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660"/>
  </p:normalViewPr>
  <p:slideViewPr>
    <p:cSldViewPr snapToGrid="0">
      <p:cViewPr>
        <p:scale>
          <a:sx n="100" d="100"/>
          <a:sy n="100" d="100"/>
        </p:scale>
        <p:origin x="72"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AF7BCA2-ADAD-411F-BA97-7B83FFB7BFC3}" type="datetimeFigureOut">
              <a:rPr lang="es-MX" smtClean="0"/>
              <a:t>14/04/2015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2DE546-7297-41B5-9FC6-B9A32761D542}"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84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AF7BCA2-ADAD-411F-BA97-7B83FFB7BFC3}" type="datetimeFigureOut">
              <a:rPr lang="es-MX" smtClean="0"/>
              <a:t>14/04/2015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169512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AF7BCA2-ADAD-411F-BA97-7B83FFB7BFC3}" type="datetimeFigureOut">
              <a:rPr lang="es-MX" smtClean="0"/>
              <a:t>14/04/2015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163865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AF7BCA2-ADAD-411F-BA97-7B83FFB7BFC3}" type="datetimeFigureOut">
              <a:rPr lang="es-MX" smtClean="0"/>
              <a:t>14/04/2015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2DE546-7297-41B5-9FC6-B9A32761D542}"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38144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AF7BCA2-ADAD-411F-BA97-7B83FFB7BFC3}" type="datetimeFigureOut">
              <a:rPr lang="es-MX" smtClean="0"/>
              <a:t>14/04/2015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3292171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AF7BCA2-ADAD-411F-BA97-7B83FFB7BFC3}" type="datetimeFigureOut">
              <a:rPr lang="es-MX" smtClean="0"/>
              <a:t>14/04/2015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2DE546-7297-41B5-9FC6-B9A32761D542}"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3957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AF7BCA2-ADAD-411F-BA97-7B83FFB7BFC3}" type="datetimeFigureOut">
              <a:rPr lang="es-MX" smtClean="0"/>
              <a:t>14/04/2015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3703516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AF7BCA2-ADAD-411F-BA97-7B83FFB7BFC3}" type="datetimeFigureOut">
              <a:rPr lang="es-MX" smtClean="0"/>
              <a:t>14/04/2015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2709188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AF7BCA2-ADAD-411F-BA97-7B83FFB7BFC3}" type="datetimeFigureOut">
              <a:rPr lang="es-MX" smtClean="0"/>
              <a:t>14/04/2015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323409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AF7BCA2-ADAD-411F-BA97-7B83FFB7BFC3}" type="datetimeFigureOut">
              <a:rPr lang="es-MX" smtClean="0"/>
              <a:t>14/04/2015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109641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AF7BCA2-ADAD-411F-BA97-7B83FFB7BFC3}" type="datetimeFigureOut">
              <a:rPr lang="es-MX" smtClean="0"/>
              <a:t>14/04/2015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100445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AF7BCA2-ADAD-411F-BA97-7B83FFB7BFC3}" type="datetimeFigureOut">
              <a:rPr lang="es-MX" smtClean="0"/>
              <a:t>14/04/2015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80065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AF7BCA2-ADAD-411F-BA97-7B83FFB7BFC3}" type="datetimeFigureOut">
              <a:rPr lang="es-MX" smtClean="0"/>
              <a:t>14/04/2015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3019115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AF7BCA2-ADAD-411F-BA97-7B83FFB7BFC3}" type="datetimeFigureOut">
              <a:rPr lang="es-MX" smtClean="0"/>
              <a:t>14/04/2015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133159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7BCA2-ADAD-411F-BA97-7B83FFB7BFC3}" type="datetimeFigureOut">
              <a:rPr lang="es-MX" smtClean="0"/>
              <a:t>14/04/2015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27903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AF7BCA2-ADAD-411F-BA97-7B83FFB7BFC3}" type="datetimeFigureOut">
              <a:rPr lang="es-MX" smtClean="0"/>
              <a:t>14/04/2015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114450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AF7BCA2-ADAD-411F-BA97-7B83FFB7BFC3}" type="datetimeFigureOut">
              <a:rPr lang="es-MX" smtClean="0"/>
              <a:t>14/04/2015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2DE546-7297-41B5-9FC6-B9A32761D542}" type="slidenum">
              <a:rPr lang="es-MX" smtClean="0"/>
              <a:t>‹Nº›</a:t>
            </a:fld>
            <a:endParaRPr lang="es-MX"/>
          </a:p>
        </p:txBody>
      </p:sp>
    </p:spTree>
    <p:extLst>
      <p:ext uri="{BB962C8B-B14F-4D97-AF65-F5344CB8AC3E}">
        <p14:creationId xmlns:p14="http://schemas.microsoft.com/office/powerpoint/2010/main" val="386738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F7BCA2-ADAD-411F-BA97-7B83FFB7BFC3}" type="datetimeFigureOut">
              <a:rPr lang="es-MX" smtClean="0"/>
              <a:t>14/04/2015</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C2DE546-7297-41B5-9FC6-B9A32761D542}" type="slidenum">
              <a:rPr lang="es-MX" smtClean="0"/>
              <a:t>‹Nº›</a:t>
            </a:fld>
            <a:endParaRPr lang="es-MX"/>
          </a:p>
        </p:txBody>
      </p:sp>
    </p:spTree>
    <p:extLst>
      <p:ext uri="{BB962C8B-B14F-4D97-AF65-F5344CB8AC3E}">
        <p14:creationId xmlns:p14="http://schemas.microsoft.com/office/powerpoint/2010/main" val="15073653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hyperlink" Target="http://www.dosideas.com/wiki/Test_Driven_Development"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www.dosideas.com/wiki/Test_Driven_Development" TargetMode="External"/><Relationship Id="rId2" Type="http://schemas.openxmlformats.org/officeDocument/2006/relationships/hyperlink" Target="http://www.dosideas.com/wiki/Integracion_Continua" TargetMode="External"/><Relationship Id="rId1" Type="http://schemas.openxmlformats.org/officeDocument/2006/relationships/slideLayout" Target="../slideLayouts/slideLayout11.xml"/><Relationship Id="rId6" Type="http://schemas.openxmlformats.org/officeDocument/2006/relationships/hyperlink" Target="http://www.dosideas.com/wiki/PMD" TargetMode="External"/><Relationship Id="rId5" Type="http://schemas.openxmlformats.org/officeDocument/2006/relationships/hyperlink" Target="http://www.dosideas.com/wiki/Checkstyle" TargetMode="External"/><Relationship Id="rId4" Type="http://schemas.openxmlformats.org/officeDocument/2006/relationships/hyperlink" Target="http://www.dosideas.com/wiki/Cobertura"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dosideas.com/wiki/Revision_Colaborativa"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www.dosideas.com/wiki/Lista_De_Impedimentos"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www.dosideas.com/wiki/Retrospectiva_Del_Sprint" TargetMode="External"/><Relationship Id="rId2" Type="http://schemas.openxmlformats.org/officeDocument/2006/relationships/hyperlink" Target="http://www.dosideas.com/wiki/Revision_Del_Sprint"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Detección de defectos</a:t>
            </a:r>
            <a:endParaRPr lang="es-MX" dirty="0"/>
          </a:p>
        </p:txBody>
      </p:sp>
      <p:sp>
        <p:nvSpPr>
          <p:cNvPr id="3" name="Subtítulo 2"/>
          <p:cNvSpPr>
            <a:spLocks noGrp="1"/>
          </p:cNvSpPr>
          <p:nvPr>
            <p:ph type="subTitle" idx="1"/>
          </p:nvPr>
        </p:nvSpPr>
        <p:spPr/>
        <p:txBody>
          <a:bodyPr/>
          <a:lstStyle/>
          <a:p>
            <a:pPr algn="ctr"/>
            <a:r>
              <a:rPr lang="es-MX" dirty="0" smtClean="0"/>
              <a:t>POKA-YOKE</a:t>
            </a:r>
            <a:endParaRPr lang="es-MX" dirty="0"/>
          </a:p>
        </p:txBody>
      </p:sp>
    </p:spTree>
    <p:extLst>
      <p:ext uri="{BB962C8B-B14F-4D97-AF65-F5344CB8AC3E}">
        <p14:creationId xmlns:p14="http://schemas.microsoft.com/office/powerpoint/2010/main" val="408968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Poka-Yoke es un dispositivo físico de control que se activa automáticamente cuando hay algún error o defecto en el proceso de producción, siendo que ese accionamiento suele ser hecho por dos razones:</a:t>
            </a:r>
            <a:br>
              <a:rPr lang="es-MX" dirty="0"/>
            </a:br>
            <a:endParaRPr lang="es-MX" dirty="0"/>
          </a:p>
        </p:txBody>
      </p:sp>
      <p:sp>
        <p:nvSpPr>
          <p:cNvPr id="3" name="Marcador de texto 2"/>
          <p:cNvSpPr>
            <a:spLocks noGrp="1"/>
          </p:cNvSpPr>
          <p:nvPr>
            <p:ph type="body" idx="1"/>
          </p:nvPr>
        </p:nvSpPr>
        <p:spPr/>
        <p:txBody>
          <a:bodyPr/>
          <a:lstStyle/>
          <a:p>
            <a:pPr marL="342900" indent="-342900">
              <a:buFont typeface="Wingdings" panose="05000000000000000000" pitchFamily="2" charset="2"/>
              <a:buChar char="q"/>
            </a:pPr>
            <a:r>
              <a:rPr lang="es-MX" dirty="0" smtClean="0"/>
              <a:t>Para control</a:t>
            </a:r>
          </a:p>
          <a:p>
            <a:pPr marL="342900" indent="-342900">
              <a:buFont typeface="Wingdings" panose="05000000000000000000" pitchFamily="2" charset="2"/>
              <a:buChar char="q"/>
            </a:pPr>
            <a:r>
              <a:rPr lang="es-MX" dirty="0" smtClean="0"/>
              <a:t>Para advertencia</a:t>
            </a:r>
            <a:endParaRPr lang="es-MX" dirty="0"/>
          </a:p>
        </p:txBody>
      </p:sp>
    </p:spTree>
    <p:extLst>
      <p:ext uri="{BB962C8B-B14F-4D97-AF65-F5344CB8AC3E}">
        <p14:creationId xmlns:p14="http://schemas.microsoft.com/office/powerpoint/2010/main" val="331948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 uno de los pilares del modelo productivo sobre la base del pensamiento Lean y el ciclo PDCA (Plan, Do, Check e Action)</a:t>
            </a:r>
            <a:endParaRPr lang="es-MX" dirty="0"/>
          </a:p>
        </p:txBody>
      </p:sp>
      <p:sp>
        <p:nvSpPr>
          <p:cNvPr id="3" name="Marcador de texto 2"/>
          <p:cNvSpPr>
            <a:spLocks noGrp="1"/>
          </p:cNvSpPr>
          <p:nvPr>
            <p:ph type="body" idx="1"/>
          </p:nvPr>
        </p:nvSpPr>
        <p:spPr/>
        <p:txBody>
          <a:bodyPr/>
          <a:lstStyle/>
          <a:p>
            <a:pPr marL="342900" indent="-342900">
              <a:buFont typeface="Wingdings" panose="05000000000000000000" pitchFamily="2" charset="2"/>
              <a:buChar char="q"/>
            </a:pPr>
            <a:r>
              <a:rPr lang="es-MX" dirty="0"/>
              <a:t>P</a:t>
            </a:r>
            <a:r>
              <a:rPr lang="es-MX" dirty="0" smtClean="0"/>
              <a:t>ara </a:t>
            </a:r>
            <a:r>
              <a:rPr lang="es-MX" dirty="0"/>
              <a:t>obtener el ciclo PDCA en proyectos de desarrollo de software, es importante que podamos identificar cuales prácticas ágiles, se pueden utilizar como una forma de Poka-Yoke.</a:t>
            </a:r>
            <a:endParaRPr lang="es-MX" dirty="0"/>
          </a:p>
        </p:txBody>
      </p:sp>
    </p:spTree>
    <p:extLst>
      <p:ext uri="{BB962C8B-B14F-4D97-AF65-F5344CB8AC3E}">
        <p14:creationId xmlns:p14="http://schemas.microsoft.com/office/powerpoint/2010/main" val="218532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2057400"/>
          </a:xfrm>
        </p:spPr>
        <p:txBody>
          <a:bodyPr/>
          <a:lstStyle/>
          <a:p>
            <a:r>
              <a:rPr lang="es-MX" dirty="0" smtClean="0"/>
              <a:t>Algunas practicas para la implementación de poka-yoka</a:t>
            </a:r>
            <a:endParaRPr lang="es-MX" dirty="0"/>
          </a:p>
        </p:txBody>
      </p:sp>
      <p:sp>
        <p:nvSpPr>
          <p:cNvPr id="3" name="Marcador de texto 2"/>
          <p:cNvSpPr>
            <a:spLocks noGrp="1"/>
          </p:cNvSpPr>
          <p:nvPr>
            <p:ph type="body" idx="1"/>
          </p:nvPr>
        </p:nvSpPr>
        <p:spPr>
          <a:xfrm>
            <a:off x="684212" y="3168203"/>
            <a:ext cx="8535988" cy="2826197"/>
          </a:xfrm>
        </p:spPr>
        <p:txBody>
          <a:bodyPr>
            <a:normAutofit lnSpcReduction="10000"/>
          </a:bodyPr>
          <a:lstStyle/>
          <a:p>
            <a:r>
              <a:rPr lang="es-MX" b="1" dirty="0">
                <a:hlinkClick r:id="rId2"/>
              </a:rPr>
              <a:t>TDD</a:t>
            </a:r>
            <a:r>
              <a:rPr lang="es-MX" b="1" dirty="0"/>
              <a:t> (Test-</a:t>
            </a:r>
            <a:r>
              <a:rPr lang="es-MX" b="1" dirty="0" err="1"/>
              <a:t>Driven</a:t>
            </a:r>
            <a:r>
              <a:rPr lang="es-MX" b="1" dirty="0"/>
              <a:t> Development) </a:t>
            </a:r>
            <a:r>
              <a:rPr lang="es-MX" dirty="0"/>
              <a:t>- Tal vez esta es la práctica de mayor aplicación como Poka-Yoke por la comunidad ágil mundial, porque en esencia, con TDD se puede capturar cuando se produce un error en el código, detener el desarrollo, </a:t>
            </a:r>
            <a:r>
              <a:rPr lang="es-MX" dirty="0" smtClean="0"/>
              <a:t>corregir </a:t>
            </a:r>
            <a:r>
              <a:rPr lang="es-MX" dirty="0"/>
              <a:t>el error y actualizar el test unitario a fin de que pueda prevenir futuros casos de este error.</a:t>
            </a:r>
          </a:p>
          <a:p>
            <a:r>
              <a:rPr lang="es-MX" dirty="0"/>
              <a:t>     </a:t>
            </a:r>
          </a:p>
          <a:p>
            <a:r>
              <a:rPr lang="es-MX" dirty="0"/>
              <a:t> </a:t>
            </a:r>
          </a:p>
          <a:p>
            <a:endParaRPr lang="es-MX" dirty="0"/>
          </a:p>
        </p:txBody>
      </p:sp>
    </p:spTree>
    <p:extLst>
      <p:ext uri="{BB962C8B-B14F-4D97-AF65-F5344CB8AC3E}">
        <p14:creationId xmlns:p14="http://schemas.microsoft.com/office/powerpoint/2010/main" val="370000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texto 2"/>
          <p:cNvSpPr>
            <a:spLocks noGrp="1"/>
          </p:cNvSpPr>
          <p:nvPr>
            <p:ph type="body" idx="1"/>
          </p:nvPr>
        </p:nvSpPr>
        <p:spPr>
          <a:xfrm>
            <a:off x="684213" y="3251606"/>
            <a:ext cx="8535988" cy="1879600"/>
          </a:xfrm>
        </p:spPr>
        <p:txBody>
          <a:bodyPr>
            <a:normAutofit fontScale="92500" lnSpcReduction="20000"/>
          </a:bodyPr>
          <a:lstStyle/>
          <a:p>
            <a:r>
              <a:rPr lang="es-MX" b="1" dirty="0">
                <a:hlinkClick r:id="rId2"/>
              </a:rPr>
              <a:t>Integración </a:t>
            </a:r>
            <a:r>
              <a:rPr lang="es-MX" b="1" dirty="0" err="1">
                <a:hlinkClick r:id="rId2"/>
              </a:rPr>
              <a:t>Contínua</a:t>
            </a:r>
            <a:r>
              <a:rPr lang="es-MX" dirty="0"/>
              <a:t> - Esto se suma a </a:t>
            </a:r>
            <a:r>
              <a:rPr lang="es-MX" dirty="0">
                <a:hlinkClick r:id="rId3"/>
              </a:rPr>
              <a:t>TDD</a:t>
            </a:r>
            <a:r>
              <a:rPr lang="es-MX" dirty="0"/>
              <a:t> y casi se puede decir que van de la mano. Son mecanismos de </a:t>
            </a:r>
            <a:r>
              <a:rPr lang="es-MX" dirty="0" err="1"/>
              <a:t>builds</a:t>
            </a:r>
            <a:r>
              <a:rPr lang="es-MX" dirty="0"/>
              <a:t>(constructor) integrados que usan los test (Unitarios, Componentes, Integración y los funcionales) generando notificaciones a las partes involucradas en el proyecto, con informes diversos (Test, </a:t>
            </a:r>
            <a:r>
              <a:rPr lang="es-MX" dirty="0">
                <a:hlinkClick r:id="rId4"/>
              </a:rPr>
              <a:t>Cobertura</a:t>
            </a:r>
            <a:r>
              <a:rPr lang="es-MX" dirty="0"/>
              <a:t>, </a:t>
            </a:r>
            <a:r>
              <a:rPr lang="es-MX" dirty="0" err="1">
                <a:hlinkClick r:id="rId5"/>
              </a:rPr>
              <a:t>CheckStyle</a:t>
            </a:r>
            <a:r>
              <a:rPr lang="es-MX" dirty="0"/>
              <a:t>, </a:t>
            </a:r>
            <a:r>
              <a:rPr lang="es-MX" dirty="0">
                <a:hlinkClick r:id="rId6"/>
              </a:rPr>
              <a:t>PMD</a:t>
            </a:r>
            <a:r>
              <a:rPr lang="es-MX" dirty="0"/>
              <a:t>, </a:t>
            </a:r>
            <a:r>
              <a:rPr lang="es-MX" dirty="0" err="1"/>
              <a:t>JavaDoc</a:t>
            </a:r>
            <a:r>
              <a:rPr lang="es-MX" dirty="0"/>
              <a:t>, </a:t>
            </a:r>
            <a:r>
              <a:rPr lang="es-MX" dirty="0" err="1"/>
              <a:t>etc</a:t>
            </a:r>
            <a:r>
              <a:rPr lang="es-MX" dirty="0"/>
              <a:t>) que son de extrema importancia en el contexto de la calidad del producto.</a:t>
            </a:r>
          </a:p>
          <a:p>
            <a:endParaRPr lang="es-MX" dirty="0"/>
          </a:p>
        </p:txBody>
      </p:sp>
    </p:spTree>
    <p:extLst>
      <p:ext uri="{BB962C8B-B14F-4D97-AF65-F5344CB8AC3E}">
        <p14:creationId xmlns:p14="http://schemas.microsoft.com/office/powerpoint/2010/main" val="379634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texto 2"/>
          <p:cNvSpPr>
            <a:spLocks noGrp="1"/>
          </p:cNvSpPr>
          <p:nvPr>
            <p:ph type="body" idx="1"/>
          </p:nvPr>
        </p:nvSpPr>
        <p:spPr>
          <a:xfrm>
            <a:off x="684213" y="3352800"/>
            <a:ext cx="8535988" cy="1879600"/>
          </a:xfrm>
        </p:spPr>
        <p:txBody>
          <a:bodyPr>
            <a:normAutofit fontScale="85000" lnSpcReduction="20000"/>
          </a:bodyPr>
          <a:lstStyle/>
          <a:p>
            <a:r>
              <a:rPr lang="es-MX" b="1" dirty="0">
                <a:hlinkClick r:id="rId2"/>
              </a:rPr>
              <a:t>Inspección de Código</a:t>
            </a:r>
            <a:r>
              <a:rPr lang="es-MX" dirty="0"/>
              <a:t> -  Es una importante aplicación de Poka-Yoke, es la inspección de código entre los miembros del equipo, que a pesar de ser basada en actitudes, es una interesante manera de verificar, antes de promover una funcionalidad al </a:t>
            </a:r>
            <a:r>
              <a:rPr lang="es-MX" dirty="0" err="1"/>
              <a:t>Build</a:t>
            </a:r>
            <a:r>
              <a:rPr lang="es-MX" dirty="0"/>
              <a:t> que será entregado, si el código producido, está dentro de los patrones elegidos para el proyecto, que está siguiendo las mejores prácticas, que se lleva a cabo en la forma más simple posible, o si está de acuerdo con los </a:t>
            </a:r>
            <a:r>
              <a:rPr lang="es-MX" dirty="0" err="1"/>
              <a:t>tests</a:t>
            </a:r>
            <a:r>
              <a:rPr lang="es-MX" dirty="0"/>
              <a:t> previamente diseñados para dicha funcionalidad.</a:t>
            </a:r>
          </a:p>
        </p:txBody>
      </p:sp>
    </p:spTree>
    <p:extLst>
      <p:ext uri="{BB962C8B-B14F-4D97-AF65-F5344CB8AC3E}">
        <p14:creationId xmlns:p14="http://schemas.microsoft.com/office/powerpoint/2010/main" val="16591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texto 2"/>
          <p:cNvSpPr>
            <a:spLocks noGrp="1"/>
          </p:cNvSpPr>
          <p:nvPr>
            <p:ph type="body" idx="1"/>
          </p:nvPr>
        </p:nvSpPr>
        <p:spPr>
          <a:xfrm>
            <a:off x="684213" y="3429000"/>
            <a:ext cx="8535988" cy="1879600"/>
          </a:xfrm>
        </p:spPr>
        <p:txBody>
          <a:bodyPr>
            <a:normAutofit fontScale="92500" lnSpcReduction="20000"/>
          </a:bodyPr>
          <a:lstStyle/>
          <a:p>
            <a:r>
              <a:rPr lang="es-MX" b="1" dirty="0">
                <a:hlinkClick r:id="rId2"/>
              </a:rPr>
              <a:t>Gestión de Impedimentos</a:t>
            </a:r>
            <a:r>
              <a:rPr lang="es-MX" b="1" dirty="0"/>
              <a:t> a través de </a:t>
            </a:r>
            <a:r>
              <a:rPr lang="es-MX" b="1" dirty="0" err="1"/>
              <a:t>Kanban</a:t>
            </a:r>
            <a:r>
              <a:rPr lang="es-MX" dirty="0"/>
              <a:t> - No es un mecanismo con la finalidad de parar un Lead Time(tiempo de </a:t>
            </a:r>
            <a:r>
              <a:rPr lang="es-MX" dirty="0" err="1"/>
              <a:t>ejecucion</a:t>
            </a:r>
            <a:r>
              <a:rPr lang="es-MX" dirty="0"/>
              <a:t>) de un proyecto, sin embargo, la actitud de expresar impedimento visualmente a través de un cuadro informativo, tiene un muy fuerte impacto psicológico en el equipo, de modo que sirve como una advertencia de que algo debe resolverse dentro del proyecto, antes de que se convierta en un problema más grave.  </a:t>
            </a:r>
          </a:p>
        </p:txBody>
      </p:sp>
    </p:spTree>
    <p:extLst>
      <p:ext uri="{BB962C8B-B14F-4D97-AF65-F5344CB8AC3E}">
        <p14:creationId xmlns:p14="http://schemas.microsoft.com/office/powerpoint/2010/main" val="397993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texto 2"/>
          <p:cNvSpPr>
            <a:spLocks noGrp="1"/>
          </p:cNvSpPr>
          <p:nvPr>
            <p:ph type="body" idx="1"/>
          </p:nvPr>
        </p:nvSpPr>
        <p:spPr>
          <a:xfrm>
            <a:off x="684213" y="3428999"/>
            <a:ext cx="8535988" cy="2962275"/>
          </a:xfrm>
        </p:spPr>
        <p:txBody>
          <a:bodyPr>
            <a:normAutofit fontScale="92500" lnSpcReduction="20000"/>
          </a:bodyPr>
          <a:lstStyle/>
          <a:p>
            <a:r>
              <a:rPr lang="es-MX" b="1" dirty="0" err="1"/>
              <a:t>Feedback</a:t>
            </a:r>
            <a:r>
              <a:rPr lang="es-MX" b="1" dirty="0"/>
              <a:t> Continuo</a:t>
            </a:r>
            <a:r>
              <a:rPr lang="es-MX" dirty="0"/>
              <a:t> </a:t>
            </a:r>
            <a:r>
              <a:rPr lang="es-MX" dirty="0" smtClean="0"/>
              <a:t>-A </a:t>
            </a:r>
            <a:r>
              <a:rPr lang="es-MX" dirty="0"/>
              <a:t>través de reuniones como la </a:t>
            </a:r>
            <a:r>
              <a:rPr lang="es-MX" dirty="0">
                <a:hlinkClick r:id="rId2"/>
              </a:rPr>
              <a:t>Revisión del Sprint</a:t>
            </a:r>
            <a:r>
              <a:rPr lang="es-MX" dirty="0"/>
              <a:t> o la </a:t>
            </a:r>
            <a:r>
              <a:rPr lang="es-MX" dirty="0">
                <a:hlinkClick r:id="rId3"/>
              </a:rPr>
              <a:t>Retrospectiva del Sprint</a:t>
            </a:r>
            <a:r>
              <a:rPr lang="es-MX" dirty="0"/>
              <a:t>, podemos tener imágenes muy nítidas de cómo está la calidad del producto que están desarrollando y de cuán eficiente y eficaz es nuestro proceso de desarrollo, por lo tanto, como resultado de esa imagen, podemos crear un </a:t>
            </a:r>
            <a:r>
              <a:rPr lang="es-MX" dirty="0" err="1"/>
              <a:t>Kaizen</a:t>
            </a:r>
            <a:r>
              <a:rPr lang="es-MX" dirty="0"/>
              <a:t>(mejoramiento continuo), que trabaja con la aplicación de los puntos de mejora continua en el producto o proceso. Incluso a través de esta retroalimentación continua, también podemos ejercer el </a:t>
            </a:r>
            <a:r>
              <a:rPr lang="es-MX" dirty="0" err="1"/>
              <a:t>Hansei</a:t>
            </a:r>
            <a:r>
              <a:rPr lang="es-MX" dirty="0"/>
              <a:t>(reconocimiento de los propios errores), otra idea muy importante en la filosofía japonesa, que consiste en hacer una profunda auto-reflexión para determinar cuáles son los fracasos y los puntos a mejorar en un proceso o un producto.</a:t>
            </a:r>
          </a:p>
          <a:p>
            <a:endParaRPr lang="es-MX" dirty="0"/>
          </a:p>
        </p:txBody>
      </p:sp>
    </p:spTree>
    <p:extLst>
      <p:ext uri="{BB962C8B-B14F-4D97-AF65-F5344CB8AC3E}">
        <p14:creationId xmlns:p14="http://schemas.microsoft.com/office/powerpoint/2010/main" val="1197719572"/>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TotalTime>
  <Words>117</Words>
  <Application>Microsoft Office PowerPoint</Application>
  <PresentationFormat>Panorámica</PresentationFormat>
  <Paragraphs>15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Century Gothic</vt:lpstr>
      <vt:lpstr>Wingdings</vt:lpstr>
      <vt:lpstr>Wingdings 3</vt:lpstr>
      <vt:lpstr>Sector</vt:lpstr>
      <vt:lpstr>Detección de defectos</vt:lpstr>
      <vt:lpstr>Poka-Yoke es un dispositivo físico de control que se activa automáticamente cuando hay algún error o defecto en el proceso de producción, siendo que ese accionamiento suele ser hecho por dos razones: </vt:lpstr>
      <vt:lpstr>es uno de los pilares del modelo productivo sobre la base del pensamiento Lean y el ciclo PDCA (Plan, Do, Check e Action)</vt:lpstr>
      <vt:lpstr>Algunas practicas para la implementación de poka-yoka</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de defectos</dc:title>
  <dc:creator>hector jose sanchez fernàndez</dc:creator>
  <cp:lastModifiedBy>hector jose sanchez fernàndez</cp:lastModifiedBy>
  <cp:revision>6</cp:revision>
  <dcterms:created xsi:type="dcterms:W3CDTF">2015-04-14T14:21:25Z</dcterms:created>
  <dcterms:modified xsi:type="dcterms:W3CDTF">2015-04-14T14:55:40Z</dcterms:modified>
</cp:coreProperties>
</file>