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CAE7-F7A9-4123-AE2B-62490CEBB20E}" type="datetimeFigureOut">
              <a:rPr lang="es-ES" smtClean="0"/>
              <a:t>27/08/2020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414D-FB8B-46E0-9CF3-36D9CF52C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78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CAE7-F7A9-4123-AE2B-62490CEBB20E}" type="datetimeFigureOut">
              <a:rPr lang="es-ES" smtClean="0"/>
              <a:t>27/08/2020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414D-FB8B-46E0-9CF3-36D9CF52C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490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CAE7-F7A9-4123-AE2B-62490CEBB20E}" type="datetimeFigureOut">
              <a:rPr lang="es-ES" smtClean="0"/>
              <a:t>27/08/2020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414D-FB8B-46E0-9CF3-36D9CF52C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975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CAE7-F7A9-4123-AE2B-62490CEBB20E}" type="datetimeFigureOut">
              <a:rPr lang="es-ES" smtClean="0"/>
              <a:t>27/08/2020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414D-FB8B-46E0-9CF3-36D9CF52C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479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CAE7-F7A9-4123-AE2B-62490CEBB20E}" type="datetimeFigureOut">
              <a:rPr lang="es-ES" smtClean="0"/>
              <a:t>27/08/2020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414D-FB8B-46E0-9CF3-36D9CF52C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891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CAE7-F7A9-4123-AE2B-62490CEBB20E}" type="datetimeFigureOut">
              <a:rPr lang="es-ES" smtClean="0"/>
              <a:t>27/08/2020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414D-FB8B-46E0-9CF3-36D9CF52C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18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CAE7-F7A9-4123-AE2B-62490CEBB20E}" type="datetimeFigureOut">
              <a:rPr lang="es-ES" smtClean="0"/>
              <a:t>27/08/2020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414D-FB8B-46E0-9CF3-36D9CF52C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988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CAE7-F7A9-4123-AE2B-62490CEBB20E}" type="datetimeFigureOut">
              <a:rPr lang="es-ES" smtClean="0"/>
              <a:t>27/08/2020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414D-FB8B-46E0-9CF3-36D9CF52C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525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CAE7-F7A9-4123-AE2B-62490CEBB20E}" type="datetimeFigureOut">
              <a:rPr lang="es-ES" smtClean="0"/>
              <a:t>27/08/2020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414D-FB8B-46E0-9CF3-36D9CF52C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193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CAE7-F7A9-4123-AE2B-62490CEBB20E}" type="datetimeFigureOut">
              <a:rPr lang="es-ES" smtClean="0"/>
              <a:t>27/08/2020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414D-FB8B-46E0-9CF3-36D9CF52C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766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CAE7-F7A9-4123-AE2B-62490CEBB20E}" type="datetimeFigureOut">
              <a:rPr lang="es-ES" smtClean="0"/>
              <a:t>27/08/2020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414D-FB8B-46E0-9CF3-36D9CF52C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03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ACAE7-F7A9-4123-AE2B-62490CEBB20E}" type="datetimeFigureOut">
              <a:rPr lang="es-ES" smtClean="0"/>
              <a:t>27/08/2020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6414D-FB8B-46E0-9CF3-36D9CF52C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3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Rectángulo 310">
            <a:extLst>
              <a:ext uri="{FF2B5EF4-FFF2-40B4-BE49-F238E27FC236}">
                <a16:creationId xmlns:a16="http://schemas.microsoft.com/office/drawing/2014/main" id="{7949BBCA-B894-4D69-87BF-34DE053ECE7D}"/>
              </a:ext>
            </a:extLst>
          </p:cNvPr>
          <p:cNvSpPr/>
          <p:nvPr/>
        </p:nvSpPr>
        <p:spPr>
          <a:xfrm>
            <a:off x="995460" y="5863035"/>
            <a:ext cx="1448264" cy="453461"/>
          </a:xfrm>
          <a:prstGeom prst="rect">
            <a:avLst/>
          </a:prstGeom>
          <a:gradFill>
            <a:gsLst>
              <a:gs pos="50000">
                <a:schemeClr val="accent3">
                  <a:lumMod val="0"/>
                  <a:lumOff val="100000"/>
                </a:schemeClr>
              </a:gs>
              <a:gs pos="84000">
                <a:schemeClr val="accent1">
                  <a:lumMod val="20000"/>
                  <a:lumOff val="80000"/>
                </a:schemeClr>
              </a:gs>
              <a:gs pos="15000">
                <a:schemeClr val="tx2">
                  <a:lumMod val="20000"/>
                  <a:lumOff val="80000"/>
                </a:schemeClr>
              </a:gs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5400000" scaled="1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61" name="Grupo 360">
            <a:extLst>
              <a:ext uri="{FF2B5EF4-FFF2-40B4-BE49-F238E27FC236}">
                <a16:creationId xmlns:a16="http://schemas.microsoft.com/office/drawing/2014/main" id="{700E791D-8610-4D26-95D7-864E92026654}"/>
              </a:ext>
            </a:extLst>
          </p:cNvPr>
          <p:cNvGrpSpPr/>
          <p:nvPr/>
        </p:nvGrpSpPr>
        <p:grpSpPr>
          <a:xfrm>
            <a:off x="6650109" y="6326784"/>
            <a:ext cx="491722" cy="669665"/>
            <a:chOff x="9426159" y="5506167"/>
            <a:chExt cx="1484379" cy="2405307"/>
          </a:xfrm>
        </p:grpSpPr>
        <p:sp>
          <p:nvSpPr>
            <p:cNvPr id="310" name="Rectángulo 309">
              <a:extLst>
                <a:ext uri="{FF2B5EF4-FFF2-40B4-BE49-F238E27FC236}">
                  <a16:creationId xmlns:a16="http://schemas.microsoft.com/office/drawing/2014/main" id="{8A722DF8-5B88-4EA8-B330-3AD67303F8A3}"/>
                </a:ext>
              </a:extLst>
            </p:cNvPr>
            <p:cNvSpPr/>
            <p:nvPr/>
          </p:nvSpPr>
          <p:spPr>
            <a:xfrm>
              <a:off x="9426159" y="5719322"/>
              <a:ext cx="1484379" cy="2192152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75000"/>
                    <a:tint val="66000"/>
                    <a:satMod val="160000"/>
                  </a:schemeClr>
                </a:gs>
                <a:gs pos="39000">
                  <a:schemeClr val="bg1"/>
                </a:gs>
                <a:gs pos="100000">
                  <a:schemeClr val="bg2">
                    <a:lumMod val="50000"/>
                  </a:schemeClr>
                </a:gs>
                <a:gs pos="0">
                  <a:schemeClr val="bg1">
                    <a:lumMod val="75000"/>
                    <a:tint val="23500"/>
                    <a:satMod val="16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0" name="Rectángulo: esquinas redondeadas 359">
              <a:extLst>
                <a:ext uri="{FF2B5EF4-FFF2-40B4-BE49-F238E27FC236}">
                  <a16:creationId xmlns:a16="http://schemas.microsoft.com/office/drawing/2014/main" id="{0E4EFF30-753F-4EBE-8653-73EA0D856448}"/>
                </a:ext>
              </a:extLst>
            </p:cNvPr>
            <p:cNvSpPr/>
            <p:nvPr/>
          </p:nvSpPr>
          <p:spPr>
            <a:xfrm>
              <a:off x="9785351" y="5506167"/>
              <a:ext cx="765994" cy="20932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84" name="Rectángulo 283">
            <a:extLst>
              <a:ext uri="{FF2B5EF4-FFF2-40B4-BE49-F238E27FC236}">
                <a16:creationId xmlns:a16="http://schemas.microsoft.com/office/drawing/2014/main" id="{E5DC10D7-854C-4470-992E-89CB9C3E8CD0}"/>
              </a:ext>
            </a:extLst>
          </p:cNvPr>
          <p:cNvSpPr/>
          <p:nvPr/>
        </p:nvSpPr>
        <p:spPr>
          <a:xfrm>
            <a:off x="5237015" y="4424261"/>
            <a:ext cx="948966" cy="128589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  <a:tint val="66000"/>
                  <a:satMod val="160000"/>
                </a:schemeClr>
              </a:gs>
              <a:gs pos="39000">
                <a:schemeClr val="bg1"/>
              </a:gs>
              <a:gs pos="100000">
                <a:schemeClr val="bg2">
                  <a:lumMod val="50000"/>
                </a:schemeClr>
              </a:gs>
              <a:gs pos="0">
                <a:schemeClr val="bg1">
                  <a:lumMod val="75000"/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1" name="Diagrama de flujo: conector 180">
            <a:extLst>
              <a:ext uri="{FF2B5EF4-FFF2-40B4-BE49-F238E27FC236}">
                <a16:creationId xmlns:a16="http://schemas.microsoft.com/office/drawing/2014/main" id="{EB7F1358-9DE8-425D-BC00-86F809179399}"/>
              </a:ext>
            </a:extLst>
          </p:cNvPr>
          <p:cNvSpPr/>
          <p:nvPr/>
        </p:nvSpPr>
        <p:spPr>
          <a:xfrm flipV="1">
            <a:off x="4596587" y="5698414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2" name="Diagrama de flujo: conector 181">
            <a:extLst>
              <a:ext uri="{FF2B5EF4-FFF2-40B4-BE49-F238E27FC236}">
                <a16:creationId xmlns:a16="http://schemas.microsoft.com/office/drawing/2014/main" id="{B89457A5-5825-4125-A813-D4AD5F999E9C}"/>
              </a:ext>
            </a:extLst>
          </p:cNvPr>
          <p:cNvSpPr/>
          <p:nvPr/>
        </p:nvSpPr>
        <p:spPr>
          <a:xfrm flipV="1">
            <a:off x="4620207" y="5698414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9" name="Diagrama de flujo: conector 178">
            <a:extLst>
              <a:ext uri="{FF2B5EF4-FFF2-40B4-BE49-F238E27FC236}">
                <a16:creationId xmlns:a16="http://schemas.microsoft.com/office/drawing/2014/main" id="{A2955678-BEC6-4F67-98AB-7A17E81BEB3B}"/>
              </a:ext>
            </a:extLst>
          </p:cNvPr>
          <p:cNvSpPr/>
          <p:nvPr/>
        </p:nvSpPr>
        <p:spPr>
          <a:xfrm flipV="1">
            <a:off x="4596441" y="5279230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0" name="Diagrama de flujo: conector 179">
            <a:extLst>
              <a:ext uri="{FF2B5EF4-FFF2-40B4-BE49-F238E27FC236}">
                <a16:creationId xmlns:a16="http://schemas.microsoft.com/office/drawing/2014/main" id="{ED4FB555-2221-410A-AD6F-CEA8C729FF76}"/>
              </a:ext>
            </a:extLst>
          </p:cNvPr>
          <p:cNvSpPr/>
          <p:nvPr/>
        </p:nvSpPr>
        <p:spPr>
          <a:xfrm flipV="1">
            <a:off x="4620061" y="5279230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8" name="Rectángulo 167">
            <a:extLst>
              <a:ext uri="{FF2B5EF4-FFF2-40B4-BE49-F238E27FC236}">
                <a16:creationId xmlns:a16="http://schemas.microsoft.com/office/drawing/2014/main" id="{EC6B3552-58E6-440F-8F35-7D7C58AA7D84}"/>
              </a:ext>
            </a:extLst>
          </p:cNvPr>
          <p:cNvSpPr/>
          <p:nvPr/>
        </p:nvSpPr>
        <p:spPr>
          <a:xfrm rot="3305353">
            <a:off x="3965739" y="7328622"/>
            <a:ext cx="991648" cy="225781"/>
          </a:xfrm>
          <a:prstGeom prst="rect">
            <a:avLst/>
          </a:prstGeom>
          <a:gradFill>
            <a:gsLst>
              <a:gs pos="53000">
                <a:schemeClr val="accent3">
                  <a:lumMod val="0"/>
                  <a:lumOff val="100000"/>
                </a:schemeClr>
              </a:gs>
              <a:gs pos="84000">
                <a:schemeClr val="bg1">
                  <a:lumMod val="85000"/>
                </a:schemeClr>
              </a:gs>
              <a:gs pos="17000">
                <a:schemeClr val="bg1">
                  <a:lumMod val="85000"/>
                </a:schemeClr>
              </a:gs>
              <a:gs pos="0">
                <a:schemeClr val="bg1">
                  <a:lumMod val="65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5400000" scaled="1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5" name="Diagrama de flujo: conector 134">
            <a:extLst>
              <a:ext uri="{FF2B5EF4-FFF2-40B4-BE49-F238E27FC236}">
                <a16:creationId xmlns:a16="http://schemas.microsoft.com/office/drawing/2014/main" id="{3A0742CF-EB79-4220-ACF1-CE75BB9BBA87}"/>
              </a:ext>
            </a:extLst>
          </p:cNvPr>
          <p:cNvSpPr/>
          <p:nvPr/>
        </p:nvSpPr>
        <p:spPr>
          <a:xfrm flipV="1">
            <a:off x="3577740" y="5029199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6" name="Diagrama de flujo: conector 135">
            <a:extLst>
              <a:ext uri="{FF2B5EF4-FFF2-40B4-BE49-F238E27FC236}">
                <a16:creationId xmlns:a16="http://schemas.microsoft.com/office/drawing/2014/main" id="{35656055-1EB9-4B55-AD35-526DC8B1DACD}"/>
              </a:ext>
            </a:extLst>
          </p:cNvPr>
          <p:cNvSpPr/>
          <p:nvPr/>
        </p:nvSpPr>
        <p:spPr>
          <a:xfrm flipV="1">
            <a:off x="3601360" y="5029199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3" name="Diagrama de flujo: conector 132">
            <a:extLst>
              <a:ext uri="{FF2B5EF4-FFF2-40B4-BE49-F238E27FC236}">
                <a16:creationId xmlns:a16="http://schemas.microsoft.com/office/drawing/2014/main" id="{9EF3FE2E-A966-4408-A730-46204A8E979F}"/>
              </a:ext>
            </a:extLst>
          </p:cNvPr>
          <p:cNvSpPr/>
          <p:nvPr/>
        </p:nvSpPr>
        <p:spPr>
          <a:xfrm flipV="1">
            <a:off x="3577740" y="5951454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4" name="Diagrama de flujo: conector 133">
            <a:extLst>
              <a:ext uri="{FF2B5EF4-FFF2-40B4-BE49-F238E27FC236}">
                <a16:creationId xmlns:a16="http://schemas.microsoft.com/office/drawing/2014/main" id="{FF2C50B9-2EE0-48FE-AEA8-EA243C3CB8F0}"/>
              </a:ext>
            </a:extLst>
          </p:cNvPr>
          <p:cNvSpPr/>
          <p:nvPr/>
        </p:nvSpPr>
        <p:spPr>
          <a:xfrm flipV="1">
            <a:off x="3601360" y="5951454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5E69CDF2-7FFA-4A50-A548-83EB9D6958D1}"/>
              </a:ext>
            </a:extLst>
          </p:cNvPr>
          <p:cNvGrpSpPr/>
          <p:nvPr/>
        </p:nvGrpSpPr>
        <p:grpSpPr>
          <a:xfrm>
            <a:off x="1968961" y="6897813"/>
            <a:ext cx="1659126" cy="1388545"/>
            <a:chOff x="3187929" y="2991886"/>
            <a:chExt cx="3212989" cy="268899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21" name="Rectángulo 120">
              <a:extLst>
                <a:ext uri="{FF2B5EF4-FFF2-40B4-BE49-F238E27FC236}">
                  <a16:creationId xmlns:a16="http://schemas.microsoft.com/office/drawing/2014/main" id="{BF4EF574-E1A5-472B-A8E2-7731F98473B7}"/>
                </a:ext>
              </a:extLst>
            </p:cNvPr>
            <p:cNvSpPr/>
            <p:nvPr/>
          </p:nvSpPr>
          <p:spPr>
            <a:xfrm>
              <a:off x="4532427" y="2993985"/>
              <a:ext cx="1868491" cy="504047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0" name="Diagrama de flujo: conector 119">
              <a:extLst>
                <a:ext uri="{FF2B5EF4-FFF2-40B4-BE49-F238E27FC236}">
                  <a16:creationId xmlns:a16="http://schemas.microsoft.com/office/drawing/2014/main" id="{A2959E77-8C72-4107-9447-C6728CE0143B}"/>
                </a:ext>
              </a:extLst>
            </p:cNvPr>
            <p:cNvSpPr/>
            <p:nvPr/>
          </p:nvSpPr>
          <p:spPr>
            <a:xfrm>
              <a:off x="3187929" y="2991886"/>
              <a:ext cx="2688996" cy="2688994"/>
            </a:xfrm>
            <a:prstGeom prst="flowChartConnector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EE9D2969-A145-41E6-A66F-074D86749EAA}"/>
              </a:ext>
            </a:extLst>
          </p:cNvPr>
          <p:cNvGrpSpPr/>
          <p:nvPr/>
        </p:nvGrpSpPr>
        <p:grpSpPr>
          <a:xfrm>
            <a:off x="1805192" y="5070120"/>
            <a:ext cx="1785366" cy="1686357"/>
            <a:chOff x="3188983" y="2383818"/>
            <a:chExt cx="3297541" cy="311467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03" name="Rectángulo 102">
              <a:extLst>
                <a:ext uri="{FF2B5EF4-FFF2-40B4-BE49-F238E27FC236}">
                  <a16:creationId xmlns:a16="http://schemas.microsoft.com/office/drawing/2014/main" id="{D856F8B0-9C0A-4026-B245-85960774A1D1}"/>
                </a:ext>
              </a:extLst>
            </p:cNvPr>
            <p:cNvSpPr/>
            <p:nvPr/>
          </p:nvSpPr>
          <p:spPr>
            <a:xfrm>
              <a:off x="4746319" y="2383818"/>
              <a:ext cx="1740205" cy="1610704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2" name="Diagrama de flujo: conector 101">
              <a:extLst>
                <a:ext uri="{FF2B5EF4-FFF2-40B4-BE49-F238E27FC236}">
                  <a16:creationId xmlns:a16="http://schemas.microsoft.com/office/drawing/2014/main" id="{8ECEE2D3-4743-40E7-96C7-0BFBA5AF3C39}"/>
                </a:ext>
              </a:extLst>
            </p:cNvPr>
            <p:cNvSpPr/>
            <p:nvPr/>
          </p:nvSpPr>
          <p:spPr>
            <a:xfrm>
              <a:off x="3188983" y="2383818"/>
              <a:ext cx="3114675" cy="3114675"/>
            </a:xfrm>
            <a:prstGeom prst="flowChartConnector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98" name="Rectángulo 97">
            <a:extLst>
              <a:ext uri="{FF2B5EF4-FFF2-40B4-BE49-F238E27FC236}">
                <a16:creationId xmlns:a16="http://schemas.microsoft.com/office/drawing/2014/main" id="{4D5EE28F-63F6-4D6E-9075-AA7F7E0FFDF8}"/>
              </a:ext>
            </a:extLst>
          </p:cNvPr>
          <p:cNvSpPr/>
          <p:nvPr/>
        </p:nvSpPr>
        <p:spPr>
          <a:xfrm rot="16200000">
            <a:off x="2302018" y="7849070"/>
            <a:ext cx="671686" cy="1069698"/>
          </a:xfrm>
          <a:prstGeom prst="rect">
            <a:avLst/>
          </a:prstGeom>
          <a:gradFill flip="none" rotWithShape="1">
            <a:gsLst>
              <a:gs pos="72000">
                <a:schemeClr val="bg1"/>
              </a:gs>
              <a:gs pos="100000">
                <a:schemeClr val="bg1">
                  <a:lumMod val="85000"/>
                </a:schemeClr>
              </a:gs>
              <a:gs pos="100000">
                <a:schemeClr val="accent3">
                  <a:lumMod val="75000"/>
                </a:schemeClr>
              </a:gs>
              <a:gs pos="100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65" name="Grupo 64">
            <a:extLst>
              <a:ext uri="{FF2B5EF4-FFF2-40B4-BE49-F238E27FC236}">
                <a16:creationId xmlns:a16="http://schemas.microsoft.com/office/drawing/2014/main" id="{485C0A6A-9DF2-442F-A734-E90AA41BED76}"/>
              </a:ext>
            </a:extLst>
          </p:cNvPr>
          <p:cNvGrpSpPr/>
          <p:nvPr/>
        </p:nvGrpSpPr>
        <p:grpSpPr>
          <a:xfrm>
            <a:off x="2211971" y="7015307"/>
            <a:ext cx="901149" cy="1031621"/>
            <a:chOff x="1459867" y="4543984"/>
            <a:chExt cx="993776" cy="1137658"/>
          </a:xfrm>
        </p:grpSpPr>
        <p:sp>
          <p:nvSpPr>
            <p:cNvPr id="61" name="Diagrama de flujo: terminador 60">
              <a:extLst>
                <a:ext uri="{FF2B5EF4-FFF2-40B4-BE49-F238E27FC236}">
                  <a16:creationId xmlns:a16="http://schemas.microsoft.com/office/drawing/2014/main" id="{E4BE0898-187B-4DA5-8C38-70647AB9D060}"/>
                </a:ext>
              </a:extLst>
            </p:cNvPr>
            <p:cNvSpPr/>
            <p:nvPr/>
          </p:nvSpPr>
          <p:spPr>
            <a:xfrm rot="5400000">
              <a:off x="1610755" y="4769602"/>
              <a:ext cx="673485" cy="222250"/>
            </a:xfrm>
            <a:prstGeom prst="flowChartTerminator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07AEE724-8A31-46A6-A5D4-5E9A53DD3B5E}"/>
                </a:ext>
              </a:extLst>
            </p:cNvPr>
            <p:cNvGrpSpPr/>
            <p:nvPr/>
          </p:nvGrpSpPr>
          <p:grpSpPr>
            <a:xfrm>
              <a:off x="1459867" y="4680372"/>
              <a:ext cx="993776" cy="1001270"/>
              <a:chOff x="5068887" y="2898687"/>
              <a:chExt cx="993776" cy="1001270"/>
            </a:xfrm>
          </p:grpSpPr>
          <p:grpSp>
            <p:nvGrpSpPr>
              <p:cNvPr id="41" name="Grupo 40">
                <a:extLst>
                  <a:ext uri="{FF2B5EF4-FFF2-40B4-BE49-F238E27FC236}">
                    <a16:creationId xmlns:a16="http://schemas.microsoft.com/office/drawing/2014/main" id="{C4811963-58B4-4DAE-93CE-F138745B7DB9}"/>
                  </a:ext>
                </a:extLst>
              </p:cNvPr>
              <p:cNvGrpSpPr/>
              <p:nvPr/>
            </p:nvGrpSpPr>
            <p:grpSpPr>
              <a:xfrm>
                <a:off x="5068887" y="2898687"/>
                <a:ext cx="993776" cy="1001270"/>
                <a:chOff x="5245100" y="3020129"/>
                <a:chExt cx="476250" cy="479841"/>
              </a:xfrm>
            </p:grpSpPr>
            <p:sp>
              <p:nvSpPr>
                <p:cNvPr id="44" name="Rectángulo 43">
                  <a:extLst>
                    <a:ext uri="{FF2B5EF4-FFF2-40B4-BE49-F238E27FC236}">
                      <a16:creationId xmlns:a16="http://schemas.microsoft.com/office/drawing/2014/main" id="{38E27486-C5D3-4B44-9043-5998D25872EF}"/>
                    </a:ext>
                  </a:extLst>
                </p:cNvPr>
                <p:cNvSpPr/>
                <p:nvPr/>
              </p:nvSpPr>
              <p:spPr>
                <a:xfrm>
                  <a:off x="5272707" y="3454250"/>
                  <a:ext cx="421036" cy="457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0"/>
                        <a:lumOff val="100000"/>
                      </a:schemeClr>
                    </a:gs>
                    <a:gs pos="36000">
                      <a:srgbClr val="CCCCCC"/>
                    </a:gs>
                    <a:gs pos="25000">
                      <a:srgbClr val="DFDFDF"/>
                    </a:gs>
                    <a:gs pos="4000">
                      <a:schemeClr val="accent3">
                        <a:lumMod val="0"/>
                        <a:lumOff val="100000"/>
                      </a:schemeClr>
                    </a:gs>
                    <a:gs pos="100000">
                      <a:schemeClr val="accent3">
                        <a:lumMod val="100000"/>
                      </a:schemeClr>
                    </a:gs>
                  </a:gsLst>
                  <a:lin ang="5400000" scaled="0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5" name="Grupo 44">
                  <a:extLst>
                    <a:ext uri="{FF2B5EF4-FFF2-40B4-BE49-F238E27FC236}">
                      <a16:creationId xmlns:a16="http://schemas.microsoft.com/office/drawing/2014/main" id="{B0318B1C-7B18-4F7F-BB6E-429DAC85CE81}"/>
                    </a:ext>
                  </a:extLst>
                </p:cNvPr>
                <p:cNvGrpSpPr/>
                <p:nvPr/>
              </p:nvGrpSpPr>
              <p:grpSpPr>
                <a:xfrm>
                  <a:off x="5245100" y="3020129"/>
                  <a:ext cx="476250" cy="476250"/>
                  <a:chOff x="5245094" y="3020129"/>
                  <a:chExt cx="476250" cy="476250"/>
                </a:xfrm>
              </p:grpSpPr>
              <p:sp>
                <p:nvSpPr>
                  <p:cNvPr id="46" name="Elipse 45">
                    <a:extLst>
                      <a:ext uri="{FF2B5EF4-FFF2-40B4-BE49-F238E27FC236}">
                        <a16:creationId xmlns:a16="http://schemas.microsoft.com/office/drawing/2014/main" id="{336FCB61-5A46-460D-A6DE-6994006E5C87}"/>
                      </a:ext>
                    </a:extLst>
                  </p:cNvPr>
                  <p:cNvSpPr/>
                  <p:nvPr/>
                </p:nvSpPr>
                <p:spPr>
                  <a:xfrm>
                    <a:off x="5245094" y="3020129"/>
                    <a:ext cx="476250" cy="476250"/>
                  </a:xfrm>
                  <a:prstGeom prst="ellipse">
                    <a:avLst/>
                  </a:prstGeom>
                  <a:gradFill flip="none" rotWithShape="1">
                    <a:gsLst>
                      <a:gs pos="53000">
                        <a:schemeClr val="accent3">
                          <a:lumMod val="89000"/>
                        </a:schemeClr>
                      </a:gs>
                      <a:gs pos="81000">
                        <a:schemeClr val="accent3">
                          <a:lumMod val="89000"/>
                        </a:schemeClr>
                      </a:gs>
                      <a:gs pos="61000">
                        <a:schemeClr val="accent3">
                          <a:lumMod val="75000"/>
                        </a:schemeClr>
                      </a:gs>
                      <a:gs pos="97000">
                        <a:schemeClr val="accent3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7" name="Elipse 46">
                    <a:extLst>
                      <a:ext uri="{FF2B5EF4-FFF2-40B4-BE49-F238E27FC236}">
                        <a16:creationId xmlns:a16="http://schemas.microsoft.com/office/drawing/2014/main" id="{9085F788-A86C-4B7E-8D2A-D53015576447}"/>
                      </a:ext>
                    </a:extLst>
                  </p:cNvPr>
                  <p:cNvSpPr/>
                  <p:nvPr/>
                </p:nvSpPr>
                <p:spPr>
                  <a:xfrm>
                    <a:off x="5300302" y="3073398"/>
                    <a:ext cx="365829" cy="365829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" name="Elipse 47">
                    <a:extLst>
                      <a:ext uri="{FF2B5EF4-FFF2-40B4-BE49-F238E27FC236}">
                        <a16:creationId xmlns:a16="http://schemas.microsoft.com/office/drawing/2014/main" id="{7297CB37-870E-49A4-8D4A-D1456CD5284D}"/>
                      </a:ext>
                    </a:extLst>
                  </p:cNvPr>
                  <p:cNvSpPr/>
                  <p:nvPr/>
                </p:nvSpPr>
                <p:spPr>
                  <a:xfrm>
                    <a:off x="5407017" y="3180113"/>
                    <a:ext cx="152400" cy="152400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9" name="Conector recto 48">
                    <a:extLst>
                      <a:ext uri="{FF2B5EF4-FFF2-40B4-BE49-F238E27FC236}">
                        <a16:creationId xmlns:a16="http://schemas.microsoft.com/office/drawing/2014/main" id="{5EA55DA7-6C21-4B20-BFF4-4CBFBC33C3AC}"/>
                      </a:ext>
                    </a:extLst>
                  </p:cNvPr>
                  <p:cNvCxnSpPr>
                    <a:stCxn id="47" idx="0"/>
                    <a:endCxn id="47" idx="4"/>
                  </p:cNvCxnSpPr>
                  <p:nvPr/>
                </p:nvCxnSpPr>
                <p:spPr>
                  <a:xfrm>
                    <a:off x="5483216" y="3073400"/>
                    <a:ext cx="0" cy="365829"/>
                  </a:xfrm>
                  <a:prstGeom prst="line">
                    <a:avLst/>
                  </a:prstGeom>
                  <a:ln w="2857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Conector recto 49">
                    <a:extLst>
                      <a:ext uri="{FF2B5EF4-FFF2-40B4-BE49-F238E27FC236}">
                        <a16:creationId xmlns:a16="http://schemas.microsoft.com/office/drawing/2014/main" id="{F7B7A0FD-694E-4B2F-B7DC-7487E8475D82}"/>
                      </a:ext>
                    </a:extLst>
                  </p:cNvPr>
                  <p:cNvCxnSpPr>
                    <a:cxnSpLocks/>
                    <a:stCxn id="47" idx="1"/>
                    <a:endCxn id="47" idx="5"/>
                  </p:cNvCxnSpPr>
                  <p:nvPr/>
                </p:nvCxnSpPr>
                <p:spPr>
                  <a:xfrm>
                    <a:off x="5353875" y="3126973"/>
                    <a:ext cx="258681" cy="258681"/>
                  </a:xfrm>
                  <a:prstGeom prst="line">
                    <a:avLst/>
                  </a:prstGeom>
                  <a:ln w="2857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Conector recto 50">
                    <a:extLst>
                      <a:ext uri="{FF2B5EF4-FFF2-40B4-BE49-F238E27FC236}">
                        <a16:creationId xmlns:a16="http://schemas.microsoft.com/office/drawing/2014/main" id="{6209EB36-D97C-4E5A-93B7-B4D8686B1EAB}"/>
                      </a:ext>
                    </a:extLst>
                  </p:cNvPr>
                  <p:cNvCxnSpPr>
                    <a:cxnSpLocks/>
                    <a:stCxn id="47" idx="2"/>
                    <a:endCxn id="47" idx="6"/>
                  </p:cNvCxnSpPr>
                  <p:nvPr/>
                </p:nvCxnSpPr>
                <p:spPr>
                  <a:xfrm>
                    <a:off x="5300305" y="3256314"/>
                    <a:ext cx="365829" cy="0"/>
                  </a:xfrm>
                  <a:prstGeom prst="line">
                    <a:avLst/>
                  </a:prstGeom>
                  <a:ln w="2857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Conector recto 51">
                    <a:extLst>
                      <a:ext uri="{FF2B5EF4-FFF2-40B4-BE49-F238E27FC236}">
                        <a16:creationId xmlns:a16="http://schemas.microsoft.com/office/drawing/2014/main" id="{F8BF7089-9A61-4490-98BC-BFDE8E0D6A11}"/>
                      </a:ext>
                    </a:extLst>
                  </p:cNvPr>
                  <p:cNvCxnSpPr>
                    <a:cxnSpLocks/>
                    <a:stCxn id="47" idx="3"/>
                    <a:endCxn id="47" idx="7"/>
                  </p:cNvCxnSpPr>
                  <p:nvPr/>
                </p:nvCxnSpPr>
                <p:spPr>
                  <a:xfrm flipV="1">
                    <a:off x="5353883" y="3126973"/>
                    <a:ext cx="258681" cy="258681"/>
                  </a:xfrm>
                  <a:prstGeom prst="line">
                    <a:avLst/>
                  </a:prstGeom>
                  <a:ln w="2857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03D48ED1-D44A-47EF-B342-6A122A18CDAD}"/>
                  </a:ext>
                </a:extLst>
              </p:cNvPr>
              <p:cNvSpPr/>
              <p:nvPr/>
            </p:nvSpPr>
            <p:spPr>
              <a:xfrm>
                <a:off x="5148263" y="3758836"/>
                <a:ext cx="64288" cy="4571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ángulo 42">
                <a:extLst>
                  <a:ext uri="{FF2B5EF4-FFF2-40B4-BE49-F238E27FC236}">
                    <a16:creationId xmlns:a16="http://schemas.microsoft.com/office/drawing/2014/main" id="{01DEE81B-B98D-4787-B52B-DADB5CCA255E}"/>
                  </a:ext>
                </a:extLst>
              </p:cNvPr>
              <p:cNvSpPr/>
              <p:nvPr/>
            </p:nvSpPr>
            <p:spPr>
              <a:xfrm>
                <a:off x="5918996" y="3759366"/>
                <a:ext cx="64288" cy="4571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2" name="Rectángulo: esquinas diagonales cortadas 61">
              <a:extLst>
                <a:ext uri="{FF2B5EF4-FFF2-40B4-BE49-F238E27FC236}">
                  <a16:creationId xmlns:a16="http://schemas.microsoft.com/office/drawing/2014/main" id="{A0A99993-5307-4092-9125-39C62042B9E5}"/>
                </a:ext>
              </a:extLst>
            </p:cNvPr>
            <p:cNvSpPr/>
            <p:nvPr/>
          </p:nvSpPr>
          <p:spPr>
            <a:xfrm rot="16200000">
              <a:off x="2060212" y="5072442"/>
              <a:ext cx="487204" cy="262628"/>
            </a:xfrm>
            <a:prstGeom prst="snip2Diag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63" name="Diagrama de flujo: conector 62">
              <a:extLst>
                <a:ext uri="{FF2B5EF4-FFF2-40B4-BE49-F238E27FC236}">
                  <a16:creationId xmlns:a16="http://schemas.microsoft.com/office/drawing/2014/main" id="{0EA4E9B2-5A98-4E93-9096-512ED004949B}"/>
                </a:ext>
              </a:extLst>
            </p:cNvPr>
            <p:cNvSpPr/>
            <p:nvPr/>
          </p:nvSpPr>
          <p:spPr>
            <a:xfrm>
              <a:off x="2189205" y="4976786"/>
              <a:ext cx="74840" cy="74840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Diagrama de flujo: conector 63">
              <a:extLst>
                <a:ext uri="{FF2B5EF4-FFF2-40B4-BE49-F238E27FC236}">
                  <a16:creationId xmlns:a16="http://schemas.microsoft.com/office/drawing/2014/main" id="{77D1632E-3712-4A16-A2A4-C9BA98071D7B}"/>
                </a:ext>
              </a:extLst>
            </p:cNvPr>
            <p:cNvSpPr/>
            <p:nvPr/>
          </p:nvSpPr>
          <p:spPr>
            <a:xfrm>
              <a:off x="2336837" y="5357227"/>
              <a:ext cx="74840" cy="74840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338F2306-4AAF-4050-AC5B-9582008B185B}"/>
              </a:ext>
            </a:extLst>
          </p:cNvPr>
          <p:cNvGrpSpPr/>
          <p:nvPr/>
        </p:nvGrpSpPr>
        <p:grpSpPr>
          <a:xfrm>
            <a:off x="2099849" y="5233806"/>
            <a:ext cx="1179105" cy="1194152"/>
            <a:chOff x="929333" y="2121069"/>
            <a:chExt cx="1179105" cy="1194152"/>
          </a:xfrm>
        </p:grpSpPr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ECDD5F0C-4772-4418-B304-FBCC60E42895}"/>
                </a:ext>
              </a:extLst>
            </p:cNvPr>
            <p:cNvGrpSpPr/>
            <p:nvPr/>
          </p:nvGrpSpPr>
          <p:grpSpPr>
            <a:xfrm>
              <a:off x="1008824" y="2121069"/>
              <a:ext cx="1099614" cy="1152951"/>
              <a:chOff x="2435224" y="2933847"/>
              <a:chExt cx="1099614" cy="1152951"/>
            </a:xfrm>
          </p:grpSpPr>
          <p:sp>
            <p:nvSpPr>
              <p:cNvPr id="59" name="Diagrama de flujo: terminador 58">
                <a:extLst>
                  <a:ext uri="{FF2B5EF4-FFF2-40B4-BE49-F238E27FC236}">
                    <a16:creationId xmlns:a16="http://schemas.microsoft.com/office/drawing/2014/main" id="{6E01378B-384B-408F-9F3B-2E19C4036C9D}"/>
                  </a:ext>
                </a:extLst>
              </p:cNvPr>
              <p:cNvSpPr/>
              <p:nvPr/>
            </p:nvSpPr>
            <p:spPr>
              <a:xfrm rot="4181311">
                <a:off x="2510990" y="3138209"/>
                <a:ext cx="650668" cy="241944"/>
              </a:xfrm>
              <a:prstGeom prst="flowChartTerminator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8" name="Grupo 57">
                <a:extLst>
                  <a:ext uri="{FF2B5EF4-FFF2-40B4-BE49-F238E27FC236}">
                    <a16:creationId xmlns:a16="http://schemas.microsoft.com/office/drawing/2014/main" id="{E5B7F787-46A4-4787-8572-10EDF91C18D7}"/>
                  </a:ext>
                </a:extLst>
              </p:cNvPr>
              <p:cNvGrpSpPr/>
              <p:nvPr/>
            </p:nvGrpSpPr>
            <p:grpSpPr>
              <a:xfrm rot="4188097">
                <a:off x="3220315" y="3276197"/>
                <a:ext cx="335166" cy="293880"/>
                <a:chOff x="4070350" y="2634316"/>
                <a:chExt cx="494458" cy="433549"/>
              </a:xfrm>
            </p:grpSpPr>
            <p:sp>
              <p:nvSpPr>
                <p:cNvPr id="57" name="Diagrama de flujo: conector 56">
                  <a:extLst>
                    <a:ext uri="{FF2B5EF4-FFF2-40B4-BE49-F238E27FC236}">
                      <a16:creationId xmlns:a16="http://schemas.microsoft.com/office/drawing/2014/main" id="{8146C16C-D422-4D89-B486-455BB50C8215}"/>
                    </a:ext>
                  </a:extLst>
                </p:cNvPr>
                <p:cNvSpPr/>
                <p:nvPr/>
              </p:nvSpPr>
              <p:spPr>
                <a:xfrm>
                  <a:off x="4474118" y="2634316"/>
                  <a:ext cx="57150" cy="57150"/>
                </a:xfrm>
                <a:prstGeom prst="flowChartConnector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Diagrama de flujo: conector 55">
                  <a:extLst>
                    <a:ext uri="{FF2B5EF4-FFF2-40B4-BE49-F238E27FC236}">
                      <a16:creationId xmlns:a16="http://schemas.microsoft.com/office/drawing/2014/main" id="{31596C44-9541-487E-9668-A6C519530533}"/>
                    </a:ext>
                  </a:extLst>
                </p:cNvPr>
                <p:cNvSpPr/>
                <p:nvPr/>
              </p:nvSpPr>
              <p:spPr>
                <a:xfrm>
                  <a:off x="4100513" y="2634316"/>
                  <a:ext cx="57150" cy="57150"/>
                </a:xfrm>
                <a:prstGeom prst="flowChartConnector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ectángulo 52">
                  <a:extLst>
                    <a:ext uri="{FF2B5EF4-FFF2-40B4-BE49-F238E27FC236}">
                      <a16:creationId xmlns:a16="http://schemas.microsoft.com/office/drawing/2014/main" id="{218EEE17-60C0-4B69-A339-5B748B1E39DA}"/>
                    </a:ext>
                  </a:extLst>
                </p:cNvPr>
                <p:cNvSpPr/>
                <p:nvPr/>
              </p:nvSpPr>
              <p:spPr>
                <a:xfrm>
                  <a:off x="4100513" y="2708610"/>
                  <a:ext cx="430755" cy="35925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89000"/>
                      </a:schemeClr>
                    </a:gs>
                    <a:gs pos="23000">
                      <a:schemeClr val="accent3">
                        <a:lumMod val="89000"/>
                      </a:schemeClr>
                    </a:gs>
                    <a:gs pos="69000">
                      <a:schemeClr val="accent3">
                        <a:lumMod val="75000"/>
                      </a:schemeClr>
                    </a:gs>
                    <a:gs pos="97000">
                      <a:schemeClr val="accent3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Rectángulo 53">
                  <a:extLst>
                    <a:ext uri="{FF2B5EF4-FFF2-40B4-BE49-F238E27FC236}">
                      <a16:creationId xmlns:a16="http://schemas.microsoft.com/office/drawing/2014/main" id="{CBF3AD0C-D56C-4C01-97FB-849167B95B8C}"/>
                    </a:ext>
                  </a:extLst>
                </p:cNvPr>
                <p:cNvSpPr/>
                <p:nvPr/>
              </p:nvSpPr>
              <p:spPr>
                <a:xfrm>
                  <a:off x="4070350" y="2662891"/>
                  <a:ext cx="494458" cy="457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89000"/>
                      </a:schemeClr>
                    </a:gs>
                    <a:gs pos="23000">
                      <a:schemeClr val="accent3">
                        <a:lumMod val="89000"/>
                      </a:schemeClr>
                    </a:gs>
                    <a:gs pos="69000">
                      <a:schemeClr val="accent3">
                        <a:lumMod val="75000"/>
                      </a:schemeClr>
                    </a:gs>
                    <a:gs pos="97000">
                      <a:schemeClr val="accent3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Grupo 38">
                <a:extLst>
                  <a:ext uri="{FF2B5EF4-FFF2-40B4-BE49-F238E27FC236}">
                    <a16:creationId xmlns:a16="http://schemas.microsoft.com/office/drawing/2014/main" id="{BBDEFA8B-0A7B-43D3-BCA6-BCD14823781D}"/>
                  </a:ext>
                </a:extLst>
              </p:cNvPr>
              <p:cNvGrpSpPr/>
              <p:nvPr/>
            </p:nvGrpSpPr>
            <p:grpSpPr>
              <a:xfrm>
                <a:off x="2435224" y="3085528"/>
                <a:ext cx="993776" cy="1001270"/>
                <a:chOff x="5068887" y="2898687"/>
                <a:chExt cx="993776" cy="1001270"/>
              </a:xfrm>
            </p:grpSpPr>
            <p:grpSp>
              <p:nvGrpSpPr>
                <p:cNvPr id="25" name="Grupo 24">
                  <a:extLst>
                    <a:ext uri="{FF2B5EF4-FFF2-40B4-BE49-F238E27FC236}">
                      <a16:creationId xmlns:a16="http://schemas.microsoft.com/office/drawing/2014/main" id="{32A69D71-C927-4AED-8FCB-123F22D9FD6C}"/>
                    </a:ext>
                  </a:extLst>
                </p:cNvPr>
                <p:cNvGrpSpPr/>
                <p:nvPr/>
              </p:nvGrpSpPr>
              <p:grpSpPr>
                <a:xfrm>
                  <a:off x="5068887" y="2898687"/>
                  <a:ext cx="993776" cy="1001270"/>
                  <a:chOff x="5245100" y="3020129"/>
                  <a:chExt cx="476250" cy="479841"/>
                </a:xfrm>
              </p:grpSpPr>
              <p:sp>
                <p:nvSpPr>
                  <p:cNvPr id="22" name="Rectángulo 21">
                    <a:extLst>
                      <a:ext uri="{FF2B5EF4-FFF2-40B4-BE49-F238E27FC236}">
                        <a16:creationId xmlns:a16="http://schemas.microsoft.com/office/drawing/2014/main" id="{5C12203E-7075-4161-8C7E-296FA03B4C0F}"/>
                      </a:ext>
                    </a:extLst>
                  </p:cNvPr>
                  <p:cNvSpPr/>
                  <p:nvPr/>
                </p:nvSpPr>
                <p:spPr>
                  <a:xfrm>
                    <a:off x="5272707" y="3454250"/>
                    <a:ext cx="421036" cy="4572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6000">
                        <a:srgbClr val="CCCCCC"/>
                      </a:gs>
                      <a:gs pos="25000">
                        <a:srgbClr val="DFDFDF"/>
                      </a:gs>
                      <a:gs pos="4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lin ang="5400000" scaled="0"/>
                    <a:tileRect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3" name="Grupo 22">
                    <a:extLst>
                      <a:ext uri="{FF2B5EF4-FFF2-40B4-BE49-F238E27FC236}">
                        <a16:creationId xmlns:a16="http://schemas.microsoft.com/office/drawing/2014/main" id="{6837AC26-B59E-418C-987A-AFF42871D2B3}"/>
                      </a:ext>
                    </a:extLst>
                  </p:cNvPr>
                  <p:cNvGrpSpPr/>
                  <p:nvPr/>
                </p:nvGrpSpPr>
                <p:grpSpPr>
                  <a:xfrm>
                    <a:off x="5245100" y="3020129"/>
                    <a:ext cx="476250" cy="476250"/>
                    <a:chOff x="5245094" y="3020129"/>
                    <a:chExt cx="476250" cy="476250"/>
                  </a:xfrm>
                </p:grpSpPr>
                <p:sp>
                  <p:nvSpPr>
                    <p:cNvPr id="6" name="Elipse 5">
                      <a:extLst>
                        <a:ext uri="{FF2B5EF4-FFF2-40B4-BE49-F238E27FC236}">
                          <a16:creationId xmlns:a16="http://schemas.microsoft.com/office/drawing/2014/main" id="{0C0D89F7-B186-4825-ACEB-C780A31109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5094" y="3020129"/>
                      <a:ext cx="476250" cy="476250"/>
                    </a:xfrm>
                    <a:prstGeom prst="ellipse">
                      <a:avLst/>
                    </a:prstGeom>
                    <a:gradFill flip="none" rotWithShape="1">
                      <a:gsLst>
                        <a:gs pos="53000">
                          <a:schemeClr val="accent3">
                            <a:lumMod val="89000"/>
                          </a:schemeClr>
                        </a:gs>
                        <a:gs pos="81000">
                          <a:schemeClr val="accent3">
                            <a:lumMod val="89000"/>
                          </a:schemeClr>
                        </a:gs>
                        <a:gs pos="61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" name="Elipse 6">
                      <a:extLst>
                        <a:ext uri="{FF2B5EF4-FFF2-40B4-BE49-F238E27FC236}">
                          <a16:creationId xmlns:a16="http://schemas.microsoft.com/office/drawing/2014/main" id="{35A09BE1-FC4A-4FB4-87AE-051E6BB771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0302" y="3073398"/>
                      <a:ext cx="365829" cy="365829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" name="Elipse 7">
                      <a:extLst>
                        <a:ext uri="{FF2B5EF4-FFF2-40B4-BE49-F238E27FC236}">
                          <a16:creationId xmlns:a16="http://schemas.microsoft.com/office/drawing/2014/main" id="{2AA78144-4BBE-456B-8328-085D4CAAE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7017" y="3180113"/>
                      <a:ext cx="152400" cy="152400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2" name="Conector recto 11">
                      <a:extLst>
                        <a:ext uri="{FF2B5EF4-FFF2-40B4-BE49-F238E27FC236}">
                          <a16:creationId xmlns:a16="http://schemas.microsoft.com/office/drawing/2014/main" id="{B9739235-FB24-4C41-9E6F-CAE39428F567}"/>
                        </a:ext>
                      </a:extLst>
                    </p:cNvPr>
                    <p:cNvCxnSpPr>
                      <a:stCxn id="7" idx="0"/>
                      <a:endCxn id="7" idx="4"/>
                    </p:cNvCxnSpPr>
                    <p:nvPr/>
                  </p:nvCxnSpPr>
                  <p:spPr>
                    <a:xfrm>
                      <a:off x="5483216" y="3073400"/>
                      <a:ext cx="0" cy="365829"/>
                    </a:xfrm>
                    <a:prstGeom prst="line">
                      <a:avLst/>
                    </a:prstGeom>
                    <a:ln w="28575"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Conector recto 12">
                      <a:extLst>
                        <a:ext uri="{FF2B5EF4-FFF2-40B4-BE49-F238E27FC236}">
                          <a16:creationId xmlns:a16="http://schemas.microsoft.com/office/drawing/2014/main" id="{F3CFE1A9-AB13-4260-83BA-041C0D4D594F}"/>
                        </a:ext>
                      </a:extLst>
                    </p:cNvPr>
                    <p:cNvCxnSpPr>
                      <a:cxnSpLocks/>
                      <a:stCxn id="7" idx="1"/>
                      <a:endCxn id="7" idx="5"/>
                    </p:cNvCxnSpPr>
                    <p:nvPr/>
                  </p:nvCxnSpPr>
                  <p:spPr>
                    <a:xfrm>
                      <a:off x="5353875" y="3126973"/>
                      <a:ext cx="258681" cy="258681"/>
                    </a:xfrm>
                    <a:prstGeom prst="line">
                      <a:avLst/>
                    </a:prstGeom>
                    <a:ln w="28575"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Conector recto 15">
                      <a:extLst>
                        <a:ext uri="{FF2B5EF4-FFF2-40B4-BE49-F238E27FC236}">
                          <a16:creationId xmlns:a16="http://schemas.microsoft.com/office/drawing/2014/main" id="{AC8F507E-F7F1-44CC-BC3B-5F61C24B2E11}"/>
                        </a:ext>
                      </a:extLst>
                    </p:cNvPr>
                    <p:cNvCxnSpPr>
                      <a:cxnSpLocks/>
                      <a:stCxn id="7" idx="2"/>
                      <a:endCxn id="7" idx="6"/>
                    </p:cNvCxnSpPr>
                    <p:nvPr/>
                  </p:nvCxnSpPr>
                  <p:spPr>
                    <a:xfrm>
                      <a:off x="5300305" y="3256314"/>
                      <a:ext cx="365829" cy="0"/>
                    </a:xfrm>
                    <a:prstGeom prst="line">
                      <a:avLst/>
                    </a:prstGeom>
                    <a:ln w="28575"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Conector recto 18">
                      <a:extLst>
                        <a:ext uri="{FF2B5EF4-FFF2-40B4-BE49-F238E27FC236}">
                          <a16:creationId xmlns:a16="http://schemas.microsoft.com/office/drawing/2014/main" id="{6734F565-68B5-4D0D-AF70-B1F2586F940A}"/>
                        </a:ext>
                      </a:extLst>
                    </p:cNvPr>
                    <p:cNvCxnSpPr>
                      <a:cxnSpLocks/>
                      <a:stCxn id="7" idx="3"/>
                      <a:endCxn id="7" idx="7"/>
                    </p:cNvCxnSpPr>
                    <p:nvPr/>
                  </p:nvCxnSpPr>
                  <p:spPr>
                    <a:xfrm flipV="1">
                      <a:off x="5353883" y="3126973"/>
                      <a:ext cx="258681" cy="258681"/>
                    </a:xfrm>
                    <a:prstGeom prst="line">
                      <a:avLst/>
                    </a:prstGeom>
                    <a:ln w="28575"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D8A74C6B-A3D0-411B-A63C-7DB842CE866C}"/>
                    </a:ext>
                  </a:extLst>
                </p:cNvPr>
                <p:cNvSpPr/>
                <p:nvPr/>
              </p:nvSpPr>
              <p:spPr>
                <a:xfrm>
                  <a:off x="5148263" y="3758836"/>
                  <a:ext cx="64288" cy="45719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ángulo 26">
                  <a:extLst>
                    <a:ext uri="{FF2B5EF4-FFF2-40B4-BE49-F238E27FC236}">
                      <a16:creationId xmlns:a16="http://schemas.microsoft.com/office/drawing/2014/main" id="{5754D947-323E-46F7-8411-2D1D7590FD63}"/>
                    </a:ext>
                  </a:extLst>
                </p:cNvPr>
                <p:cNvSpPr/>
                <p:nvPr/>
              </p:nvSpPr>
              <p:spPr>
                <a:xfrm>
                  <a:off x="5918996" y="3759366"/>
                  <a:ext cx="64288" cy="45719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F6C3730D-6997-433E-B6E3-0FF34690D5CC}"/>
                </a:ext>
              </a:extLst>
            </p:cNvPr>
            <p:cNvSpPr/>
            <p:nvPr/>
          </p:nvSpPr>
          <p:spPr>
            <a:xfrm>
              <a:off x="929333" y="3269502"/>
              <a:ext cx="1112538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90" name="Rectángulo 89">
            <a:extLst>
              <a:ext uri="{FF2B5EF4-FFF2-40B4-BE49-F238E27FC236}">
                <a16:creationId xmlns:a16="http://schemas.microsoft.com/office/drawing/2014/main" id="{8CA6077B-C2B4-4B98-B237-C220280F38E6}"/>
              </a:ext>
            </a:extLst>
          </p:cNvPr>
          <p:cNvSpPr/>
          <p:nvPr/>
        </p:nvSpPr>
        <p:spPr>
          <a:xfrm rot="16200000">
            <a:off x="1820675" y="6704387"/>
            <a:ext cx="606097" cy="50016"/>
          </a:xfrm>
          <a:prstGeom prst="rect">
            <a:avLst/>
          </a:prstGeom>
          <a:gradFill flip="none" rotWithShape="1">
            <a:gsLst>
              <a:gs pos="41000">
                <a:schemeClr val="accent3">
                  <a:lumMod val="0"/>
                  <a:lumOff val="100000"/>
                </a:schemeClr>
              </a:gs>
              <a:gs pos="86000">
                <a:schemeClr val="bg1">
                  <a:lumMod val="85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54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C45F22EF-F9C5-474B-83CD-0D7F41A9E4EB}"/>
              </a:ext>
            </a:extLst>
          </p:cNvPr>
          <p:cNvSpPr/>
          <p:nvPr/>
        </p:nvSpPr>
        <p:spPr>
          <a:xfrm rot="16200000">
            <a:off x="2888460" y="6706538"/>
            <a:ext cx="606096" cy="45719"/>
          </a:xfrm>
          <a:prstGeom prst="rect">
            <a:avLst/>
          </a:prstGeom>
          <a:gradFill flip="none" rotWithShape="1">
            <a:gsLst>
              <a:gs pos="41000">
                <a:schemeClr val="accent3">
                  <a:lumMod val="0"/>
                  <a:lumOff val="100000"/>
                </a:schemeClr>
              </a:gs>
              <a:gs pos="86000">
                <a:schemeClr val="bg1">
                  <a:lumMod val="85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AC4F3EBF-6605-4671-88C2-5B554156A281}"/>
              </a:ext>
            </a:extLst>
          </p:cNvPr>
          <p:cNvSpPr/>
          <p:nvPr/>
        </p:nvSpPr>
        <p:spPr>
          <a:xfrm rot="16200000">
            <a:off x="2375850" y="6199229"/>
            <a:ext cx="564997" cy="1019239"/>
          </a:xfrm>
          <a:prstGeom prst="rect">
            <a:avLst/>
          </a:prstGeom>
          <a:gradFill flip="none" rotWithShape="1">
            <a:gsLst>
              <a:gs pos="74000">
                <a:schemeClr val="bg1"/>
              </a:gs>
              <a:gs pos="100000">
                <a:schemeClr val="accent3">
                  <a:lumMod val="75000"/>
                </a:schemeClr>
              </a:gs>
              <a:gs pos="88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50C547B0-30B2-448C-AE18-D1083D7F57C3}"/>
              </a:ext>
            </a:extLst>
          </p:cNvPr>
          <p:cNvSpPr/>
          <p:nvPr/>
        </p:nvSpPr>
        <p:spPr>
          <a:xfrm>
            <a:off x="2394151" y="6449805"/>
            <a:ext cx="521621" cy="52162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724C840D-A262-4BAE-A220-36A0369814FE}"/>
              </a:ext>
            </a:extLst>
          </p:cNvPr>
          <p:cNvSpPr/>
          <p:nvPr/>
        </p:nvSpPr>
        <p:spPr>
          <a:xfrm rot="10800000">
            <a:off x="3168124" y="6992212"/>
            <a:ext cx="18838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E3E085CE-E1DA-4C3D-AC73-159D3B300B3E}"/>
              </a:ext>
            </a:extLst>
          </p:cNvPr>
          <p:cNvSpPr/>
          <p:nvPr/>
        </p:nvSpPr>
        <p:spPr>
          <a:xfrm rot="10800000">
            <a:off x="1963183" y="6992212"/>
            <a:ext cx="18838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008946C1-A5D6-4EFA-9D85-04ACA49CAC1E}"/>
              </a:ext>
            </a:extLst>
          </p:cNvPr>
          <p:cNvSpPr/>
          <p:nvPr/>
        </p:nvSpPr>
        <p:spPr>
          <a:xfrm rot="10800000">
            <a:off x="1964003" y="7037284"/>
            <a:ext cx="188380" cy="1682590"/>
          </a:xfrm>
          <a:prstGeom prst="rect">
            <a:avLst/>
          </a:prstGeom>
          <a:gradFill flip="none" rotWithShape="1">
            <a:gsLst>
              <a:gs pos="41000">
                <a:schemeClr val="accent3">
                  <a:lumMod val="0"/>
                  <a:lumOff val="100000"/>
                </a:schemeClr>
              </a:gs>
              <a:gs pos="86000">
                <a:schemeClr val="bg1">
                  <a:lumMod val="85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88ED4699-7BBC-4AD6-99D5-67A6C0A97CDF}"/>
              </a:ext>
            </a:extLst>
          </p:cNvPr>
          <p:cNvSpPr/>
          <p:nvPr/>
        </p:nvSpPr>
        <p:spPr>
          <a:xfrm rot="10800000">
            <a:off x="3169301" y="7037172"/>
            <a:ext cx="187203" cy="1682590"/>
          </a:xfrm>
          <a:prstGeom prst="rect">
            <a:avLst/>
          </a:prstGeom>
          <a:gradFill flip="none" rotWithShape="1">
            <a:gsLst>
              <a:gs pos="41000">
                <a:schemeClr val="accent3">
                  <a:lumMod val="0"/>
                  <a:lumOff val="100000"/>
                </a:schemeClr>
              </a:gs>
              <a:gs pos="86000">
                <a:schemeClr val="bg1">
                  <a:lumMod val="85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9" name="Rectángulo: esquinas redondeadas 98">
            <a:extLst>
              <a:ext uri="{FF2B5EF4-FFF2-40B4-BE49-F238E27FC236}">
                <a16:creationId xmlns:a16="http://schemas.microsoft.com/office/drawing/2014/main" id="{B3FB4AA5-A564-4F25-97E3-10271CCD7EAC}"/>
              </a:ext>
            </a:extLst>
          </p:cNvPr>
          <p:cNvSpPr/>
          <p:nvPr/>
        </p:nvSpPr>
        <p:spPr>
          <a:xfrm>
            <a:off x="2474884" y="8099900"/>
            <a:ext cx="409012" cy="22824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Rectángulo: esquinas redondeadas 99">
            <a:extLst>
              <a:ext uri="{FF2B5EF4-FFF2-40B4-BE49-F238E27FC236}">
                <a16:creationId xmlns:a16="http://schemas.microsoft.com/office/drawing/2014/main" id="{4030460E-AFE0-4F20-BEDC-2A9A19FD24A2}"/>
              </a:ext>
            </a:extLst>
          </p:cNvPr>
          <p:cNvSpPr/>
          <p:nvPr/>
        </p:nvSpPr>
        <p:spPr>
          <a:xfrm>
            <a:off x="2474884" y="8351216"/>
            <a:ext cx="409012" cy="32805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4" name="Rectángulo 123">
            <a:extLst>
              <a:ext uri="{FF2B5EF4-FFF2-40B4-BE49-F238E27FC236}">
                <a16:creationId xmlns:a16="http://schemas.microsoft.com/office/drawing/2014/main" id="{09A18B08-59D8-4B95-8F1A-51149F740999}"/>
              </a:ext>
            </a:extLst>
          </p:cNvPr>
          <p:cNvSpPr/>
          <p:nvPr/>
        </p:nvSpPr>
        <p:spPr>
          <a:xfrm>
            <a:off x="3589480" y="5020250"/>
            <a:ext cx="45719" cy="98249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71" name="Grupo 170">
            <a:extLst>
              <a:ext uri="{FF2B5EF4-FFF2-40B4-BE49-F238E27FC236}">
                <a16:creationId xmlns:a16="http://schemas.microsoft.com/office/drawing/2014/main" id="{13641C80-80EF-44DA-86F8-B458E8CED999}"/>
              </a:ext>
            </a:extLst>
          </p:cNvPr>
          <p:cNvGrpSpPr/>
          <p:nvPr/>
        </p:nvGrpSpPr>
        <p:grpSpPr>
          <a:xfrm>
            <a:off x="3614308" y="6802329"/>
            <a:ext cx="74895" cy="453414"/>
            <a:chOff x="2473953" y="3860955"/>
            <a:chExt cx="74895" cy="453414"/>
          </a:xfrm>
        </p:grpSpPr>
        <p:sp>
          <p:nvSpPr>
            <p:cNvPr id="131" name="Diagrama de flujo: conector 130">
              <a:extLst>
                <a:ext uri="{FF2B5EF4-FFF2-40B4-BE49-F238E27FC236}">
                  <a16:creationId xmlns:a16="http://schemas.microsoft.com/office/drawing/2014/main" id="{F6330879-F16D-44ED-B0C1-EAFED3411CD2}"/>
                </a:ext>
              </a:extLst>
            </p:cNvPr>
            <p:cNvSpPr/>
            <p:nvPr/>
          </p:nvSpPr>
          <p:spPr>
            <a:xfrm flipV="1">
              <a:off x="2476366" y="4257715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2" name="Diagrama de flujo: conector 131">
              <a:extLst>
                <a:ext uri="{FF2B5EF4-FFF2-40B4-BE49-F238E27FC236}">
                  <a16:creationId xmlns:a16="http://schemas.microsoft.com/office/drawing/2014/main" id="{F2DC9ACF-19B9-44C3-A352-BBB71023818E}"/>
                </a:ext>
              </a:extLst>
            </p:cNvPr>
            <p:cNvSpPr/>
            <p:nvPr/>
          </p:nvSpPr>
          <p:spPr>
            <a:xfrm flipV="1">
              <a:off x="2499986" y="4257715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0" name="Diagrama de flujo: conector 129">
              <a:extLst>
                <a:ext uri="{FF2B5EF4-FFF2-40B4-BE49-F238E27FC236}">
                  <a16:creationId xmlns:a16="http://schemas.microsoft.com/office/drawing/2014/main" id="{258F5C89-341F-478B-A823-35FBEC8AB21B}"/>
                </a:ext>
              </a:extLst>
            </p:cNvPr>
            <p:cNvSpPr/>
            <p:nvPr/>
          </p:nvSpPr>
          <p:spPr>
            <a:xfrm flipV="1">
              <a:off x="2473953" y="387243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Diagrama de flujo: conector 128">
              <a:extLst>
                <a:ext uri="{FF2B5EF4-FFF2-40B4-BE49-F238E27FC236}">
                  <a16:creationId xmlns:a16="http://schemas.microsoft.com/office/drawing/2014/main" id="{38055E87-89FA-4F81-AE25-375A168CC1B3}"/>
                </a:ext>
              </a:extLst>
            </p:cNvPr>
            <p:cNvSpPr/>
            <p:nvPr/>
          </p:nvSpPr>
          <p:spPr>
            <a:xfrm flipV="1">
              <a:off x="2503129" y="387243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115E435-C767-413E-8DBE-C4B680927E13}"/>
                </a:ext>
              </a:extLst>
            </p:cNvPr>
            <p:cNvSpPr/>
            <p:nvPr/>
          </p:nvSpPr>
          <p:spPr>
            <a:xfrm>
              <a:off x="2488036" y="3860955"/>
              <a:ext cx="45719" cy="4534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2E7552B0-AF77-478D-BCC9-2669F5EA4C53}"/>
              </a:ext>
            </a:extLst>
          </p:cNvPr>
          <p:cNvSpPr/>
          <p:nvPr/>
        </p:nvSpPr>
        <p:spPr>
          <a:xfrm>
            <a:off x="3674108" y="6875142"/>
            <a:ext cx="1448264" cy="307789"/>
          </a:xfrm>
          <a:prstGeom prst="rect">
            <a:avLst/>
          </a:prstGeom>
          <a:gradFill>
            <a:gsLst>
              <a:gs pos="53000">
                <a:schemeClr val="accent3">
                  <a:lumMod val="0"/>
                  <a:lumOff val="100000"/>
                </a:schemeClr>
              </a:gs>
              <a:gs pos="84000">
                <a:schemeClr val="bg1">
                  <a:lumMod val="85000"/>
                </a:schemeClr>
              </a:gs>
              <a:gs pos="17000">
                <a:schemeClr val="bg1">
                  <a:lumMod val="85000"/>
                </a:schemeClr>
              </a:gs>
              <a:gs pos="0">
                <a:schemeClr val="bg1">
                  <a:lumMod val="65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5400000" scaled="1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7" name="Trapecio 126">
            <a:extLst>
              <a:ext uri="{FF2B5EF4-FFF2-40B4-BE49-F238E27FC236}">
                <a16:creationId xmlns:a16="http://schemas.microsoft.com/office/drawing/2014/main" id="{4B67746C-9898-4FC0-B15C-548F49283414}"/>
              </a:ext>
            </a:extLst>
          </p:cNvPr>
          <p:cNvSpPr/>
          <p:nvPr/>
        </p:nvSpPr>
        <p:spPr>
          <a:xfrm rot="5400000">
            <a:off x="3697761" y="5025482"/>
            <a:ext cx="846898" cy="972024"/>
          </a:xfrm>
          <a:prstGeom prst="trapezoid">
            <a:avLst>
              <a:gd name="adj" fmla="val 29499"/>
            </a:avLst>
          </a:prstGeom>
          <a:gradFill flip="none" rotWithShape="1">
            <a:gsLst>
              <a:gs pos="53000">
                <a:schemeClr val="accent3">
                  <a:lumMod val="0"/>
                  <a:lumOff val="100000"/>
                </a:schemeClr>
              </a:gs>
              <a:gs pos="72000">
                <a:schemeClr val="bg1">
                  <a:lumMod val="85000"/>
                </a:schemeClr>
              </a:gs>
              <a:gs pos="10000">
                <a:schemeClr val="bg1">
                  <a:lumMod val="85000"/>
                </a:schemeClr>
              </a:gs>
              <a:gs pos="0">
                <a:schemeClr val="bg1">
                  <a:lumMod val="65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89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00581C48-38F1-4AE1-8336-3C103E52638F}"/>
              </a:ext>
            </a:extLst>
          </p:cNvPr>
          <p:cNvGrpSpPr/>
          <p:nvPr/>
        </p:nvGrpSpPr>
        <p:grpSpPr>
          <a:xfrm>
            <a:off x="3666761" y="6734511"/>
            <a:ext cx="393203" cy="561118"/>
            <a:chOff x="4046581" y="2911405"/>
            <a:chExt cx="1357269" cy="1936883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66F64C49-039E-4547-89FC-E3A003A9F279}"/>
                </a:ext>
              </a:extLst>
            </p:cNvPr>
            <p:cNvSpPr/>
            <p:nvPr/>
          </p:nvSpPr>
          <p:spPr>
            <a:xfrm>
              <a:off x="4243314" y="3746500"/>
              <a:ext cx="1160536" cy="11017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0" name="Arco de bloque 139">
              <a:extLst>
                <a:ext uri="{FF2B5EF4-FFF2-40B4-BE49-F238E27FC236}">
                  <a16:creationId xmlns:a16="http://schemas.microsoft.com/office/drawing/2014/main" id="{FE831B0D-8542-41DC-8F6C-3E1ABEA9F61B}"/>
                </a:ext>
              </a:extLst>
            </p:cNvPr>
            <p:cNvSpPr/>
            <p:nvPr/>
          </p:nvSpPr>
          <p:spPr>
            <a:xfrm rot="7130150">
              <a:off x="3998608" y="3547021"/>
              <a:ext cx="1239483" cy="1143537"/>
            </a:xfrm>
            <a:prstGeom prst="blockArc">
              <a:avLst>
                <a:gd name="adj1" fmla="val 13464182"/>
                <a:gd name="adj2" fmla="val 20044471"/>
                <a:gd name="adj3" fmla="val 9778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F9898476-90A4-48B2-B79B-DA59637A69E5}"/>
                </a:ext>
              </a:extLst>
            </p:cNvPr>
            <p:cNvSpPr/>
            <p:nvPr/>
          </p:nvSpPr>
          <p:spPr>
            <a:xfrm>
              <a:off x="4242198" y="3746498"/>
              <a:ext cx="376153" cy="11017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27AAC096-8621-46C7-9BCE-D21D46DC773B}"/>
                </a:ext>
              </a:extLst>
            </p:cNvPr>
            <p:cNvSpPr/>
            <p:nvPr/>
          </p:nvSpPr>
          <p:spPr>
            <a:xfrm>
              <a:off x="4242197" y="2911405"/>
              <a:ext cx="376153" cy="949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1" name="Hexágono 140">
              <a:extLst>
                <a:ext uri="{FF2B5EF4-FFF2-40B4-BE49-F238E27FC236}">
                  <a16:creationId xmlns:a16="http://schemas.microsoft.com/office/drawing/2014/main" id="{A57B05FD-61DF-49E9-A16F-459246F29273}"/>
                </a:ext>
              </a:extLst>
            </p:cNvPr>
            <p:cNvSpPr/>
            <p:nvPr/>
          </p:nvSpPr>
          <p:spPr>
            <a:xfrm>
              <a:off x="4330524" y="4586218"/>
              <a:ext cx="199497" cy="171980"/>
            </a:xfrm>
            <a:prstGeom prst="hex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2" name="Diagrama de flujo: conector 141">
              <a:extLst>
                <a:ext uri="{FF2B5EF4-FFF2-40B4-BE49-F238E27FC236}">
                  <a16:creationId xmlns:a16="http://schemas.microsoft.com/office/drawing/2014/main" id="{231DFAC2-F3F2-45DF-AB16-DF1F6B936E0A}"/>
                </a:ext>
              </a:extLst>
            </p:cNvPr>
            <p:cNvSpPr/>
            <p:nvPr/>
          </p:nvSpPr>
          <p:spPr>
            <a:xfrm>
              <a:off x="4357202" y="4599138"/>
              <a:ext cx="146140" cy="146140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98E209B2-97F2-4C2B-9763-771AAD87B0A2}"/>
                </a:ext>
              </a:extLst>
            </p:cNvPr>
            <p:cNvCxnSpPr>
              <a:cxnSpLocks/>
            </p:cNvCxnSpPr>
            <p:nvPr/>
          </p:nvCxnSpPr>
          <p:spPr>
            <a:xfrm>
              <a:off x="5276850" y="4049973"/>
              <a:ext cx="127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>
              <a:extLst>
                <a:ext uri="{FF2B5EF4-FFF2-40B4-BE49-F238E27FC236}">
                  <a16:creationId xmlns:a16="http://schemas.microsoft.com/office/drawing/2014/main" id="{3449E4E6-328F-48F3-8F7C-4C687369A456}"/>
                </a:ext>
              </a:extLst>
            </p:cNvPr>
            <p:cNvCxnSpPr>
              <a:cxnSpLocks/>
            </p:cNvCxnSpPr>
            <p:nvPr/>
          </p:nvCxnSpPr>
          <p:spPr>
            <a:xfrm>
              <a:off x="5238957" y="4339562"/>
              <a:ext cx="148054" cy="4901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>
              <a:extLst>
                <a:ext uri="{FF2B5EF4-FFF2-40B4-BE49-F238E27FC236}">
                  <a16:creationId xmlns:a16="http://schemas.microsoft.com/office/drawing/2014/main" id="{753F12B1-A849-4551-9916-7A2C3C9BD087}"/>
                </a:ext>
              </a:extLst>
            </p:cNvPr>
            <p:cNvCxnSpPr>
              <a:cxnSpLocks/>
            </p:cNvCxnSpPr>
            <p:nvPr/>
          </p:nvCxnSpPr>
          <p:spPr>
            <a:xfrm>
              <a:off x="5164930" y="4586218"/>
              <a:ext cx="148054" cy="1397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>
              <a:extLst>
                <a:ext uri="{FF2B5EF4-FFF2-40B4-BE49-F238E27FC236}">
                  <a16:creationId xmlns:a16="http://schemas.microsoft.com/office/drawing/2014/main" id="{88279383-C3BB-49F6-9666-3ABE8AF2CE03}"/>
                </a:ext>
              </a:extLst>
            </p:cNvPr>
            <p:cNvCxnSpPr>
              <a:cxnSpLocks/>
            </p:cNvCxnSpPr>
            <p:nvPr/>
          </p:nvCxnSpPr>
          <p:spPr>
            <a:xfrm>
              <a:off x="4877541" y="4725172"/>
              <a:ext cx="46706" cy="11179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upo 156">
            <a:extLst>
              <a:ext uri="{FF2B5EF4-FFF2-40B4-BE49-F238E27FC236}">
                <a16:creationId xmlns:a16="http://schemas.microsoft.com/office/drawing/2014/main" id="{55EEFBBF-C57A-46DE-BCCF-1B5B9CD0A974}"/>
              </a:ext>
            </a:extLst>
          </p:cNvPr>
          <p:cNvGrpSpPr/>
          <p:nvPr/>
        </p:nvGrpSpPr>
        <p:grpSpPr>
          <a:xfrm>
            <a:off x="4531504" y="6756613"/>
            <a:ext cx="393203" cy="561118"/>
            <a:chOff x="4046581" y="2911405"/>
            <a:chExt cx="1357269" cy="1936883"/>
          </a:xfrm>
        </p:grpSpPr>
        <p:sp>
          <p:nvSpPr>
            <p:cNvPr id="158" name="Rectángulo 157">
              <a:extLst>
                <a:ext uri="{FF2B5EF4-FFF2-40B4-BE49-F238E27FC236}">
                  <a16:creationId xmlns:a16="http://schemas.microsoft.com/office/drawing/2014/main" id="{D66076C6-8A39-4328-BF80-B5D6CFD6828C}"/>
                </a:ext>
              </a:extLst>
            </p:cNvPr>
            <p:cNvSpPr/>
            <p:nvPr/>
          </p:nvSpPr>
          <p:spPr>
            <a:xfrm>
              <a:off x="4243314" y="3746500"/>
              <a:ext cx="1160536" cy="11017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9" name="Arco de bloque 158">
              <a:extLst>
                <a:ext uri="{FF2B5EF4-FFF2-40B4-BE49-F238E27FC236}">
                  <a16:creationId xmlns:a16="http://schemas.microsoft.com/office/drawing/2014/main" id="{E026F6B5-DF74-4319-878C-1952D63B12C0}"/>
                </a:ext>
              </a:extLst>
            </p:cNvPr>
            <p:cNvSpPr/>
            <p:nvPr/>
          </p:nvSpPr>
          <p:spPr>
            <a:xfrm rot="7130150">
              <a:off x="3998608" y="3547021"/>
              <a:ext cx="1239483" cy="1143537"/>
            </a:xfrm>
            <a:prstGeom prst="blockArc">
              <a:avLst>
                <a:gd name="adj1" fmla="val 13464182"/>
                <a:gd name="adj2" fmla="val 20044471"/>
                <a:gd name="adj3" fmla="val 9778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60" name="Rectángulo 159">
              <a:extLst>
                <a:ext uri="{FF2B5EF4-FFF2-40B4-BE49-F238E27FC236}">
                  <a16:creationId xmlns:a16="http://schemas.microsoft.com/office/drawing/2014/main" id="{14481AAB-920C-4685-A0FE-68C20D54713C}"/>
                </a:ext>
              </a:extLst>
            </p:cNvPr>
            <p:cNvSpPr/>
            <p:nvPr/>
          </p:nvSpPr>
          <p:spPr>
            <a:xfrm>
              <a:off x="4242198" y="3746498"/>
              <a:ext cx="376153" cy="11017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1" name="Rectángulo 160">
              <a:extLst>
                <a:ext uri="{FF2B5EF4-FFF2-40B4-BE49-F238E27FC236}">
                  <a16:creationId xmlns:a16="http://schemas.microsoft.com/office/drawing/2014/main" id="{26FCE5B7-5976-4649-AEC3-8463724B47B0}"/>
                </a:ext>
              </a:extLst>
            </p:cNvPr>
            <p:cNvSpPr/>
            <p:nvPr/>
          </p:nvSpPr>
          <p:spPr>
            <a:xfrm>
              <a:off x="4242197" y="2911405"/>
              <a:ext cx="376153" cy="949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2" name="Hexágono 161">
              <a:extLst>
                <a:ext uri="{FF2B5EF4-FFF2-40B4-BE49-F238E27FC236}">
                  <a16:creationId xmlns:a16="http://schemas.microsoft.com/office/drawing/2014/main" id="{68F6DF74-05B1-4340-BE96-1C47CC9F40EB}"/>
                </a:ext>
              </a:extLst>
            </p:cNvPr>
            <p:cNvSpPr/>
            <p:nvPr/>
          </p:nvSpPr>
          <p:spPr>
            <a:xfrm>
              <a:off x="4330524" y="4586218"/>
              <a:ext cx="199497" cy="171980"/>
            </a:xfrm>
            <a:prstGeom prst="hex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3" name="Diagrama de flujo: conector 162">
              <a:extLst>
                <a:ext uri="{FF2B5EF4-FFF2-40B4-BE49-F238E27FC236}">
                  <a16:creationId xmlns:a16="http://schemas.microsoft.com/office/drawing/2014/main" id="{4FE5DB08-7388-4213-B80B-8E82FC2B23B8}"/>
                </a:ext>
              </a:extLst>
            </p:cNvPr>
            <p:cNvSpPr/>
            <p:nvPr/>
          </p:nvSpPr>
          <p:spPr>
            <a:xfrm>
              <a:off x="4357202" y="4599138"/>
              <a:ext cx="146140" cy="146140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64" name="Conector recto 163">
              <a:extLst>
                <a:ext uri="{FF2B5EF4-FFF2-40B4-BE49-F238E27FC236}">
                  <a16:creationId xmlns:a16="http://schemas.microsoft.com/office/drawing/2014/main" id="{5AEBCEB8-9D3E-4A63-953B-D5C4B61238EB}"/>
                </a:ext>
              </a:extLst>
            </p:cNvPr>
            <p:cNvCxnSpPr>
              <a:cxnSpLocks/>
            </p:cNvCxnSpPr>
            <p:nvPr/>
          </p:nvCxnSpPr>
          <p:spPr>
            <a:xfrm>
              <a:off x="5276850" y="4049973"/>
              <a:ext cx="127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>
              <a:extLst>
                <a:ext uri="{FF2B5EF4-FFF2-40B4-BE49-F238E27FC236}">
                  <a16:creationId xmlns:a16="http://schemas.microsoft.com/office/drawing/2014/main" id="{B610F006-365F-4F07-BB96-5AF8AFB1CC36}"/>
                </a:ext>
              </a:extLst>
            </p:cNvPr>
            <p:cNvCxnSpPr>
              <a:cxnSpLocks/>
            </p:cNvCxnSpPr>
            <p:nvPr/>
          </p:nvCxnSpPr>
          <p:spPr>
            <a:xfrm>
              <a:off x="5238957" y="4339562"/>
              <a:ext cx="148054" cy="4901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>
              <a:extLst>
                <a:ext uri="{FF2B5EF4-FFF2-40B4-BE49-F238E27FC236}">
                  <a16:creationId xmlns:a16="http://schemas.microsoft.com/office/drawing/2014/main" id="{6A2751CC-BDCE-49BB-8D4E-A0BD90828BD9}"/>
                </a:ext>
              </a:extLst>
            </p:cNvPr>
            <p:cNvCxnSpPr>
              <a:cxnSpLocks/>
            </p:cNvCxnSpPr>
            <p:nvPr/>
          </p:nvCxnSpPr>
          <p:spPr>
            <a:xfrm>
              <a:off x="5164930" y="4586218"/>
              <a:ext cx="148054" cy="1397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166">
              <a:extLst>
                <a:ext uri="{FF2B5EF4-FFF2-40B4-BE49-F238E27FC236}">
                  <a16:creationId xmlns:a16="http://schemas.microsoft.com/office/drawing/2014/main" id="{6D7FA8C7-BCEC-47B8-A355-7E3C9247F98A}"/>
                </a:ext>
              </a:extLst>
            </p:cNvPr>
            <p:cNvCxnSpPr>
              <a:cxnSpLocks/>
            </p:cNvCxnSpPr>
            <p:nvPr/>
          </p:nvCxnSpPr>
          <p:spPr>
            <a:xfrm>
              <a:off x="4877541" y="4725172"/>
              <a:ext cx="46706" cy="11179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Rectángulo 168">
            <a:extLst>
              <a:ext uri="{FF2B5EF4-FFF2-40B4-BE49-F238E27FC236}">
                <a16:creationId xmlns:a16="http://schemas.microsoft.com/office/drawing/2014/main" id="{B22406DF-7082-4AF3-9215-86DD6AE8BB49}"/>
              </a:ext>
            </a:extLst>
          </p:cNvPr>
          <p:cNvSpPr/>
          <p:nvPr/>
        </p:nvSpPr>
        <p:spPr>
          <a:xfrm>
            <a:off x="4654303" y="7686937"/>
            <a:ext cx="375388" cy="225781"/>
          </a:xfrm>
          <a:custGeom>
            <a:avLst/>
            <a:gdLst>
              <a:gd name="connsiteX0" fmla="*/ 0 w 375388"/>
              <a:gd name="connsiteY0" fmla="*/ 0 h 225781"/>
              <a:gd name="connsiteX1" fmla="*/ 375388 w 375388"/>
              <a:gd name="connsiteY1" fmla="*/ 0 h 225781"/>
              <a:gd name="connsiteX2" fmla="*/ 375388 w 375388"/>
              <a:gd name="connsiteY2" fmla="*/ 225781 h 225781"/>
              <a:gd name="connsiteX3" fmla="*/ 0 w 375388"/>
              <a:gd name="connsiteY3" fmla="*/ 225781 h 225781"/>
              <a:gd name="connsiteX4" fmla="*/ 0 w 375388"/>
              <a:gd name="connsiteY4" fmla="*/ 0 h 225781"/>
              <a:gd name="connsiteX0" fmla="*/ 152400 w 375388"/>
              <a:gd name="connsiteY0" fmla="*/ 2381 h 225781"/>
              <a:gd name="connsiteX1" fmla="*/ 375388 w 375388"/>
              <a:gd name="connsiteY1" fmla="*/ 0 h 225781"/>
              <a:gd name="connsiteX2" fmla="*/ 375388 w 375388"/>
              <a:gd name="connsiteY2" fmla="*/ 225781 h 225781"/>
              <a:gd name="connsiteX3" fmla="*/ 0 w 375388"/>
              <a:gd name="connsiteY3" fmla="*/ 225781 h 225781"/>
              <a:gd name="connsiteX4" fmla="*/ 152400 w 375388"/>
              <a:gd name="connsiteY4" fmla="*/ 2381 h 225781"/>
              <a:gd name="connsiteX0" fmla="*/ 116681 w 375388"/>
              <a:gd name="connsiteY0" fmla="*/ 2381 h 225781"/>
              <a:gd name="connsiteX1" fmla="*/ 375388 w 375388"/>
              <a:gd name="connsiteY1" fmla="*/ 0 h 225781"/>
              <a:gd name="connsiteX2" fmla="*/ 375388 w 375388"/>
              <a:gd name="connsiteY2" fmla="*/ 225781 h 225781"/>
              <a:gd name="connsiteX3" fmla="*/ 0 w 375388"/>
              <a:gd name="connsiteY3" fmla="*/ 225781 h 225781"/>
              <a:gd name="connsiteX4" fmla="*/ 116681 w 375388"/>
              <a:gd name="connsiteY4" fmla="*/ 2381 h 22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388" h="225781">
                <a:moveTo>
                  <a:pt x="116681" y="2381"/>
                </a:moveTo>
                <a:lnTo>
                  <a:pt x="375388" y="0"/>
                </a:lnTo>
                <a:lnTo>
                  <a:pt x="375388" y="225781"/>
                </a:lnTo>
                <a:lnTo>
                  <a:pt x="0" y="225781"/>
                </a:lnTo>
                <a:lnTo>
                  <a:pt x="116681" y="2381"/>
                </a:lnTo>
                <a:close/>
              </a:path>
            </a:pathLst>
          </a:custGeom>
          <a:gradFill>
            <a:gsLst>
              <a:gs pos="53000">
                <a:schemeClr val="accent3">
                  <a:lumMod val="0"/>
                  <a:lumOff val="100000"/>
                </a:schemeClr>
              </a:gs>
              <a:gs pos="84000">
                <a:schemeClr val="bg1">
                  <a:lumMod val="85000"/>
                </a:schemeClr>
              </a:gs>
              <a:gs pos="17000">
                <a:schemeClr val="bg1">
                  <a:lumMod val="85000"/>
                </a:schemeClr>
              </a:gs>
              <a:gs pos="0">
                <a:schemeClr val="bg1">
                  <a:lumMod val="65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5400000" scaled="1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8" name="Rectángulo 177">
            <a:extLst>
              <a:ext uri="{FF2B5EF4-FFF2-40B4-BE49-F238E27FC236}">
                <a16:creationId xmlns:a16="http://schemas.microsoft.com/office/drawing/2014/main" id="{90A9CE57-B94D-4559-8802-7FC812A97677}"/>
              </a:ext>
            </a:extLst>
          </p:cNvPr>
          <p:cNvSpPr/>
          <p:nvPr/>
        </p:nvSpPr>
        <p:spPr>
          <a:xfrm>
            <a:off x="4608251" y="5256493"/>
            <a:ext cx="45719" cy="50430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3" name="Rectángulo 182">
            <a:extLst>
              <a:ext uri="{FF2B5EF4-FFF2-40B4-BE49-F238E27FC236}">
                <a16:creationId xmlns:a16="http://schemas.microsoft.com/office/drawing/2014/main" id="{24AF8D6C-4F4A-4E4F-88B0-2098ACA31CF5}"/>
              </a:ext>
            </a:extLst>
          </p:cNvPr>
          <p:cNvSpPr/>
          <p:nvPr/>
        </p:nvSpPr>
        <p:spPr>
          <a:xfrm>
            <a:off x="4654475" y="5361185"/>
            <a:ext cx="91637" cy="307789"/>
          </a:xfrm>
          <a:prstGeom prst="rect">
            <a:avLst/>
          </a:prstGeom>
          <a:gradFill>
            <a:gsLst>
              <a:gs pos="53000">
                <a:schemeClr val="accent3">
                  <a:lumMod val="0"/>
                  <a:lumOff val="100000"/>
                </a:schemeClr>
              </a:gs>
              <a:gs pos="84000">
                <a:schemeClr val="bg1">
                  <a:lumMod val="85000"/>
                </a:schemeClr>
              </a:gs>
              <a:gs pos="17000">
                <a:schemeClr val="bg1">
                  <a:lumMod val="85000"/>
                </a:schemeClr>
              </a:gs>
              <a:gs pos="0">
                <a:schemeClr val="bg1">
                  <a:lumMod val="65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5400000" scaled="1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4" name="Trapecio 183">
            <a:extLst>
              <a:ext uri="{FF2B5EF4-FFF2-40B4-BE49-F238E27FC236}">
                <a16:creationId xmlns:a16="http://schemas.microsoft.com/office/drawing/2014/main" id="{0427DD32-0058-4C9E-9E2C-80A2C1C3A86A}"/>
              </a:ext>
            </a:extLst>
          </p:cNvPr>
          <p:cNvSpPr/>
          <p:nvPr/>
        </p:nvSpPr>
        <p:spPr>
          <a:xfrm rot="16200000" flipH="1">
            <a:off x="4167562" y="5291974"/>
            <a:ext cx="1600367" cy="445096"/>
          </a:xfrm>
          <a:prstGeom prst="trapezoid">
            <a:avLst>
              <a:gd name="adj" fmla="val 145494"/>
            </a:avLst>
          </a:prstGeom>
          <a:gradFill flip="none" rotWithShape="1">
            <a:gsLst>
              <a:gs pos="53000">
                <a:schemeClr val="accent3">
                  <a:lumMod val="0"/>
                  <a:lumOff val="100000"/>
                </a:schemeClr>
              </a:gs>
              <a:gs pos="72000">
                <a:schemeClr val="bg1">
                  <a:lumMod val="85000"/>
                </a:schemeClr>
              </a:gs>
              <a:gs pos="10000">
                <a:schemeClr val="bg1">
                  <a:lumMod val="85000"/>
                </a:schemeClr>
              </a:gs>
              <a:gs pos="0">
                <a:schemeClr val="bg1">
                  <a:lumMod val="65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89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6" name="Diagrama de flujo: conector 185">
            <a:extLst>
              <a:ext uri="{FF2B5EF4-FFF2-40B4-BE49-F238E27FC236}">
                <a16:creationId xmlns:a16="http://schemas.microsoft.com/office/drawing/2014/main" id="{E92437E9-38EC-411F-9836-7DC779347BB9}"/>
              </a:ext>
            </a:extLst>
          </p:cNvPr>
          <p:cNvSpPr/>
          <p:nvPr/>
        </p:nvSpPr>
        <p:spPr>
          <a:xfrm flipV="1">
            <a:off x="5013812" y="7926195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7" name="Diagrama de flujo: conector 186">
            <a:extLst>
              <a:ext uri="{FF2B5EF4-FFF2-40B4-BE49-F238E27FC236}">
                <a16:creationId xmlns:a16="http://schemas.microsoft.com/office/drawing/2014/main" id="{8C269EDA-8C26-4FE7-BF05-571A0DF61D18}"/>
              </a:ext>
            </a:extLst>
          </p:cNvPr>
          <p:cNvSpPr/>
          <p:nvPr/>
        </p:nvSpPr>
        <p:spPr>
          <a:xfrm flipV="1">
            <a:off x="5037432" y="7926195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8" name="Diagrama de flujo: conector 187">
            <a:extLst>
              <a:ext uri="{FF2B5EF4-FFF2-40B4-BE49-F238E27FC236}">
                <a16:creationId xmlns:a16="http://schemas.microsoft.com/office/drawing/2014/main" id="{00A44359-1C4B-4AAA-A9A0-31C2E9A61FD9}"/>
              </a:ext>
            </a:extLst>
          </p:cNvPr>
          <p:cNvSpPr/>
          <p:nvPr/>
        </p:nvSpPr>
        <p:spPr>
          <a:xfrm flipV="1">
            <a:off x="5011399" y="7626635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9" name="Diagrama de flujo: conector 188">
            <a:extLst>
              <a:ext uri="{FF2B5EF4-FFF2-40B4-BE49-F238E27FC236}">
                <a16:creationId xmlns:a16="http://schemas.microsoft.com/office/drawing/2014/main" id="{CE47E9FE-626E-4C26-B99B-FCDB58560CA7}"/>
              </a:ext>
            </a:extLst>
          </p:cNvPr>
          <p:cNvSpPr/>
          <p:nvPr/>
        </p:nvSpPr>
        <p:spPr>
          <a:xfrm flipV="1">
            <a:off x="5040575" y="7626635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DDAB3164-E2E8-4BFA-8C15-4560BA9EB966}"/>
              </a:ext>
            </a:extLst>
          </p:cNvPr>
          <p:cNvSpPr/>
          <p:nvPr/>
        </p:nvSpPr>
        <p:spPr>
          <a:xfrm>
            <a:off x="5025590" y="7615084"/>
            <a:ext cx="45719" cy="36349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83D20B5B-D554-4DD4-97B7-F885E35A9237}"/>
              </a:ext>
            </a:extLst>
          </p:cNvPr>
          <p:cNvSpPr/>
          <p:nvPr/>
        </p:nvSpPr>
        <p:spPr>
          <a:xfrm>
            <a:off x="5071309" y="7692893"/>
            <a:ext cx="150509" cy="225781"/>
          </a:xfrm>
          <a:prstGeom prst="rect">
            <a:avLst/>
          </a:prstGeom>
          <a:gradFill>
            <a:gsLst>
              <a:gs pos="53000">
                <a:schemeClr val="accent3">
                  <a:lumMod val="0"/>
                  <a:lumOff val="100000"/>
                </a:schemeClr>
              </a:gs>
              <a:gs pos="84000">
                <a:schemeClr val="bg1">
                  <a:lumMod val="85000"/>
                </a:schemeClr>
              </a:gs>
              <a:gs pos="17000">
                <a:schemeClr val="bg1">
                  <a:lumMod val="85000"/>
                </a:schemeClr>
              </a:gs>
              <a:gs pos="0">
                <a:schemeClr val="bg1">
                  <a:lumMod val="65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5400000" scaled="1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38" name="Grupo 237">
            <a:extLst>
              <a:ext uri="{FF2B5EF4-FFF2-40B4-BE49-F238E27FC236}">
                <a16:creationId xmlns:a16="http://schemas.microsoft.com/office/drawing/2014/main" id="{8FAC2E77-BA45-4ECA-BB09-4E3AFE46AF81}"/>
              </a:ext>
            </a:extLst>
          </p:cNvPr>
          <p:cNvGrpSpPr/>
          <p:nvPr/>
        </p:nvGrpSpPr>
        <p:grpSpPr>
          <a:xfrm>
            <a:off x="5224122" y="7467635"/>
            <a:ext cx="956726" cy="1247666"/>
            <a:chOff x="4002800" y="4640139"/>
            <a:chExt cx="956726" cy="1133787"/>
          </a:xfrm>
        </p:grpSpPr>
        <p:sp>
          <p:nvSpPr>
            <p:cNvPr id="202" name="Rectángulo 201">
              <a:extLst>
                <a:ext uri="{FF2B5EF4-FFF2-40B4-BE49-F238E27FC236}">
                  <a16:creationId xmlns:a16="http://schemas.microsoft.com/office/drawing/2014/main" id="{A751906A-45C7-4815-95F0-A221F5F232B7}"/>
                </a:ext>
              </a:extLst>
            </p:cNvPr>
            <p:cNvSpPr/>
            <p:nvPr/>
          </p:nvSpPr>
          <p:spPr>
            <a:xfrm rot="16200000">
              <a:off x="4253668" y="4495297"/>
              <a:ext cx="454245" cy="752673"/>
            </a:xfrm>
            <a:prstGeom prst="rect">
              <a:avLst/>
            </a:prstGeom>
            <a:gradFill flip="none" rotWithShape="1">
              <a:gsLst>
                <a:gs pos="81000">
                  <a:schemeClr val="bg1"/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201" name="Grupo 200">
              <a:extLst>
                <a:ext uri="{FF2B5EF4-FFF2-40B4-BE49-F238E27FC236}">
                  <a16:creationId xmlns:a16="http://schemas.microsoft.com/office/drawing/2014/main" id="{02890937-A0C2-404B-95CD-7445B6DB21F7}"/>
                </a:ext>
              </a:extLst>
            </p:cNvPr>
            <p:cNvGrpSpPr/>
            <p:nvPr/>
          </p:nvGrpSpPr>
          <p:grpSpPr>
            <a:xfrm rot="16200000">
              <a:off x="4437277" y="4747024"/>
              <a:ext cx="100490" cy="803954"/>
              <a:chOff x="5565197" y="4644661"/>
              <a:chExt cx="189804" cy="1239521"/>
            </a:xfrm>
          </p:grpSpPr>
          <p:sp>
            <p:nvSpPr>
              <p:cNvPr id="199" name="Rectángulo 198">
                <a:extLst>
                  <a:ext uri="{FF2B5EF4-FFF2-40B4-BE49-F238E27FC236}">
                    <a16:creationId xmlns:a16="http://schemas.microsoft.com/office/drawing/2014/main" id="{185D94F0-8E0D-49FC-A555-5F39E2F0FD14}"/>
                  </a:ext>
                </a:extLst>
              </p:cNvPr>
              <p:cNvSpPr/>
              <p:nvPr/>
            </p:nvSpPr>
            <p:spPr>
              <a:xfrm rot="10800000">
                <a:off x="5565197" y="4644661"/>
                <a:ext cx="180071" cy="1239519"/>
              </a:xfrm>
              <a:prstGeom prst="rect">
                <a:avLst/>
              </a:prstGeom>
              <a:gradFill flip="none" rotWithShape="1">
                <a:gsLst>
                  <a:gs pos="41000">
                    <a:schemeClr val="accent3">
                      <a:lumMod val="0"/>
                      <a:lumOff val="100000"/>
                    </a:schemeClr>
                  </a:gs>
                  <a:gs pos="86000">
                    <a:schemeClr val="bg1">
                      <a:lumMod val="8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00" name="Rectángulo 199">
                <a:extLst>
                  <a:ext uri="{FF2B5EF4-FFF2-40B4-BE49-F238E27FC236}">
                    <a16:creationId xmlns:a16="http://schemas.microsoft.com/office/drawing/2014/main" id="{D68F9975-1231-430C-85AD-6BD802A57256}"/>
                  </a:ext>
                </a:extLst>
              </p:cNvPr>
              <p:cNvSpPr/>
              <p:nvPr/>
            </p:nvSpPr>
            <p:spPr>
              <a:xfrm rot="16200000">
                <a:off x="5112383" y="5241563"/>
                <a:ext cx="1239518" cy="45719"/>
              </a:xfrm>
              <a:prstGeom prst="rect">
                <a:avLst/>
              </a:prstGeom>
              <a:gradFill flip="none" rotWithShape="1">
                <a:gsLst>
                  <a:gs pos="41000">
                    <a:schemeClr val="accent3">
                      <a:lumMod val="0"/>
                      <a:lumOff val="100000"/>
                    </a:schemeClr>
                  </a:gs>
                  <a:gs pos="86000">
                    <a:schemeClr val="bg1">
                      <a:lumMod val="8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203" name="Grupo 202">
              <a:extLst>
                <a:ext uri="{FF2B5EF4-FFF2-40B4-BE49-F238E27FC236}">
                  <a16:creationId xmlns:a16="http://schemas.microsoft.com/office/drawing/2014/main" id="{D76679FE-05C0-46A2-9DB0-43CADA78CC05}"/>
                </a:ext>
              </a:extLst>
            </p:cNvPr>
            <p:cNvGrpSpPr/>
            <p:nvPr/>
          </p:nvGrpSpPr>
          <p:grpSpPr>
            <a:xfrm>
              <a:off x="4002800" y="4640139"/>
              <a:ext cx="101653" cy="1133637"/>
              <a:chOff x="4002800" y="4534255"/>
              <a:chExt cx="180222" cy="1239521"/>
            </a:xfrm>
          </p:grpSpPr>
          <p:sp>
            <p:nvSpPr>
              <p:cNvPr id="196" name="Rectángulo 195">
                <a:extLst>
                  <a:ext uri="{FF2B5EF4-FFF2-40B4-BE49-F238E27FC236}">
                    <a16:creationId xmlns:a16="http://schemas.microsoft.com/office/drawing/2014/main" id="{43E91E8B-18F2-4A96-B636-9459E650A549}"/>
                  </a:ext>
                </a:extLst>
              </p:cNvPr>
              <p:cNvSpPr/>
              <p:nvPr/>
            </p:nvSpPr>
            <p:spPr>
              <a:xfrm rot="10800000">
                <a:off x="4002951" y="4534255"/>
                <a:ext cx="180071" cy="1239519"/>
              </a:xfrm>
              <a:prstGeom prst="rect">
                <a:avLst/>
              </a:prstGeom>
              <a:gradFill flip="none" rotWithShape="1">
                <a:gsLst>
                  <a:gs pos="41000">
                    <a:schemeClr val="accent3">
                      <a:lumMod val="0"/>
                      <a:lumOff val="100000"/>
                    </a:schemeClr>
                  </a:gs>
                  <a:gs pos="86000">
                    <a:schemeClr val="bg1">
                      <a:lumMod val="8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93" name="Rectángulo 192">
                <a:extLst>
                  <a:ext uri="{FF2B5EF4-FFF2-40B4-BE49-F238E27FC236}">
                    <a16:creationId xmlns:a16="http://schemas.microsoft.com/office/drawing/2014/main" id="{B1BD3860-2317-4515-BF48-D85E5DC25CA2}"/>
                  </a:ext>
                </a:extLst>
              </p:cNvPr>
              <p:cNvSpPr/>
              <p:nvPr/>
            </p:nvSpPr>
            <p:spPr>
              <a:xfrm rot="16200000">
                <a:off x="3405901" y="5131157"/>
                <a:ext cx="1239518" cy="45719"/>
              </a:xfrm>
              <a:prstGeom prst="rect">
                <a:avLst/>
              </a:prstGeom>
              <a:gradFill flip="none" rotWithShape="1">
                <a:gsLst>
                  <a:gs pos="41000">
                    <a:schemeClr val="accent3">
                      <a:lumMod val="0"/>
                      <a:lumOff val="100000"/>
                    </a:schemeClr>
                  </a:gs>
                  <a:gs pos="86000">
                    <a:schemeClr val="bg1">
                      <a:lumMod val="8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54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204" name="Grupo 203">
              <a:extLst>
                <a:ext uri="{FF2B5EF4-FFF2-40B4-BE49-F238E27FC236}">
                  <a16:creationId xmlns:a16="http://schemas.microsoft.com/office/drawing/2014/main" id="{801B3A92-41B8-44C4-84F7-4095A267C5A7}"/>
                </a:ext>
              </a:extLst>
            </p:cNvPr>
            <p:cNvGrpSpPr/>
            <p:nvPr/>
          </p:nvGrpSpPr>
          <p:grpSpPr>
            <a:xfrm>
              <a:off x="4856220" y="4640152"/>
              <a:ext cx="103306" cy="1133774"/>
              <a:chOff x="4784001" y="4534256"/>
              <a:chExt cx="181875" cy="1239670"/>
            </a:xfrm>
          </p:grpSpPr>
          <p:sp>
            <p:nvSpPr>
              <p:cNvPr id="197" name="Rectángulo 196">
                <a:extLst>
                  <a:ext uri="{FF2B5EF4-FFF2-40B4-BE49-F238E27FC236}">
                    <a16:creationId xmlns:a16="http://schemas.microsoft.com/office/drawing/2014/main" id="{06CB3356-07D8-4347-8DDB-9519ADB64E3E}"/>
                  </a:ext>
                </a:extLst>
              </p:cNvPr>
              <p:cNvSpPr/>
              <p:nvPr/>
            </p:nvSpPr>
            <p:spPr>
              <a:xfrm rot="10800000">
                <a:off x="4784001" y="4534256"/>
                <a:ext cx="180071" cy="1239519"/>
              </a:xfrm>
              <a:prstGeom prst="rect">
                <a:avLst/>
              </a:prstGeom>
              <a:gradFill flip="none" rotWithShape="1">
                <a:gsLst>
                  <a:gs pos="41000">
                    <a:schemeClr val="accent3">
                      <a:lumMod val="0"/>
                      <a:lumOff val="100000"/>
                    </a:schemeClr>
                  </a:gs>
                  <a:gs pos="86000">
                    <a:schemeClr val="bg1">
                      <a:lumMod val="8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98" name="Rectángulo 197">
                <a:extLst>
                  <a:ext uri="{FF2B5EF4-FFF2-40B4-BE49-F238E27FC236}">
                    <a16:creationId xmlns:a16="http://schemas.microsoft.com/office/drawing/2014/main" id="{EA39C16A-FC3D-4126-9D26-9D927082EBDC}"/>
                  </a:ext>
                </a:extLst>
              </p:cNvPr>
              <p:cNvSpPr/>
              <p:nvPr/>
            </p:nvSpPr>
            <p:spPr>
              <a:xfrm rot="16200000">
                <a:off x="4323258" y="5131307"/>
                <a:ext cx="1239518" cy="45719"/>
              </a:xfrm>
              <a:prstGeom prst="rect">
                <a:avLst/>
              </a:prstGeom>
              <a:gradFill flip="none" rotWithShape="1">
                <a:gsLst>
                  <a:gs pos="41000">
                    <a:schemeClr val="accent3">
                      <a:lumMod val="0"/>
                      <a:lumOff val="100000"/>
                    </a:schemeClr>
                  </a:gs>
                  <a:gs pos="86000">
                    <a:schemeClr val="bg1">
                      <a:lumMod val="8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</p:grpSp>
      <p:sp>
        <p:nvSpPr>
          <p:cNvPr id="236" name="Rectángulo 235">
            <a:extLst>
              <a:ext uri="{FF2B5EF4-FFF2-40B4-BE49-F238E27FC236}">
                <a16:creationId xmlns:a16="http://schemas.microsoft.com/office/drawing/2014/main" id="{28FC89B7-817B-414E-B557-DF3610F17C90}"/>
              </a:ext>
            </a:extLst>
          </p:cNvPr>
          <p:cNvSpPr/>
          <p:nvPr/>
        </p:nvSpPr>
        <p:spPr>
          <a:xfrm>
            <a:off x="5187989" y="4554641"/>
            <a:ext cx="1040746" cy="1935672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  <a:tint val="66000"/>
                  <a:satMod val="160000"/>
                </a:schemeClr>
              </a:gs>
              <a:gs pos="39000">
                <a:schemeClr val="bg1"/>
              </a:gs>
              <a:gs pos="100000">
                <a:schemeClr val="bg2">
                  <a:lumMod val="50000"/>
                </a:schemeClr>
              </a:gs>
              <a:gs pos="0">
                <a:schemeClr val="bg1">
                  <a:lumMod val="75000"/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9" name="Rectángulo 238">
            <a:extLst>
              <a:ext uri="{FF2B5EF4-FFF2-40B4-BE49-F238E27FC236}">
                <a16:creationId xmlns:a16="http://schemas.microsoft.com/office/drawing/2014/main" id="{E37A3A04-F700-4B53-AB0D-76A12401434E}"/>
              </a:ext>
            </a:extLst>
          </p:cNvPr>
          <p:cNvSpPr/>
          <p:nvPr/>
        </p:nvSpPr>
        <p:spPr>
          <a:xfrm>
            <a:off x="5244061" y="4616186"/>
            <a:ext cx="933591" cy="180793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70" name="Imagen 269">
            <a:extLst>
              <a:ext uri="{FF2B5EF4-FFF2-40B4-BE49-F238E27FC236}">
                <a16:creationId xmlns:a16="http://schemas.microsoft.com/office/drawing/2014/main" id="{482C48E7-738D-429B-A628-E0F85AEA859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11686" y="4511463"/>
            <a:ext cx="609435" cy="910818"/>
          </a:xfrm>
          <a:prstGeom prst="rect">
            <a:avLst/>
          </a:prstGeom>
        </p:spPr>
      </p:pic>
      <p:pic>
        <p:nvPicPr>
          <p:cNvPr id="272" name="Imagen 271">
            <a:extLst>
              <a:ext uri="{FF2B5EF4-FFF2-40B4-BE49-F238E27FC236}">
                <a16:creationId xmlns:a16="http://schemas.microsoft.com/office/drawing/2014/main" id="{FB02755B-272F-42EB-B615-1636B7406A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417525" y="5607460"/>
            <a:ext cx="609435" cy="910818"/>
          </a:xfrm>
          <a:prstGeom prst="rect">
            <a:avLst/>
          </a:prstGeom>
        </p:spPr>
      </p:pic>
      <p:pic>
        <p:nvPicPr>
          <p:cNvPr id="273" name="Imagen 272">
            <a:extLst>
              <a:ext uri="{FF2B5EF4-FFF2-40B4-BE49-F238E27FC236}">
                <a16:creationId xmlns:a16="http://schemas.microsoft.com/office/drawing/2014/main" id="{7A5D1047-53DB-4A27-AC8E-CDDA4D7CA21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410656" y="5079865"/>
            <a:ext cx="609435" cy="910818"/>
          </a:xfrm>
          <a:prstGeom prst="rect">
            <a:avLst/>
          </a:prstGeom>
        </p:spPr>
      </p:pic>
      <p:grpSp>
        <p:nvGrpSpPr>
          <p:cNvPr id="271" name="Grupo 270">
            <a:extLst>
              <a:ext uri="{FF2B5EF4-FFF2-40B4-BE49-F238E27FC236}">
                <a16:creationId xmlns:a16="http://schemas.microsoft.com/office/drawing/2014/main" id="{ED03D478-CC49-40F8-B753-ADB5594456D3}"/>
              </a:ext>
            </a:extLst>
          </p:cNvPr>
          <p:cNvGrpSpPr/>
          <p:nvPr/>
        </p:nvGrpSpPr>
        <p:grpSpPr>
          <a:xfrm>
            <a:off x="5348689" y="4618753"/>
            <a:ext cx="734932" cy="1972906"/>
            <a:chOff x="4908423" y="2548917"/>
            <a:chExt cx="734932" cy="1972906"/>
          </a:xfrm>
        </p:grpSpPr>
        <p:sp>
          <p:nvSpPr>
            <p:cNvPr id="243" name="Rectángulo 242">
              <a:extLst>
                <a:ext uri="{FF2B5EF4-FFF2-40B4-BE49-F238E27FC236}">
                  <a16:creationId xmlns:a16="http://schemas.microsoft.com/office/drawing/2014/main" id="{FAFB4A9F-DD0E-46CD-BEA2-8A95B6A31FB8}"/>
                </a:ext>
              </a:extLst>
            </p:cNvPr>
            <p:cNvSpPr/>
            <p:nvPr/>
          </p:nvSpPr>
          <p:spPr>
            <a:xfrm>
              <a:off x="5478045" y="2548917"/>
              <a:ext cx="165310" cy="1804420"/>
            </a:xfrm>
            <a:prstGeom prst="rect">
              <a:avLst/>
            </a:prstGeom>
            <a:gradFill>
              <a:gsLst>
                <a:gs pos="53000">
                  <a:schemeClr val="accent3">
                    <a:lumMod val="0"/>
                    <a:lumOff val="100000"/>
                  </a:schemeClr>
                </a:gs>
                <a:gs pos="91000">
                  <a:schemeClr val="bg2">
                    <a:lumMod val="50000"/>
                  </a:schemeClr>
                </a:gs>
                <a:gs pos="7000">
                  <a:schemeClr val="bg2">
                    <a:lumMod val="50000"/>
                  </a:schemeClr>
                </a:gs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1080000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60" name="Imagen 259">
              <a:extLst>
                <a:ext uri="{FF2B5EF4-FFF2-40B4-BE49-F238E27FC236}">
                  <a16:creationId xmlns:a16="http://schemas.microsoft.com/office/drawing/2014/main" id="{67C70FF9-7B93-485D-BA8C-8B366ACF9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8" y="2634357"/>
              <a:ext cx="156860" cy="1887466"/>
            </a:xfrm>
            <a:prstGeom prst="rect">
              <a:avLst/>
            </a:prstGeom>
          </p:spPr>
        </p:pic>
        <p:sp>
          <p:nvSpPr>
            <p:cNvPr id="261" name="Rectángulo 260">
              <a:extLst>
                <a:ext uri="{FF2B5EF4-FFF2-40B4-BE49-F238E27FC236}">
                  <a16:creationId xmlns:a16="http://schemas.microsoft.com/office/drawing/2014/main" id="{3AE836D4-B4D6-4EF1-9602-B11448EA1C0C}"/>
                </a:ext>
              </a:extLst>
            </p:cNvPr>
            <p:cNvSpPr/>
            <p:nvPr/>
          </p:nvSpPr>
          <p:spPr>
            <a:xfrm>
              <a:off x="5193482" y="2548917"/>
              <a:ext cx="165310" cy="1804420"/>
            </a:xfrm>
            <a:prstGeom prst="rect">
              <a:avLst/>
            </a:prstGeom>
            <a:gradFill>
              <a:gsLst>
                <a:gs pos="53000">
                  <a:schemeClr val="accent3">
                    <a:lumMod val="0"/>
                    <a:lumOff val="100000"/>
                  </a:schemeClr>
                </a:gs>
                <a:gs pos="91000">
                  <a:schemeClr val="bg2">
                    <a:lumMod val="50000"/>
                  </a:schemeClr>
                </a:gs>
                <a:gs pos="7000">
                  <a:schemeClr val="bg2">
                    <a:lumMod val="50000"/>
                  </a:schemeClr>
                </a:gs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1080000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62" name="Imagen 261">
              <a:extLst>
                <a:ext uri="{FF2B5EF4-FFF2-40B4-BE49-F238E27FC236}">
                  <a16:creationId xmlns:a16="http://schemas.microsoft.com/office/drawing/2014/main" id="{8BDEFF48-0A7B-40F1-980F-5AF62AD1F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1845" y="2634357"/>
              <a:ext cx="156860" cy="1887466"/>
            </a:xfrm>
            <a:prstGeom prst="rect">
              <a:avLst/>
            </a:prstGeom>
          </p:spPr>
        </p:pic>
        <p:sp>
          <p:nvSpPr>
            <p:cNvPr id="263" name="Rectángulo 262">
              <a:extLst>
                <a:ext uri="{FF2B5EF4-FFF2-40B4-BE49-F238E27FC236}">
                  <a16:creationId xmlns:a16="http://schemas.microsoft.com/office/drawing/2014/main" id="{F534E09A-0608-4CB6-AD24-7E7BB64C7869}"/>
                </a:ext>
              </a:extLst>
            </p:cNvPr>
            <p:cNvSpPr/>
            <p:nvPr/>
          </p:nvSpPr>
          <p:spPr>
            <a:xfrm>
              <a:off x="4908423" y="2548917"/>
              <a:ext cx="165310" cy="1804420"/>
            </a:xfrm>
            <a:prstGeom prst="rect">
              <a:avLst/>
            </a:prstGeom>
            <a:gradFill>
              <a:gsLst>
                <a:gs pos="53000">
                  <a:schemeClr val="accent3">
                    <a:lumMod val="0"/>
                    <a:lumOff val="100000"/>
                  </a:schemeClr>
                </a:gs>
                <a:gs pos="91000">
                  <a:schemeClr val="bg2">
                    <a:lumMod val="50000"/>
                  </a:schemeClr>
                </a:gs>
                <a:gs pos="7000">
                  <a:schemeClr val="bg2">
                    <a:lumMod val="50000"/>
                  </a:schemeClr>
                </a:gs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1080000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64" name="Imagen 263">
              <a:extLst>
                <a:ext uri="{FF2B5EF4-FFF2-40B4-BE49-F238E27FC236}">
                  <a16:creationId xmlns:a16="http://schemas.microsoft.com/office/drawing/2014/main" id="{A75D5DB3-8B33-4BD7-ABC5-FBD6BDA37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6786" y="2634357"/>
              <a:ext cx="156860" cy="1887466"/>
            </a:xfrm>
            <a:prstGeom prst="rect">
              <a:avLst/>
            </a:prstGeom>
          </p:spPr>
        </p:pic>
      </p:grpSp>
      <p:sp>
        <p:nvSpPr>
          <p:cNvPr id="274" name="Trapecio 273">
            <a:extLst>
              <a:ext uri="{FF2B5EF4-FFF2-40B4-BE49-F238E27FC236}">
                <a16:creationId xmlns:a16="http://schemas.microsoft.com/office/drawing/2014/main" id="{A4089483-61EE-4CEE-B5A1-1F227E63E398}"/>
              </a:ext>
            </a:extLst>
          </p:cNvPr>
          <p:cNvSpPr/>
          <p:nvPr/>
        </p:nvSpPr>
        <p:spPr>
          <a:xfrm rot="5400000">
            <a:off x="5648443" y="5287746"/>
            <a:ext cx="1600367" cy="445096"/>
          </a:xfrm>
          <a:prstGeom prst="trapezoid">
            <a:avLst>
              <a:gd name="adj" fmla="val 145494"/>
            </a:avLst>
          </a:prstGeom>
          <a:gradFill flip="none" rotWithShape="1">
            <a:gsLst>
              <a:gs pos="53000">
                <a:schemeClr val="accent3">
                  <a:lumMod val="0"/>
                  <a:lumOff val="100000"/>
                </a:schemeClr>
              </a:gs>
              <a:gs pos="72000">
                <a:schemeClr val="bg1">
                  <a:lumMod val="85000"/>
                </a:schemeClr>
              </a:gs>
              <a:gs pos="10000">
                <a:schemeClr val="bg1">
                  <a:lumMod val="85000"/>
                </a:schemeClr>
              </a:gs>
              <a:gs pos="0">
                <a:schemeClr val="bg1">
                  <a:lumMod val="65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89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5" name="Rectángulo 274">
            <a:extLst>
              <a:ext uri="{FF2B5EF4-FFF2-40B4-BE49-F238E27FC236}">
                <a16:creationId xmlns:a16="http://schemas.microsoft.com/office/drawing/2014/main" id="{A353A606-CAB4-4AE8-85D9-446BBFF65669}"/>
              </a:ext>
            </a:extLst>
          </p:cNvPr>
          <p:cNvSpPr/>
          <p:nvPr/>
        </p:nvSpPr>
        <p:spPr>
          <a:xfrm>
            <a:off x="6670614" y="5354752"/>
            <a:ext cx="91637" cy="307789"/>
          </a:xfrm>
          <a:prstGeom prst="rect">
            <a:avLst/>
          </a:prstGeom>
          <a:gradFill>
            <a:gsLst>
              <a:gs pos="53000">
                <a:schemeClr val="accent3">
                  <a:lumMod val="0"/>
                  <a:lumOff val="100000"/>
                </a:schemeClr>
              </a:gs>
              <a:gs pos="84000">
                <a:schemeClr val="bg1">
                  <a:lumMod val="85000"/>
                </a:schemeClr>
              </a:gs>
              <a:gs pos="17000">
                <a:schemeClr val="bg1">
                  <a:lumMod val="85000"/>
                </a:schemeClr>
              </a:gs>
              <a:gs pos="0">
                <a:schemeClr val="bg1">
                  <a:lumMod val="65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5400000" scaled="1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6" name="Diagrama de flujo: conector 275">
            <a:extLst>
              <a:ext uri="{FF2B5EF4-FFF2-40B4-BE49-F238E27FC236}">
                <a16:creationId xmlns:a16="http://schemas.microsoft.com/office/drawing/2014/main" id="{D44E52D4-B0EE-4D56-8658-5A37D62A4624}"/>
              </a:ext>
            </a:extLst>
          </p:cNvPr>
          <p:cNvSpPr/>
          <p:nvPr/>
        </p:nvSpPr>
        <p:spPr>
          <a:xfrm flipV="1">
            <a:off x="6750685" y="5698414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7" name="Diagrama de flujo: conector 276">
            <a:extLst>
              <a:ext uri="{FF2B5EF4-FFF2-40B4-BE49-F238E27FC236}">
                <a16:creationId xmlns:a16="http://schemas.microsoft.com/office/drawing/2014/main" id="{B60ADB57-817D-4D24-B280-92D9FDC45CBD}"/>
              </a:ext>
            </a:extLst>
          </p:cNvPr>
          <p:cNvSpPr/>
          <p:nvPr/>
        </p:nvSpPr>
        <p:spPr>
          <a:xfrm flipV="1">
            <a:off x="6774305" y="5698414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8" name="Diagrama de flujo: conector 277">
            <a:extLst>
              <a:ext uri="{FF2B5EF4-FFF2-40B4-BE49-F238E27FC236}">
                <a16:creationId xmlns:a16="http://schemas.microsoft.com/office/drawing/2014/main" id="{8ACA9D12-AAF8-491D-B2A6-B7AD16EF3FD7}"/>
              </a:ext>
            </a:extLst>
          </p:cNvPr>
          <p:cNvSpPr/>
          <p:nvPr/>
        </p:nvSpPr>
        <p:spPr>
          <a:xfrm flipV="1">
            <a:off x="6750539" y="5279230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9" name="Diagrama de flujo: conector 278">
            <a:extLst>
              <a:ext uri="{FF2B5EF4-FFF2-40B4-BE49-F238E27FC236}">
                <a16:creationId xmlns:a16="http://schemas.microsoft.com/office/drawing/2014/main" id="{EFFF082B-2813-4B20-ADDA-70F508A5BB3B}"/>
              </a:ext>
            </a:extLst>
          </p:cNvPr>
          <p:cNvSpPr/>
          <p:nvPr/>
        </p:nvSpPr>
        <p:spPr>
          <a:xfrm flipV="1">
            <a:off x="6774159" y="5279230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0" name="Rectángulo 279">
            <a:extLst>
              <a:ext uri="{FF2B5EF4-FFF2-40B4-BE49-F238E27FC236}">
                <a16:creationId xmlns:a16="http://schemas.microsoft.com/office/drawing/2014/main" id="{FA1090B7-270E-4FCF-A7CB-EC36B35A8CD1}"/>
              </a:ext>
            </a:extLst>
          </p:cNvPr>
          <p:cNvSpPr/>
          <p:nvPr/>
        </p:nvSpPr>
        <p:spPr>
          <a:xfrm>
            <a:off x="6762349" y="5256493"/>
            <a:ext cx="45719" cy="50430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1" name="Rectángulo 280">
            <a:extLst>
              <a:ext uri="{FF2B5EF4-FFF2-40B4-BE49-F238E27FC236}">
                <a16:creationId xmlns:a16="http://schemas.microsoft.com/office/drawing/2014/main" id="{B93C87F0-DC34-4472-8325-537DED78FB8A}"/>
              </a:ext>
            </a:extLst>
          </p:cNvPr>
          <p:cNvSpPr/>
          <p:nvPr/>
        </p:nvSpPr>
        <p:spPr>
          <a:xfrm>
            <a:off x="6807312" y="5255979"/>
            <a:ext cx="550987" cy="504306"/>
          </a:xfrm>
          <a:prstGeom prst="rect">
            <a:avLst/>
          </a:prstGeom>
          <a:gradFill>
            <a:gsLst>
              <a:gs pos="53000">
                <a:schemeClr val="accent3">
                  <a:lumMod val="0"/>
                  <a:lumOff val="100000"/>
                </a:schemeClr>
              </a:gs>
              <a:gs pos="84000">
                <a:schemeClr val="bg1">
                  <a:lumMod val="85000"/>
                </a:schemeClr>
              </a:gs>
              <a:gs pos="17000">
                <a:schemeClr val="bg1">
                  <a:lumMod val="85000"/>
                </a:schemeClr>
              </a:gs>
              <a:gs pos="0">
                <a:schemeClr val="bg1">
                  <a:lumMod val="65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5400000" scaled="1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97" name="Grupo 296">
            <a:extLst>
              <a:ext uri="{FF2B5EF4-FFF2-40B4-BE49-F238E27FC236}">
                <a16:creationId xmlns:a16="http://schemas.microsoft.com/office/drawing/2014/main" id="{0C9EB594-E27F-4B13-8F0D-D232FAAFA92E}"/>
              </a:ext>
            </a:extLst>
          </p:cNvPr>
          <p:cNvGrpSpPr/>
          <p:nvPr/>
        </p:nvGrpSpPr>
        <p:grpSpPr>
          <a:xfrm>
            <a:off x="5369992" y="4505247"/>
            <a:ext cx="669529" cy="46328"/>
            <a:chOff x="4908293" y="2435411"/>
            <a:chExt cx="669529" cy="46328"/>
          </a:xfrm>
        </p:grpSpPr>
        <p:grpSp>
          <p:nvGrpSpPr>
            <p:cNvPr id="287" name="Grupo 286">
              <a:extLst>
                <a:ext uri="{FF2B5EF4-FFF2-40B4-BE49-F238E27FC236}">
                  <a16:creationId xmlns:a16="http://schemas.microsoft.com/office/drawing/2014/main" id="{2EEDEED4-0FFE-4C18-B01B-CB75206CE31B}"/>
                </a:ext>
              </a:extLst>
            </p:cNvPr>
            <p:cNvGrpSpPr/>
            <p:nvPr/>
          </p:nvGrpSpPr>
          <p:grpSpPr>
            <a:xfrm>
              <a:off x="4908293" y="2435962"/>
              <a:ext cx="87570" cy="45719"/>
              <a:chOff x="4908293" y="2409658"/>
              <a:chExt cx="87570" cy="72024"/>
            </a:xfrm>
          </p:grpSpPr>
          <p:sp>
            <p:nvSpPr>
              <p:cNvPr id="285" name="Diagrama de flujo: conector 284">
                <a:extLst>
                  <a:ext uri="{FF2B5EF4-FFF2-40B4-BE49-F238E27FC236}">
                    <a16:creationId xmlns:a16="http://schemas.microsoft.com/office/drawing/2014/main" id="{9AF78006-6053-49F1-ABB6-0DC8347F28E7}"/>
                  </a:ext>
                </a:extLst>
              </p:cNvPr>
              <p:cNvSpPr/>
              <p:nvPr/>
            </p:nvSpPr>
            <p:spPr>
              <a:xfrm flipV="1">
                <a:off x="4930413" y="2409658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6" name="Rectángulo 285">
                <a:extLst>
                  <a:ext uri="{FF2B5EF4-FFF2-40B4-BE49-F238E27FC236}">
                    <a16:creationId xmlns:a16="http://schemas.microsoft.com/office/drawing/2014/main" id="{47B97454-D620-4187-A805-965DA272F0D9}"/>
                  </a:ext>
                </a:extLst>
              </p:cNvPr>
              <p:cNvSpPr/>
              <p:nvPr/>
            </p:nvSpPr>
            <p:spPr>
              <a:xfrm>
                <a:off x="4908293" y="2435963"/>
                <a:ext cx="87570" cy="4571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88" name="Grupo 287">
              <a:extLst>
                <a:ext uri="{FF2B5EF4-FFF2-40B4-BE49-F238E27FC236}">
                  <a16:creationId xmlns:a16="http://schemas.microsoft.com/office/drawing/2014/main" id="{82DEFE3D-A522-43F4-B0B0-D49B70499941}"/>
                </a:ext>
              </a:extLst>
            </p:cNvPr>
            <p:cNvGrpSpPr/>
            <p:nvPr/>
          </p:nvGrpSpPr>
          <p:grpSpPr>
            <a:xfrm>
              <a:off x="5109501" y="2435411"/>
              <a:ext cx="87570" cy="45719"/>
              <a:chOff x="4908293" y="2409658"/>
              <a:chExt cx="87570" cy="72024"/>
            </a:xfrm>
          </p:grpSpPr>
          <p:sp>
            <p:nvSpPr>
              <p:cNvPr id="289" name="Diagrama de flujo: conector 288">
                <a:extLst>
                  <a:ext uri="{FF2B5EF4-FFF2-40B4-BE49-F238E27FC236}">
                    <a16:creationId xmlns:a16="http://schemas.microsoft.com/office/drawing/2014/main" id="{70B8277C-8727-4CC2-9F35-B7422E5C3815}"/>
                  </a:ext>
                </a:extLst>
              </p:cNvPr>
              <p:cNvSpPr/>
              <p:nvPr/>
            </p:nvSpPr>
            <p:spPr>
              <a:xfrm flipV="1">
                <a:off x="4930413" y="2409658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0" name="Rectángulo 289">
                <a:extLst>
                  <a:ext uri="{FF2B5EF4-FFF2-40B4-BE49-F238E27FC236}">
                    <a16:creationId xmlns:a16="http://schemas.microsoft.com/office/drawing/2014/main" id="{0660DF75-9F5F-4BDF-8B6E-49655693220C}"/>
                  </a:ext>
                </a:extLst>
              </p:cNvPr>
              <p:cNvSpPr/>
              <p:nvPr/>
            </p:nvSpPr>
            <p:spPr>
              <a:xfrm>
                <a:off x="4908293" y="2435963"/>
                <a:ext cx="87570" cy="4571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91" name="Grupo 290">
              <a:extLst>
                <a:ext uri="{FF2B5EF4-FFF2-40B4-BE49-F238E27FC236}">
                  <a16:creationId xmlns:a16="http://schemas.microsoft.com/office/drawing/2014/main" id="{AA7B87B1-D466-4B24-9214-ED882AF38C2F}"/>
                </a:ext>
              </a:extLst>
            </p:cNvPr>
            <p:cNvGrpSpPr/>
            <p:nvPr/>
          </p:nvGrpSpPr>
          <p:grpSpPr>
            <a:xfrm>
              <a:off x="5289044" y="2435652"/>
              <a:ext cx="87570" cy="45719"/>
              <a:chOff x="4908293" y="2409658"/>
              <a:chExt cx="87570" cy="72024"/>
            </a:xfrm>
          </p:grpSpPr>
          <p:sp>
            <p:nvSpPr>
              <p:cNvPr id="292" name="Diagrama de flujo: conector 291">
                <a:extLst>
                  <a:ext uri="{FF2B5EF4-FFF2-40B4-BE49-F238E27FC236}">
                    <a16:creationId xmlns:a16="http://schemas.microsoft.com/office/drawing/2014/main" id="{35E9EA67-09A5-400B-9246-C4441608F8FC}"/>
                  </a:ext>
                </a:extLst>
              </p:cNvPr>
              <p:cNvSpPr/>
              <p:nvPr/>
            </p:nvSpPr>
            <p:spPr>
              <a:xfrm flipV="1">
                <a:off x="4930413" y="2409658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3" name="Rectángulo 292">
                <a:extLst>
                  <a:ext uri="{FF2B5EF4-FFF2-40B4-BE49-F238E27FC236}">
                    <a16:creationId xmlns:a16="http://schemas.microsoft.com/office/drawing/2014/main" id="{45A411E3-0FFC-4202-B5A1-56B9464CE88C}"/>
                  </a:ext>
                </a:extLst>
              </p:cNvPr>
              <p:cNvSpPr/>
              <p:nvPr/>
            </p:nvSpPr>
            <p:spPr>
              <a:xfrm>
                <a:off x="4908293" y="2435963"/>
                <a:ext cx="87570" cy="4571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94" name="Grupo 293">
              <a:extLst>
                <a:ext uri="{FF2B5EF4-FFF2-40B4-BE49-F238E27FC236}">
                  <a16:creationId xmlns:a16="http://schemas.microsoft.com/office/drawing/2014/main" id="{AC7C17DA-E87D-48F9-B41C-E05AB5FE5783}"/>
                </a:ext>
              </a:extLst>
            </p:cNvPr>
            <p:cNvGrpSpPr/>
            <p:nvPr/>
          </p:nvGrpSpPr>
          <p:grpSpPr>
            <a:xfrm>
              <a:off x="5490252" y="2436020"/>
              <a:ext cx="87570" cy="45719"/>
              <a:chOff x="4908293" y="2409658"/>
              <a:chExt cx="87570" cy="72024"/>
            </a:xfrm>
          </p:grpSpPr>
          <p:sp>
            <p:nvSpPr>
              <p:cNvPr id="295" name="Diagrama de flujo: conector 294">
                <a:extLst>
                  <a:ext uri="{FF2B5EF4-FFF2-40B4-BE49-F238E27FC236}">
                    <a16:creationId xmlns:a16="http://schemas.microsoft.com/office/drawing/2014/main" id="{A6F054FF-A297-480C-9529-CBF25BE6F211}"/>
                  </a:ext>
                </a:extLst>
              </p:cNvPr>
              <p:cNvSpPr/>
              <p:nvPr/>
            </p:nvSpPr>
            <p:spPr>
              <a:xfrm flipV="1">
                <a:off x="4930413" y="2409658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6" name="Rectángulo 295">
                <a:extLst>
                  <a:ext uri="{FF2B5EF4-FFF2-40B4-BE49-F238E27FC236}">
                    <a16:creationId xmlns:a16="http://schemas.microsoft.com/office/drawing/2014/main" id="{5B325A29-B60B-4AEA-96AA-D16600E86046}"/>
                  </a:ext>
                </a:extLst>
              </p:cNvPr>
              <p:cNvSpPr/>
              <p:nvPr/>
            </p:nvSpPr>
            <p:spPr>
              <a:xfrm>
                <a:off x="4908293" y="2435963"/>
                <a:ext cx="87570" cy="4571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298" name="Trapecio 297">
            <a:extLst>
              <a:ext uri="{FF2B5EF4-FFF2-40B4-BE49-F238E27FC236}">
                <a16:creationId xmlns:a16="http://schemas.microsoft.com/office/drawing/2014/main" id="{DB3FF7F3-A33E-4BCF-87D7-BBBB33903998}"/>
              </a:ext>
            </a:extLst>
          </p:cNvPr>
          <p:cNvSpPr/>
          <p:nvPr/>
        </p:nvSpPr>
        <p:spPr>
          <a:xfrm>
            <a:off x="5236103" y="4088591"/>
            <a:ext cx="951072" cy="336782"/>
          </a:xfrm>
          <a:prstGeom prst="trapezoid">
            <a:avLst>
              <a:gd name="adj" fmla="val 77612"/>
            </a:avLst>
          </a:prstGeom>
          <a:gradFill flip="none" rotWithShape="1">
            <a:gsLst>
              <a:gs pos="53000">
                <a:schemeClr val="accent3">
                  <a:lumMod val="0"/>
                  <a:lumOff val="100000"/>
                </a:schemeClr>
              </a:gs>
              <a:gs pos="72000">
                <a:schemeClr val="bg1">
                  <a:lumMod val="85000"/>
                </a:schemeClr>
              </a:gs>
              <a:gs pos="10000">
                <a:schemeClr val="bg1">
                  <a:lumMod val="85000"/>
                </a:schemeClr>
              </a:gs>
              <a:gs pos="0">
                <a:schemeClr val="bg1">
                  <a:lumMod val="65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89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9" name="Rectángulo 298">
            <a:extLst>
              <a:ext uri="{FF2B5EF4-FFF2-40B4-BE49-F238E27FC236}">
                <a16:creationId xmlns:a16="http://schemas.microsoft.com/office/drawing/2014/main" id="{9CC944B6-B34C-4709-9161-76A7087305EB}"/>
              </a:ext>
            </a:extLst>
          </p:cNvPr>
          <p:cNvSpPr/>
          <p:nvPr/>
        </p:nvSpPr>
        <p:spPr>
          <a:xfrm rot="5400000">
            <a:off x="4993577" y="3154275"/>
            <a:ext cx="1438828" cy="432000"/>
          </a:xfrm>
          <a:prstGeom prst="rect">
            <a:avLst/>
          </a:prstGeom>
          <a:gradFill>
            <a:gsLst>
              <a:gs pos="53000">
                <a:schemeClr val="accent3">
                  <a:lumMod val="0"/>
                  <a:lumOff val="100000"/>
                </a:schemeClr>
              </a:gs>
              <a:gs pos="84000">
                <a:schemeClr val="bg1">
                  <a:lumMod val="85000"/>
                </a:schemeClr>
              </a:gs>
              <a:gs pos="17000">
                <a:schemeClr val="bg1">
                  <a:lumMod val="85000"/>
                </a:schemeClr>
              </a:gs>
              <a:gs pos="0">
                <a:schemeClr val="bg1">
                  <a:lumMod val="65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5400000" scaled="1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0" name="Triángulo isósceles 299">
            <a:extLst>
              <a:ext uri="{FF2B5EF4-FFF2-40B4-BE49-F238E27FC236}">
                <a16:creationId xmlns:a16="http://schemas.microsoft.com/office/drawing/2014/main" id="{B880640D-2032-46B0-9257-FAB8889D64E7}"/>
              </a:ext>
            </a:extLst>
          </p:cNvPr>
          <p:cNvSpPr/>
          <p:nvPr/>
        </p:nvSpPr>
        <p:spPr>
          <a:xfrm>
            <a:off x="5240866" y="2186983"/>
            <a:ext cx="933062" cy="282807"/>
          </a:xfrm>
          <a:prstGeom prst="triangle">
            <a:avLst/>
          </a:prstGeom>
          <a:solidFill>
            <a:schemeClr val="accent3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2" name="Conector recto 301">
            <a:extLst>
              <a:ext uri="{FF2B5EF4-FFF2-40B4-BE49-F238E27FC236}">
                <a16:creationId xmlns:a16="http://schemas.microsoft.com/office/drawing/2014/main" id="{C936C253-59F3-48E5-A9A3-1244E912B5C6}"/>
              </a:ext>
            </a:extLst>
          </p:cNvPr>
          <p:cNvCxnSpPr>
            <a:cxnSpLocks/>
          </p:cNvCxnSpPr>
          <p:nvPr/>
        </p:nvCxnSpPr>
        <p:spPr>
          <a:xfrm flipH="1" flipV="1">
            <a:off x="5411162" y="2460440"/>
            <a:ext cx="210845" cy="189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ector recto 305">
            <a:extLst>
              <a:ext uri="{FF2B5EF4-FFF2-40B4-BE49-F238E27FC236}">
                <a16:creationId xmlns:a16="http://schemas.microsoft.com/office/drawing/2014/main" id="{DDB4EFD4-1BF1-462C-9854-4BE7F09676A6}"/>
              </a:ext>
            </a:extLst>
          </p:cNvPr>
          <p:cNvCxnSpPr>
            <a:cxnSpLocks/>
          </p:cNvCxnSpPr>
          <p:nvPr/>
        </p:nvCxnSpPr>
        <p:spPr>
          <a:xfrm flipH="1">
            <a:off x="5791913" y="2457869"/>
            <a:ext cx="210845" cy="189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" name="Imagen 307">
            <a:extLst>
              <a:ext uri="{FF2B5EF4-FFF2-40B4-BE49-F238E27FC236}">
                <a16:creationId xmlns:a16="http://schemas.microsoft.com/office/drawing/2014/main" id="{D8011C79-F340-4795-8DB2-BAB40C67B0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754" y="1094496"/>
            <a:ext cx="1227326" cy="1589590"/>
          </a:xfrm>
          <a:prstGeom prst="rect">
            <a:avLst/>
          </a:prstGeom>
        </p:spPr>
      </p:pic>
      <p:sp>
        <p:nvSpPr>
          <p:cNvPr id="362" name="Rectángulo 361">
            <a:extLst>
              <a:ext uri="{FF2B5EF4-FFF2-40B4-BE49-F238E27FC236}">
                <a16:creationId xmlns:a16="http://schemas.microsoft.com/office/drawing/2014/main" id="{2B023F95-191E-491B-B876-43E690033FF8}"/>
              </a:ext>
            </a:extLst>
          </p:cNvPr>
          <p:cNvSpPr/>
          <p:nvPr/>
        </p:nvSpPr>
        <p:spPr>
          <a:xfrm>
            <a:off x="6352079" y="6957862"/>
            <a:ext cx="643373" cy="238378"/>
          </a:xfrm>
          <a:prstGeom prst="rect">
            <a:avLst/>
          </a:prstGeom>
          <a:gradFill>
            <a:gsLst>
              <a:gs pos="53000">
                <a:schemeClr val="accent3">
                  <a:lumMod val="0"/>
                  <a:lumOff val="100000"/>
                </a:schemeClr>
              </a:gs>
              <a:gs pos="84000">
                <a:schemeClr val="bg1">
                  <a:lumMod val="85000"/>
                </a:schemeClr>
              </a:gs>
              <a:gs pos="17000">
                <a:schemeClr val="bg1">
                  <a:lumMod val="85000"/>
                </a:schemeClr>
              </a:gs>
              <a:gs pos="0">
                <a:schemeClr val="bg1">
                  <a:lumMod val="65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5400000" scaled="1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84" name="Grupo 383">
            <a:extLst>
              <a:ext uri="{FF2B5EF4-FFF2-40B4-BE49-F238E27FC236}">
                <a16:creationId xmlns:a16="http://schemas.microsoft.com/office/drawing/2014/main" id="{91B3F2C6-A48E-463F-A78C-BE0B5EE9A36D}"/>
              </a:ext>
            </a:extLst>
          </p:cNvPr>
          <p:cNvGrpSpPr/>
          <p:nvPr/>
        </p:nvGrpSpPr>
        <p:grpSpPr>
          <a:xfrm>
            <a:off x="6202536" y="6971411"/>
            <a:ext cx="815725" cy="222215"/>
            <a:chOff x="6939316" y="2848791"/>
            <a:chExt cx="3035303" cy="826783"/>
          </a:xfrm>
        </p:grpSpPr>
        <p:sp>
          <p:nvSpPr>
            <p:cNvPr id="364" name="Elipse 363">
              <a:extLst>
                <a:ext uri="{FF2B5EF4-FFF2-40B4-BE49-F238E27FC236}">
                  <a16:creationId xmlns:a16="http://schemas.microsoft.com/office/drawing/2014/main" id="{7DA87DD5-7A06-4277-B5B8-5BFBB49C2285}"/>
                </a:ext>
              </a:extLst>
            </p:cNvPr>
            <p:cNvSpPr/>
            <p:nvPr/>
          </p:nvSpPr>
          <p:spPr>
            <a:xfrm rot="20542678">
              <a:off x="6988490" y="2850052"/>
              <a:ext cx="60727" cy="8001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3" name="Rectángulo 362">
              <a:extLst>
                <a:ext uri="{FF2B5EF4-FFF2-40B4-BE49-F238E27FC236}">
                  <a16:creationId xmlns:a16="http://schemas.microsoft.com/office/drawing/2014/main" id="{2D099D57-3A67-43D5-BE21-315B1F4B890A}"/>
                </a:ext>
              </a:extLst>
            </p:cNvPr>
            <p:cNvSpPr/>
            <p:nvPr/>
          </p:nvSpPr>
          <p:spPr>
            <a:xfrm>
              <a:off x="6939316" y="3178684"/>
              <a:ext cx="3035303" cy="1919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3" name="Elipse 372">
              <a:extLst>
                <a:ext uri="{FF2B5EF4-FFF2-40B4-BE49-F238E27FC236}">
                  <a16:creationId xmlns:a16="http://schemas.microsoft.com/office/drawing/2014/main" id="{84D4F352-506B-49C5-91EB-222961398886}"/>
                </a:ext>
              </a:extLst>
            </p:cNvPr>
            <p:cNvSpPr/>
            <p:nvPr/>
          </p:nvSpPr>
          <p:spPr>
            <a:xfrm rot="1057322" flipH="1">
              <a:off x="7224710" y="2848791"/>
              <a:ext cx="60727" cy="8001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4" name="Elipse 373">
              <a:extLst>
                <a:ext uri="{FF2B5EF4-FFF2-40B4-BE49-F238E27FC236}">
                  <a16:creationId xmlns:a16="http://schemas.microsoft.com/office/drawing/2014/main" id="{9631DB30-1900-4035-AA2A-6AE6C9D10039}"/>
                </a:ext>
              </a:extLst>
            </p:cNvPr>
            <p:cNvSpPr/>
            <p:nvPr/>
          </p:nvSpPr>
          <p:spPr>
            <a:xfrm rot="20542678">
              <a:off x="7471090" y="2856402"/>
              <a:ext cx="60727" cy="8001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5" name="Elipse 374">
              <a:extLst>
                <a:ext uri="{FF2B5EF4-FFF2-40B4-BE49-F238E27FC236}">
                  <a16:creationId xmlns:a16="http://schemas.microsoft.com/office/drawing/2014/main" id="{A634AD06-B996-4A06-BEE5-0A1022CB975D}"/>
                </a:ext>
              </a:extLst>
            </p:cNvPr>
            <p:cNvSpPr/>
            <p:nvPr/>
          </p:nvSpPr>
          <p:spPr>
            <a:xfrm rot="1057322" flipH="1">
              <a:off x="7707310" y="2855141"/>
              <a:ext cx="60727" cy="8001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6" name="Elipse 375">
              <a:extLst>
                <a:ext uri="{FF2B5EF4-FFF2-40B4-BE49-F238E27FC236}">
                  <a16:creationId xmlns:a16="http://schemas.microsoft.com/office/drawing/2014/main" id="{83EE15C0-1336-470D-B272-92BE3AF993B9}"/>
                </a:ext>
              </a:extLst>
            </p:cNvPr>
            <p:cNvSpPr/>
            <p:nvPr/>
          </p:nvSpPr>
          <p:spPr>
            <a:xfrm rot="20542678">
              <a:off x="7947340" y="2856402"/>
              <a:ext cx="60727" cy="8001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7" name="Elipse 376">
              <a:extLst>
                <a:ext uri="{FF2B5EF4-FFF2-40B4-BE49-F238E27FC236}">
                  <a16:creationId xmlns:a16="http://schemas.microsoft.com/office/drawing/2014/main" id="{5C3D10CA-3465-418F-8A8F-6AE0DB921021}"/>
                </a:ext>
              </a:extLst>
            </p:cNvPr>
            <p:cNvSpPr/>
            <p:nvPr/>
          </p:nvSpPr>
          <p:spPr>
            <a:xfrm rot="1057322" flipH="1">
              <a:off x="8183560" y="2855141"/>
              <a:ext cx="60727" cy="8001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8" name="Elipse 377">
              <a:extLst>
                <a:ext uri="{FF2B5EF4-FFF2-40B4-BE49-F238E27FC236}">
                  <a16:creationId xmlns:a16="http://schemas.microsoft.com/office/drawing/2014/main" id="{6CE0C056-F3B7-4A82-99B0-5B765BC9ED3B}"/>
                </a:ext>
              </a:extLst>
            </p:cNvPr>
            <p:cNvSpPr/>
            <p:nvPr/>
          </p:nvSpPr>
          <p:spPr>
            <a:xfrm rot="20542678">
              <a:off x="8429940" y="2862752"/>
              <a:ext cx="60727" cy="8001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9" name="Elipse 378">
              <a:extLst>
                <a:ext uri="{FF2B5EF4-FFF2-40B4-BE49-F238E27FC236}">
                  <a16:creationId xmlns:a16="http://schemas.microsoft.com/office/drawing/2014/main" id="{EE2F5C17-BA3B-45D4-BDAA-352DB5682124}"/>
                </a:ext>
              </a:extLst>
            </p:cNvPr>
            <p:cNvSpPr/>
            <p:nvPr/>
          </p:nvSpPr>
          <p:spPr>
            <a:xfrm rot="1057322" flipH="1">
              <a:off x="8666160" y="2861491"/>
              <a:ext cx="60727" cy="8001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0" name="Elipse 379">
              <a:extLst>
                <a:ext uri="{FF2B5EF4-FFF2-40B4-BE49-F238E27FC236}">
                  <a16:creationId xmlns:a16="http://schemas.microsoft.com/office/drawing/2014/main" id="{9C41E86F-63A2-4049-B7EF-5DDE19BC4371}"/>
                </a:ext>
              </a:extLst>
            </p:cNvPr>
            <p:cNvSpPr/>
            <p:nvPr/>
          </p:nvSpPr>
          <p:spPr>
            <a:xfrm rot="20542678">
              <a:off x="8912540" y="2869102"/>
              <a:ext cx="60727" cy="8001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1" name="Elipse 380">
              <a:extLst>
                <a:ext uri="{FF2B5EF4-FFF2-40B4-BE49-F238E27FC236}">
                  <a16:creationId xmlns:a16="http://schemas.microsoft.com/office/drawing/2014/main" id="{62DB33E8-4653-4DF1-9AB0-25D4AD408455}"/>
                </a:ext>
              </a:extLst>
            </p:cNvPr>
            <p:cNvSpPr/>
            <p:nvPr/>
          </p:nvSpPr>
          <p:spPr>
            <a:xfrm rot="1057322" flipH="1">
              <a:off x="9148760" y="2867841"/>
              <a:ext cx="60727" cy="8001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2" name="Elipse 381">
              <a:extLst>
                <a:ext uri="{FF2B5EF4-FFF2-40B4-BE49-F238E27FC236}">
                  <a16:creationId xmlns:a16="http://schemas.microsoft.com/office/drawing/2014/main" id="{0275B9E7-D0B5-4E6E-A3B3-E744269D6FC6}"/>
                </a:ext>
              </a:extLst>
            </p:cNvPr>
            <p:cNvSpPr/>
            <p:nvPr/>
          </p:nvSpPr>
          <p:spPr>
            <a:xfrm rot="20542678">
              <a:off x="9395140" y="2875452"/>
              <a:ext cx="60727" cy="8001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3" name="Elipse 382">
              <a:extLst>
                <a:ext uri="{FF2B5EF4-FFF2-40B4-BE49-F238E27FC236}">
                  <a16:creationId xmlns:a16="http://schemas.microsoft.com/office/drawing/2014/main" id="{433D0D8B-4AAD-4C4E-9F85-4ECE58720095}"/>
                </a:ext>
              </a:extLst>
            </p:cNvPr>
            <p:cNvSpPr/>
            <p:nvPr/>
          </p:nvSpPr>
          <p:spPr>
            <a:xfrm rot="1057322" flipH="1">
              <a:off x="9631360" y="2874191"/>
              <a:ext cx="60727" cy="8001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58" name="Grupo 357">
            <a:extLst>
              <a:ext uri="{FF2B5EF4-FFF2-40B4-BE49-F238E27FC236}">
                <a16:creationId xmlns:a16="http://schemas.microsoft.com/office/drawing/2014/main" id="{E1F49EB7-3C98-46C2-98F2-5833BF0A826A}"/>
              </a:ext>
            </a:extLst>
          </p:cNvPr>
          <p:cNvGrpSpPr/>
          <p:nvPr/>
        </p:nvGrpSpPr>
        <p:grpSpPr>
          <a:xfrm>
            <a:off x="6968905" y="6869226"/>
            <a:ext cx="908544" cy="423784"/>
            <a:chOff x="9064768" y="6131583"/>
            <a:chExt cx="2333483" cy="1088437"/>
          </a:xfrm>
        </p:grpSpPr>
        <p:sp>
          <p:nvSpPr>
            <p:cNvPr id="314" name="Diagrama de flujo: terminador 313">
              <a:extLst>
                <a:ext uri="{FF2B5EF4-FFF2-40B4-BE49-F238E27FC236}">
                  <a16:creationId xmlns:a16="http://schemas.microsoft.com/office/drawing/2014/main" id="{FCA34536-7901-4832-8CF9-6296ACEE2C55}"/>
                </a:ext>
              </a:extLst>
            </p:cNvPr>
            <p:cNvSpPr/>
            <p:nvPr/>
          </p:nvSpPr>
          <p:spPr>
            <a:xfrm>
              <a:off x="9785653" y="6131583"/>
              <a:ext cx="1612598" cy="1083031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2" name="Rectángulo 311">
              <a:extLst>
                <a:ext uri="{FF2B5EF4-FFF2-40B4-BE49-F238E27FC236}">
                  <a16:creationId xmlns:a16="http://schemas.microsoft.com/office/drawing/2014/main" id="{990C3908-602E-4245-AA6E-E3AFADCE6FF1}"/>
                </a:ext>
              </a:extLst>
            </p:cNvPr>
            <p:cNvSpPr/>
            <p:nvPr/>
          </p:nvSpPr>
          <p:spPr>
            <a:xfrm>
              <a:off x="9785654" y="6131584"/>
              <a:ext cx="1329634" cy="10881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24" name="Conector recto 323">
              <a:extLst>
                <a:ext uri="{FF2B5EF4-FFF2-40B4-BE49-F238E27FC236}">
                  <a16:creationId xmlns:a16="http://schemas.microsoft.com/office/drawing/2014/main" id="{FF8BE449-9869-42D4-AADE-009E0DA5AAAA}"/>
                </a:ext>
              </a:extLst>
            </p:cNvPr>
            <p:cNvCxnSpPr/>
            <p:nvPr/>
          </p:nvCxnSpPr>
          <p:spPr>
            <a:xfrm>
              <a:off x="9785653" y="6464711"/>
              <a:ext cx="1329635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Conector recto 324">
              <a:extLst>
                <a:ext uri="{FF2B5EF4-FFF2-40B4-BE49-F238E27FC236}">
                  <a16:creationId xmlns:a16="http://schemas.microsoft.com/office/drawing/2014/main" id="{760F21FF-7D62-4066-825B-471A2A86840D}"/>
                </a:ext>
              </a:extLst>
            </p:cNvPr>
            <p:cNvCxnSpPr/>
            <p:nvPr/>
          </p:nvCxnSpPr>
          <p:spPr>
            <a:xfrm>
              <a:off x="9785653" y="6541322"/>
              <a:ext cx="1329635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Conector recto 325">
              <a:extLst>
                <a:ext uri="{FF2B5EF4-FFF2-40B4-BE49-F238E27FC236}">
                  <a16:creationId xmlns:a16="http://schemas.microsoft.com/office/drawing/2014/main" id="{BBCD12CF-A85E-40AF-8685-D64F124D6C21}"/>
                </a:ext>
              </a:extLst>
            </p:cNvPr>
            <p:cNvCxnSpPr/>
            <p:nvPr/>
          </p:nvCxnSpPr>
          <p:spPr>
            <a:xfrm>
              <a:off x="9785653" y="6623471"/>
              <a:ext cx="1329635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Conector recto 326">
              <a:extLst>
                <a:ext uri="{FF2B5EF4-FFF2-40B4-BE49-F238E27FC236}">
                  <a16:creationId xmlns:a16="http://schemas.microsoft.com/office/drawing/2014/main" id="{A0E6A9F6-D419-467D-81BA-0B52805A8151}"/>
                </a:ext>
              </a:extLst>
            </p:cNvPr>
            <p:cNvCxnSpPr/>
            <p:nvPr/>
          </p:nvCxnSpPr>
          <p:spPr>
            <a:xfrm>
              <a:off x="9785653" y="6709344"/>
              <a:ext cx="1329635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8" name="Grupo 327">
              <a:extLst>
                <a:ext uri="{FF2B5EF4-FFF2-40B4-BE49-F238E27FC236}">
                  <a16:creationId xmlns:a16="http://schemas.microsoft.com/office/drawing/2014/main" id="{B956EFD4-EFE9-4C6A-8BB7-6CC86A5FE394}"/>
                </a:ext>
              </a:extLst>
            </p:cNvPr>
            <p:cNvGrpSpPr/>
            <p:nvPr/>
          </p:nvGrpSpPr>
          <p:grpSpPr>
            <a:xfrm>
              <a:off x="9842660" y="6530512"/>
              <a:ext cx="561935" cy="306154"/>
              <a:chOff x="9842660" y="6530512"/>
              <a:chExt cx="561935" cy="306154"/>
            </a:xfrm>
          </p:grpSpPr>
          <p:sp>
            <p:nvSpPr>
              <p:cNvPr id="316" name="Diagrama de flujo: proceso alternativo 315">
                <a:extLst>
                  <a:ext uri="{FF2B5EF4-FFF2-40B4-BE49-F238E27FC236}">
                    <a16:creationId xmlns:a16="http://schemas.microsoft.com/office/drawing/2014/main" id="{CE9CE476-5425-4FD2-8610-06CBCBFF98B6}"/>
                  </a:ext>
                </a:extLst>
              </p:cNvPr>
              <p:cNvSpPr/>
              <p:nvPr/>
            </p:nvSpPr>
            <p:spPr>
              <a:xfrm>
                <a:off x="9842660" y="6530512"/>
                <a:ext cx="561935" cy="306154"/>
              </a:xfrm>
              <a:prstGeom prst="flowChartAlternateProcess">
                <a:avLst/>
              </a:prstGeom>
              <a:solidFill>
                <a:schemeClr val="accent5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18" name="Diagrama de flujo: conector 317">
                <a:extLst>
                  <a:ext uri="{FF2B5EF4-FFF2-40B4-BE49-F238E27FC236}">
                    <a16:creationId xmlns:a16="http://schemas.microsoft.com/office/drawing/2014/main" id="{1B850DF6-A662-46A7-A68A-BBADAD1E73B0}"/>
                  </a:ext>
                </a:extLst>
              </p:cNvPr>
              <p:cNvSpPr/>
              <p:nvPr/>
            </p:nvSpPr>
            <p:spPr>
              <a:xfrm>
                <a:off x="9880600" y="6556375"/>
                <a:ext cx="45719" cy="45719"/>
              </a:xfrm>
              <a:prstGeom prst="flowChartConnector">
                <a:avLst/>
              </a:prstGeom>
              <a:solidFill>
                <a:schemeClr val="accent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9" name="Diagrama de flujo: conector 318">
                <a:extLst>
                  <a:ext uri="{FF2B5EF4-FFF2-40B4-BE49-F238E27FC236}">
                    <a16:creationId xmlns:a16="http://schemas.microsoft.com/office/drawing/2014/main" id="{3CB2939E-20F1-46F3-BC2C-24C9FDFF9CF5}"/>
                  </a:ext>
                </a:extLst>
              </p:cNvPr>
              <p:cNvSpPr/>
              <p:nvPr/>
            </p:nvSpPr>
            <p:spPr>
              <a:xfrm>
                <a:off x="9880600" y="6764194"/>
                <a:ext cx="45719" cy="45719"/>
              </a:xfrm>
              <a:prstGeom prst="flowChartConnector">
                <a:avLst/>
              </a:prstGeom>
              <a:solidFill>
                <a:schemeClr val="accent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1" name="Diagrama de flujo: conector 320">
                <a:extLst>
                  <a:ext uri="{FF2B5EF4-FFF2-40B4-BE49-F238E27FC236}">
                    <a16:creationId xmlns:a16="http://schemas.microsoft.com/office/drawing/2014/main" id="{9550A940-7CA3-46AC-997E-64D268775999}"/>
                  </a:ext>
                </a:extLst>
              </p:cNvPr>
              <p:cNvSpPr/>
              <p:nvPr/>
            </p:nvSpPr>
            <p:spPr>
              <a:xfrm>
                <a:off x="10327239" y="6553998"/>
                <a:ext cx="45719" cy="45719"/>
              </a:xfrm>
              <a:prstGeom prst="flowChartConnector">
                <a:avLst/>
              </a:prstGeom>
              <a:solidFill>
                <a:schemeClr val="accent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2" name="Diagrama de flujo: conector 321">
                <a:extLst>
                  <a:ext uri="{FF2B5EF4-FFF2-40B4-BE49-F238E27FC236}">
                    <a16:creationId xmlns:a16="http://schemas.microsoft.com/office/drawing/2014/main" id="{6762DC9A-0603-4A04-B016-6A2131A6C890}"/>
                  </a:ext>
                </a:extLst>
              </p:cNvPr>
              <p:cNvSpPr/>
              <p:nvPr/>
            </p:nvSpPr>
            <p:spPr>
              <a:xfrm>
                <a:off x="10327239" y="6761817"/>
                <a:ext cx="45719" cy="45719"/>
              </a:xfrm>
              <a:prstGeom prst="flowChartConnector">
                <a:avLst/>
              </a:prstGeom>
              <a:solidFill>
                <a:schemeClr val="accent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329" name="Conector recto 328">
              <a:extLst>
                <a:ext uri="{FF2B5EF4-FFF2-40B4-BE49-F238E27FC236}">
                  <a16:creationId xmlns:a16="http://schemas.microsoft.com/office/drawing/2014/main" id="{A0980A64-36B9-425A-9582-3D23F3459157}"/>
                </a:ext>
              </a:extLst>
            </p:cNvPr>
            <p:cNvCxnSpPr/>
            <p:nvPr/>
          </p:nvCxnSpPr>
          <p:spPr>
            <a:xfrm>
              <a:off x="9785653" y="6859526"/>
              <a:ext cx="1329635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Conector recto 329">
              <a:extLst>
                <a:ext uri="{FF2B5EF4-FFF2-40B4-BE49-F238E27FC236}">
                  <a16:creationId xmlns:a16="http://schemas.microsoft.com/office/drawing/2014/main" id="{C994040E-8C90-4501-9DB0-C6AE260A6083}"/>
                </a:ext>
              </a:extLst>
            </p:cNvPr>
            <p:cNvCxnSpPr/>
            <p:nvPr/>
          </p:nvCxnSpPr>
          <p:spPr>
            <a:xfrm>
              <a:off x="9785653" y="6943018"/>
              <a:ext cx="1329635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ector recto 330">
              <a:extLst>
                <a:ext uri="{FF2B5EF4-FFF2-40B4-BE49-F238E27FC236}">
                  <a16:creationId xmlns:a16="http://schemas.microsoft.com/office/drawing/2014/main" id="{84108F7A-5FA9-4907-B233-439A52ECABCA}"/>
                </a:ext>
              </a:extLst>
            </p:cNvPr>
            <p:cNvCxnSpPr/>
            <p:nvPr/>
          </p:nvCxnSpPr>
          <p:spPr>
            <a:xfrm>
              <a:off x="9785653" y="7033290"/>
              <a:ext cx="1329635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Conector recto 331">
              <a:extLst>
                <a:ext uri="{FF2B5EF4-FFF2-40B4-BE49-F238E27FC236}">
                  <a16:creationId xmlns:a16="http://schemas.microsoft.com/office/drawing/2014/main" id="{A799C8C0-E64D-4A9A-8373-B225F8035E9D}"/>
                </a:ext>
              </a:extLst>
            </p:cNvPr>
            <p:cNvCxnSpPr>
              <a:cxnSpLocks/>
            </p:cNvCxnSpPr>
            <p:nvPr/>
          </p:nvCxnSpPr>
          <p:spPr>
            <a:xfrm>
              <a:off x="9959975" y="6131583"/>
              <a:ext cx="0" cy="114053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Conector recto 334">
              <a:extLst>
                <a:ext uri="{FF2B5EF4-FFF2-40B4-BE49-F238E27FC236}">
                  <a16:creationId xmlns:a16="http://schemas.microsoft.com/office/drawing/2014/main" id="{5B08ADFE-75FE-4A57-87D1-4C6991F2EFA4}"/>
                </a:ext>
              </a:extLst>
            </p:cNvPr>
            <p:cNvCxnSpPr>
              <a:cxnSpLocks/>
            </p:cNvCxnSpPr>
            <p:nvPr/>
          </p:nvCxnSpPr>
          <p:spPr>
            <a:xfrm>
              <a:off x="10420470" y="6131583"/>
              <a:ext cx="0" cy="114053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ector recto 335">
              <a:extLst>
                <a:ext uri="{FF2B5EF4-FFF2-40B4-BE49-F238E27FC236}">
                  <a16:creationId xmlns:a16="http://schemas.microsoft.com/office/drawing/2014/main" id="{B7AEE72D-1D6B-4684-8EBB-630514DD771B}"/>
                </a:ext>
              </a:extLst>
            </p:cNvPr>
            <p:cNvCxnSpPr>
              <a:cxnSpLocks/>
            </p:cNvCxnSpPr>
            <p:nvPr/>
          </p:nvCxnSpPr>
          <p:spPr>
            <a:xfrm>
              <a:off x="10426940" y="7105967"/>
              <a:ext cx="0" cy="114053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ector recto 336">
              <a:extLst>
                <a:ext uri="{FF2B5EF4-FFF2-40B4-BE49-F238E27FC236}">
                  <a16:creationId xmlns:a16="http://schemas.microsoft.com/office/drawing/2014/main" id="{718C1DD1-A007-4B1C-803C-AE8CA716A5DF}"/>
                </a:ext>
              </a:extLst>
            </p:cNvPr>
            <p:cNvCxnSpPr>
              <a:cxnSpLocks/>
            </p:cNvCxnSpPr>
            <p:nvPr/>
          </p:nvCxnSpPr>
          <p:spPr>
            <a:xfrm>
              <a:off x="9963390" y="7102150"/>
              <a:ext cx="0" cy="114053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Rectángulo 337">
              <a:extLst>
                <a:ext uri="{FF2B5EF4-FFF2-40B4-BE49-F238E27FC236}">
                  <a16:creationId xmlns:a16="http://schemas.microsoft.com/office/drawing/2014/main" id="{CB96466E-4C65-41B1-80CB-6DCC70D46B92}"/>
                </a:ext>
              </a:extLst>
            </p:cNvPr>
            <p:cNvSpPr/>
            <p:nvPr/>
          </p:nvSpPr>
          <p:spPr>
            <a:xfrm>
              <a:off x="9677012" y="6162614"/>
              <a:ext cx="110452" cy="102276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39" name="Grupo 338">
              <a:extLst>
                <a:ext uri="{FF2B5EF4-FFF2-40B4-BE49-F238E27FC236}">
                  <a16:creationId xmlns:a16="http://schemas.microsoft.com/office/drawing/2014/main" id="{FF07EBCE-48E3-4C5A-A2E1-F264B1CA46F7}"/>
                </a:ext>
              </a:extLst>
            </p:cNvPr>
            <p:cNvGrpSpPr/>
            <p:nvPr/>
          </p:nvGrpSpPr>
          <p:grpSpPr>
            <a:xfrm rot="16200000">
              <a:off x="9428625" y="6649933"/>
              <a:ext cx="669529" cy="46328"/>
              <a:chOff x="4908293" y="2435411"/>
              <a:chExt cx="669529" cy="46328"/>
            </a:xfrm>
          </p:grpSpPr>
          <p:grpSp>
            <p:nvGrpSpPr>
              <p:cNvPr id="340" name="Grupo 339">
                <a:extLst>
                  <a:ext uri="{FF2B5EF4-FFF2-40B4-BE49-F238E27FC236}">
                    <a16:creationId xmlns:a16="http://schemas.microsoft.com/office/drawing/2014/main" id="{51D29BCA-F16B-48A2-8D31-BC18C471617D}"/>
                  </a:ext>
                </a:extLst>
              </p:cNvPr>
              <p:cNvGrpSpPr/>
              <p:nvPr/>
            </p:nvGrpSpPr>
            <p:grpSpPr>
              <a:xfrm>
                <a:off x="4908293" y="2435962"/>
                <a:ext cx="87570" cy="45719"/>
                <a:chOff x="4908293" y="2409658"/>
                <a:chExt cx="87570" cy="72024"/>
              </a:xfrm>
            </p:grpSpPr>
            <p:sp>
              <p:nvSpPr>
                <p:cNvPr id="350" name="Diagrama de flujo: conector 349">
                  <a:extLst>
                    <a:ext uri="{FF2B5EF4-FFF2-40B4-BE49-F238E27FC236}">
                      <a16:creationId xmlns:a16="http://schemas.microsoft.com/office/drawing/2014/main" id="{794D5EA7-7295-4912-842E-ED5D8E6BA9E6}"/>
                    </a:ext>
                  </a:extLst>
                </p:cNvPr>
                <p:cNvSpPr/>
                <p:nvPr/>
              </p:nvSpPr>
              <p:spPr>
                <a:xfrm flipV="1">
                  <a:off x="4930413" y="2409658"/>
                  <a:ext cx="45719" cy="45719"/>
                </a:xfrm>
                <a:prstGeom prst="flowChartConnector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51" name="Rectángulo 350">
                  <a:extLst>
                    <a:ext uri="{FF2B5EF4-FFF2-40B4-BE49-F238E27FC236}">
                      <a16:creationId xmlns:a16="http://schemas.microsoft.com/office/drawing/2014/main" id="{2A343BE6-6143-4370-9DCB-64D31E801EB0}"/>
                    </a:ext>
                  </a:extLst>
                </p:cNvPr>
                <p:cNvSpPr/>
                <p:nvPr/>
              </p:nvSpPr>
              <p:spPr>
                <a:xfrm>
                  <a:off x="4908293" y="2435963"/>
                  <a:ext cx="87570" cy="4571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341" name="Grupo 340">
                <a:extLst>
                  <a:ext uri="{FF2B5EF4-FFF2-40B4-BE49-F238E27FC236}">
                    <a16:creationId xmlns:a16="http://schemas.microsoft.com/office/drawing/2014/main" id="{D534C28D-4E75-46E0-B3DB-E00A5A49B9BB}"/>
                  </a:ext>
                </a:extLst>
              </p:cNvPr>
              <p:cNvGrpSpPr/>
              <p:nvPr/>
            </p:nvGrpSpPr>
            <p:grpSpPr>
              <a:xfrm>
                <a:off x="5109501" y="2435411"/>
                <a:ext cx="87570" cy="45719"/>
                <a:chOff x="4908293" y="2409658"/>
                <a:chExt cx="87570" cy="72024"/>
              </a:xfrm>
            </p:grpSpPr>
            <p:sp>
              <p:nvSpPr>
                <p:cNvPr id="348" name="Diagrama de flujo: conector 347">
                  <a:extLst>
                    <a:ext uri="{FF2B5EF4-FFF2-40B4-BE49-F238E27FC236}">
                      <a16:creationId xmlns:a16="http://schemas.microsoft.com/office/drawing/2014/main" id="{074C2AF9-BE04-4DE0-86C5-C2268E40B0DF}"/>
                    </a:ext>
                  </a:extLst>
                </p:cNvPr>
                <p:cNvSpPr/>
                <p:nvPr/>
              </p:nvSpPr>
              <p:spPr>
                <a:xfrm flipV="1">
                  <a:off x="4930413" y="2409658"/>
                  <a:ext cx="45719" cy="45719"/>
                </a:xfrm>
                <a:prstGeom prst="flowChartConnector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49" name="Rectángulo 348">
                  <a:extLst>
                    <a:ext uri="{FF2B5EF4-FFF2-40B4-BE49-F238E27FC236}">
                      <a16:creationId xmlns:a16="http://schemas.microsoft.com/office/drawing/2014/main" id="{D11EDEEB-43DD-4575-A860-E18FA844ACEE}"/>
                    </a:ext>
                  </a:extLst>
                </p:cNvPr>
                <p:cNvSpPr/>
                <p:nvPr/>
              </p:nvSpPr>
              <p:spPr>
                <a:xfrm>
                  <a:off x="4908293" y="2435963"/>
                  <a:ext cx="87570" cy="4571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342" name="Grupo 341">
                <a:extLst>
                  <a:ext uri="{FF2B5EF4-FFF2-40B4-BE49-F238E27FC236}">
                    <a16:creationId xmlns:a16="http://schemas.microsoft.com/office/drawing/2014/main" id="{AD95DD18-FEC6-4F7A-822D-DB07E0D78C45}"/>
                  </a:ext>
                </a:extLst>
              </p:cNvPr>
              <p:cNvGrpSpPr/>
              <p:nvPr/>
            </p:nvGrpSpPr>
            <p:grpSpPr>
              <a:xfrm>
                <a:off x="5289044" y="2435652"/>
                <a:ext cx="87570" cy="45719"/>
                <a:chOff x="4908293" y="2409658"/>
                <a:chExt cx="87570" cy="72024"/>
              </a:xfrm>
            </p:grpSpPr>
            <p:sp>
              <p:nvSpPr>
                <p:cNvPr id="346" name="Diagrama de flujo: conector 345">
                  <a:extLst>
                    <a:ext uri="{FF2B5EF4-FFF2-40B4-BE49-F238E27FC236}">
                      <a16:creationId xmlns:a16="http://schemas.microsoft.com/office/drawing/2014/main" id="{70FAC35C-3C16-4EA9-B47F-D5D65BC4EA37}"/>
                    </a:ext>
                  </a:extLst>
                </p:cNvPr>
                <p:cNvSpPr/>
                <p:nvPr/>
              </p:nvSpPr>
              <p:spPr>
                <a:xfrm flipV="1">
                  <a:off x="4930413" y="2409658"/>
                  <a:ext cx="45719" cy="45719"/>
                </a:xfrm>
                <a:prstGeom prst="flowChartConnector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47" name="Rectángulo 346">
                  <a:extLst>
                    <a:ext uri="{FF2B5EF4-FFF2-40B4-BE49-F238E27FC236}">
                      <a16:creationId xmlns:a16="http://schemas.microsoft.com/office/drawing/2014/main" id="{9CE6F5FA-FFAA-4594-86D6-3D1206BE01C4}"/>
                    </a:ext>
                  </a:extLst>
                </p:cNvPr>
                <p:cNvSpPr/>
                <p:nvPr/>
              </p:nvSpPr>
              <p:spPr>
                <a:xfrm>
                  <a:off x="4908293" y="2435963"/>
                  <a:ext cx="87570" cy="4571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343" name="Grupo 342">
                <a:extLst>
                  <a:ext uri="{FF2B5EF4-FFF2-40B4-BE49-F238E27FC236}">
                    <a16:creationId xmlns:a16="http://schemas.microsoft.com/office/drawing/2014/main" id="{04ACCCFC-D4D2-4649-A1F6-EAEFE9C0D966}"/>
                  </a:ext>
                </a:extLst>
              </p:cNvPr>
              <p:cNvGrpSpPr/>
              <p:nvPr/>
            </p:nvGrpSpPr>
            <p:grpSpPr>
              <a:xfrm>
                <a:off x="5490252" y="2436020"/>
                <a:ext cx="87570" cy="45719"/>
                <a:chOff x="4908293" y="2409658"/>
                <a:chExt cx="87570" cy="72024"/>
              </a:xfrm>
            </p:grpSpPr>
            <p:sp>
              <p:nvSpPr>
                <p:cNvPr id="344" name="Diagrama de flujo: conector 343">
                  <a:extLst>
                    <a:ext uri="{FF2B5EF4-FFF2-40B4-BE49-F238E27FC236}">
                      <a16:creationId xmlns:a16="http://schemas.microsoft.com/office/drawing/2014/main" id="{8CC4F5CE-7EA7-4A0C-AE53-307C19397DAB}"/>
                    </a:ext>
                  </a:extLst>
                </p:cNvPr>
                <p:cNvSpPr/>
                <p:nvPr/>
              </p:nvSpPr>
              <p:spPr>
                <a:xfrm flipV="1">
                  <a:off x="4930413" y="2409658"/>
                  <a:ext cx="45719" cy="45719"/>
                </a:xfrm>
                <a:prstGeom prst="flowChartConnector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45" name="Rectángulo 344">
                  <a:extLst>
                    <a:ext uri="{FF2B5EF4-FFF2-40B4-BE49-F238E27FC236}">
                      <a16:creationId xmlns:a16="http://schemas.microsoft.com/office/drawing/2014/main" id="{CF4814C6-0BFD-4392-879A-E21E57F6F339}"/>
                    </a:ext>
                  </a:extLst>
                </p:cNvPr>
                <p:cNvSpPr/>
                <p:nvPr/>
              </p:nvSpPr>
              <p:spPr>
                <a:xfrm>
                  <a:off x="4908293" y="2435963"/>
                  <a:ext cx="87570" cy="4571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352" name="Rectángulo 351">
              <a:extLst>
                <a:ext uri="{FF2B5EF4-FFF2-40B4-BE49-F238E27FC236}">
                  <a16:creationId xmlns:a16="http://schemas.microsoft.com/office/drawing/2014/main" id="{6927CC7A-F29E-4FF9-8529-0F0DFFC288D5}"/>
                </a:ext>
              </a:extLst>
            </p:cNvPr>
            <p:cNvSpPr/>
            <p:nvPr/>
          </p:nvSpPr>
          <p:spPr>
            <a:xfrm>
              <a:off x="9064768" y="6358063"/>
              <a:ext cx="612244" cy="61224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3" name="Diagrama de flujo: conector 352">
              <a:extLst>
                <a:ext uri="{FF2B5EF4-FFF2-40B4-BE49-F238E27FC236}">
                  <a16:creationId xmlns:a16="http://schemas.microsoft.com/office/drawing/2014/main" id="{B315EB9D-1F65-4C87-B382-F9816B7AC0DA}"/>
                </a:ext>
              </a:extLst>
            </p:cNvPr>
            <p:cNvSpPr/>
            <p:nvPr/>
          </p:nvSpPr>
          <p:spPr>
            <a:xfrm>
              <a:off x="9117296" y="6548494"/>
              <a:ext cx="247548" cy="247548"/>
            </a:xfrm>
            <a:prstGeom prst="flowChartConnector">
              <a:avLst/>
            </a:prstGeom>
            <a:solidFill>
              <a:schemeClr val="tx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4" name="Diagrama de flujo: conector 353">
              <a:extLst>
                <a:ext uri="{FF2B5EF4-FFF2-40B4-BE49-F238E27FC236}">
                  <a16:creationId xmlns:a16="http://schemas.microsoft.com/office/drawing/2014/main" id="{23B557E1-E8A4-4E71-B466-F52C2C8EF749}"/>
                </a:ext>
              </a:extLst>
            </p:cNvPr>
            <p:cNvSpPr/>
            <p:nvPr/>
          </p:nvSpPr>
          <p:spPr>
            <a:xfrm>
              <a:off x="9161333" y="6591659"/>
              <a:ext cx="161062" cy="161062"/>
            </a:xfrm>
            <a:prstGeom prst="flowChartConnector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5" name="Flecha: cheurón 354">
              <a:extLst>
                <a:ext uri="{FF2B5EF4-FFF2-40B4-BE49-F238E27FC236}">
                  <a16:creationId xmlns:a16="http://schemas.microsoft.com/office/drawing/2014/main" id="{DE650B4F-F071-419B-A7B0-AB616E82B231}"/>
                </a:ext>
              </a:extLst>
            </p:cNvPr>
            <p:cNvSpPr/>
            <p:nvPr/>
          </p:nvSpPr>
          <p:spPr>
            <a:xfrm rot="10800000">
              <a:off x="9503979" y="6627604"/>
              <a:ext cx="74466" cy="9098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356" name="Flecha: cheurón 355">
              <a:extLst>
                <a:ext uri="{FF2B5EF4-FFF2-40B4-BE49-F238E27FC236}">
                  <a16:creationId xmlns:a16="http://schemas.microsoft.com/office/drawing/2014/main" id="{BD87EBEA-1F0A-4ACD-AD01-369BA5602755}"/>
                </a:ext>
              </a:extLst>
            </p:cNvPr>
            <p:cNvSpPr/>
            <p:nvPr/>
          </p:nvSpPr>
          <p:spPr>
            <a:xfrm rot="10800000">
              <a:off x="9425348" y="6627605"/>
              <a:ext cx="74466" cy="9098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357" name="Flecha: cheurón 356">
              <a:extLst>
                <a:ext uri="{FF2B5EF4-FFF2-40B4-BE49-F238E27FC236}">
                  <a16:creationId xmlns:a16="http://schemas.microsoft.com/office/drawing/2014/main" id="{7AB7FD2E-471B-4B50-96E9-086EEB9C3AF3}"/>
                </a:ext>
              </a:extLst>
            </p:cNvPr>
            <p:cNvSpPr/>
            <p:nvPr/>
          </p:nvSpPr>
          <p:spPr>
            <a:xfrm rot="10800000">
              <a:off x="9583949" y="6627605"/>
              <a:ext cx="74466" cy="9098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7A8E1865-6767-4DB4-A74F-88C23722FF21}"/>
              </a:ext>
            </a:extLst>
          </p:cNvPr>
          <p:cNvGrpSpPr/>
          <p:nvPr/>
        </p:nvGrpSpPr>
        <p:grpSpPr>
          <a:xfrm>
            <a:off x="5083455" y="6486963"/>
            <a:ext cx="1268889" cy="1008766"/>
            <a:chOff x="3893656" y="3734093"/>
            <a:chExt cx="1188247" cy="927369"/>
          </a:xfrm>
        </p:grpSpPr>
        <p:sp>
          <p:nvSpPr>
            <p:cNvPr id="206" name="Diagrama de flujo: conector 205">
              <a:extLst>
                <a:ext uri="{FF2B5EF4-FFF2-40B4-BE49-F238E27FC236}">
                  <a16:creationId xmlns:a16="http://schemas.microsoft.com/office/drawing/2014/main" id="{8F914A4F-7819-452F-87DB-E8F8C427A109}"/>
                </a:ext>
              </a:extLst>
            </p:cNvPr>
            <p:cNvSpPr/>
            <p:nvPr/>
          </p:nvSpPr>
          <p:spPr>
            <a:xfrm flipV="1">
              <a:off x="4044056" y="461534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7" name="Diagrama de flujo: conector 206">
              <a:extLst>
                <a:ext uri="{FF2B5EF4-FFF2-40B4-BE49-F238E27FC236}">
                  <a16:creationId xmlns:a16="http://schemas.microsoft.com/office/drawing/2014/main" id="{2D78A7E6-389D-43CB-9268-84C490D6ADFD}"/>
                </a:ext>
              </a:extLst>
            </p:cNvPr>
            <p:cNvSpPr/>
            <p:nvPr/>
          </p:nvSpPr>
          <p:spPr>
            <a:xfrm flipV="1">
              <a:off x="4872595" y="461574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5" name="Rectángulo 204">
              <a:extLst>
                <a:ext uri="{FF2B5EF4-FFF2-40B4-BE49-F238E27FC236}">
                  <a16:creationId xmlns:a16="http://schemas.microsoft.com/office/drawing/2014/main" id="{EFE2994E-8630-48F0-9879-4D5E7F00D1BF}"/>
                </a:ext>
              </a:extLst>
            </p:cNvPr>
            <p:cNvSpPr/>
            <p:nvPr/>
          </p:nvSpPr>
          <p:spPr>
            <a:xfrm rot="10800000">
              <a:off x="3893903" y="4615822"/>
              <a:ext cx="1188000" cy="24205"/>
            </a:xfrm>
            <a:prstGeom prst="rect">
              <a:avLst/>
            </a:prstGeom>
            <a:gradFill flip="none" rotWithShape="1">
              <a:gsLst>
                <a:gs pos="41000">
                  <a:schemeClr val="accent3">
                    <a:lumMod val="0"/>
                    <a:lumOff val="100000"/>
                  </a:schemeClr>
                </a:gs>
                <a:gs pos="86000">
                  <a:schemeClr val="bg1">
                    <a:lumMod val="85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2" name="Rectángulo 191">
              <a:extLst>
                <a:ext uri="{FF2B5EF4-FFF2-40B4-BE49-F238E27FC236}">
                  <a16:creationId xmlns:a16="http://schemas.microsoft.com/office/drawing/2014/main" id="{D8A2DAC9-9A85-4197-B781-EA3D53AEBB40}"/>
                </a:ext>
              </a:extLst>
            </p:cNvPr>
            <p:cNvSpPr/>
            <p:nvPr/>
          </p:nvSpPr>
          <p:spPr>
            <a:xfrm>
              <a:off x="3893656" y="3734093"/>
              <a:ext cx="1188001" cy="88125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75000"/>
                    <a:tint val="66000"/>
                    <a:satMod val="160000"/>
                  </a:schemeClr>
                </a:gs>
                <a:gs pos="39000">
                  <a:schemeClr val="bg1"/>
                </a:gs>
                <a:gs pos="100000">
                  <a:schemeClr val="bg2">
                    <a:lumMod val="50000"/>
                  </a:schemeClr>
                </a:gs>
                <a:gs pos="0">
                  <a:schemeClr val="bg1">
                    <a:lumMod val="75000"/>
                    <a:tint val="23500"/>
                    <a:satMod val="16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8" name="Rectángulo 207">
              <a:extLst>
                <a:ext uri="{FF2B5EF4-FFF2-40B4-BE49-F238E27FC236}">
                  <a16:creationId xmlns:a16="http://schemas.microsoft.com/office/drawing/2014/main" id="{16A23B96-C5A4-467D-9688-A1DC1CC232A2}"/>
                </a:ext>
              </a:extLst>
            </p:cNvPr>
            <p:cNvSpPr/>
            <p:nvPr/>
          </p:nvSpPr>
          <p:spPr>
            <a:xfrm>
              <a:off x="4104453" y="3964930"/>
              <a:ext cx="784950" cy="5787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4" name="Rectángulo 213">
              <a:extLst>
                <a:ext uri="{FF2B5EF4-FFF2-40B4-BE49-F238E27FC236}">
                  <a16:creationId xmlns:a16="http://schemas.microsoft.com/office/drawing/2014/main" id="{1B6B05EE-F472-4478-9B69-33CF510D33C1}"/>
                </a:ext>
              </a:extLst>
            </p:cNvPr>
            <p:cNvSpPr/>
            <p:nvPr/>
          </p:nvSpPr>
          <p:spPr>
            <a:xfrm>
              <a:off x="4125352" y="3993698"/>
              <a:ext cx="747243" cy="52633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CB54F5E1-83CB-44A3-9E9F-5E9FC1AB66B8}"/>
                </a:ext>
              </a:extLst>
            </p:cNvPr>
            <p:cNvSpPr/>
            <p:nvPr/>
          </p:nvSpPr>
          <p:spPr>
            <a:xfrm>
              <a:off x="4142279" y="4013991"/>
              <a:ext cx="714059" cy="48726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17" name="Conector recto 216">
              <a:extLst>
                <a:ext uri="{FF2B5EF4-FFF2-40B4-BE49-F238E27FC236}">
                  <a16:creationId xmlns:a16="http://schemas.microsoft.com/office/drawing/2014/main" id="{9AF7775D-7BCD-495A-8582-9F14C0BC7D72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63" y="4197608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ector recto 217">
              <a:extLst>
                <a:ext uri="{FF2B5EF4-FFF2-40B4-BE49-F238E27FC236}">
                  <a16:creationId xmlns:a16="http://schemas.microsoft.com/office/drawing/2014/main" id="{492BB262-BE6E-4DFE-9E84-C77E6C54FBF5}"/>
                </a:ext>
              </a:extLst>
            </p:cNvPr>
            <p:cNvCxnSpPr>
              <a:cxnSpLocks/>
            </p:cNvCxnSpPr>
            <p:nvPr/>
          </p:nvCxnSpPr>
          <p:spPr>
            <a:xfrm>
              <a:off x="4729163" y="4197608"/>
              <a:ext cx="127056" cy="2021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recto 220">
              <a:extLst>
                <a:ext uri="{FF2B5EF4-FFF2-40B4-BE49-F238E27FC236}">
                  <a16:creationId xmlns:a16="http://schemas.microsoft.com/office/drawing/2014/main" id="{1772A7AE-9A8A-467F-99A9-764CA486A7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1914" y="4197608"/>
              <a:ext cx="127056" cy="202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2" name="Imagen 231">
              <a:extLst>
                <a:ext uri="{FF2B5EF4-FFF2-40B4-BE49-F238E27FC236}">
                  <a16:creationId xmlns:a16="http://schemas.microsoft.com/office/drawing/2014/main" id="{D9DA42FA-4493-4A14-8B4A-C8E536FD3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056" y="3979969"/>
              <a:ext cx="807248" cy="596727"/>
            </a:xfrm>
            <a:prstGeom prst="rect">
              <a:avLst/>
            </a:prstGeom>
          </p:spPr>
        </p:pic>
        <p:pic>
          <p:nvPicPr>
            <p:cNvPr id="233" name="Imagen 232">
              <a:extLst>
                <a:ext uri="{FF2B5EF4-FFF2-40B4-BE49-F238E27FC236}">
                  <a16:creationId xmlns:a16="http://schemas.microsoft.com/office/drawing/2014/main" id="{A71383CE-2091-4D1C-9E70-EDA374086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93304" y="4163621"/>
              <a:ext cx="807248" cy="444718"/>
            </a:xfrm>
            <a:prstGeom prst="rect">
              <a:avLst/>
            </a:prstGeom>
          </p:spPr>
        </p:pic>
        <p:grpSp>
          <p:nvGrpSpPr>
            <p:cNvPr id="212" name="Grupo 211">
              <a:extLst>
                <a:ext uri="{FF2B5EF4-FFF2-40B4-BE49-F238E27FC236}">
                  <a16:creationId xmlns:a16="http://schemas.microsoft.com/office/drawing/2014/main" id="{BC524FBA-5325-435D-9D47-71FA4685557A}"/>
                </a:ext>
              </a:extLst>
            </p:cNvPr>
            <p:cNvGrpSpPr/>
            <p:nvPr/>
          </p:nvGrpSpPr>
          <p:grpSpPr>
            <a:xfrm>
              <a:off x="4856518" y="4013991"/>
              <a:ext cx="24206" cy="504000"/>
              <a:chOff x="4856217" y="3996147"/>
              <a:chExt cx="24206" cy="504000"/>
            </a:xfrm>
          </p:grpSpPr>
          <p:sp>
            <p:nvSpPr>
              <p:cNvPr id="209" name="Rectángulo 208">
                <a:extLst>
                  <a:ext uri="{FF2B5EF4-FFF2-40B4-BE49-F238E27FC236}">
                    <a16:creationId xmlns:a16="http://schemas.microsoft.com/office/drawing/2014/main" id="{D817398A-DCE4-43E7-9D1F-38571BB280E6}"/>
                  </a:ext>
                </a:extLst>
              </p:cNvPr>
              <p:cNvSpPr/>
              <p:nvPr/>
            </p:nvSpPr>
            <p:spPr>
              <a:xfrm rot="5400000">
                <a:off x="4616321" y="4236044"/>
                <a:ext cx="504000" cy="24205"/>
              </a:xfrm>
              <a:prstGeom prst="rect">
                <a:avLst/>
              </a:prstGeom>
              <a:gradFill flip="none" rotWithShape="1">
                <a:gsLst>
                  <a:gs pos="41000">
                    <a:schemeClr val="accent3">
                      <a:lumMod val="0"/>
                      <a:lumOff val="100000"/>
                    </a:schemeClr>
                  </a:gs>
                  <a:gs pos="86000">
                    <a:schemeClr val="bg1">
                      <a:lumMod val="8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10" name="Rectángulo 209">
                <a:extLst>
                  <a:ext uri="{FF2B5EF4-FFF2-40B4-BE49-F238E27FC236}">
                    <a16:creationId xmlns:a16="http://schemas.microsoft.com/office/drawing/2014/main" id="{E8F56FFE-F561-4578-BF54-A53DCE6A05B6}"/>
                  </a:ext>
                </a:extLst>
              </p:cNvPr>
              <p:cNvSpPr/>
              <p:nvPr/>
            </p:nvSpPr>
            <p:spPr>
              <a:xfrm rot="5400000">
                <a:off x="4760320" y="4235341"/>
                <a:ext cx="216000" cy="2420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234" name="Rectángulo 233">
              <a:extLst>
                <a:ext uri="{FF2B5EF4-FFF2-40B4-BE49-F238E27FC236}">
                  <a16:creationId xmlns:a16="http://schemas.microsoft.com/office/drawing/2014/main" id="{2CB2F49D-E900-4AF9-9F71-D34502488FDA}"/>
                </a:ext>
              </a:extLst>
            </p:cNvPr>
            <p:cNvSpPr/>
            <p:nvPr/>
          </p:nvSpPr>
          <p:spPr>
            <a:xfrm>
              <a:off x="4758398" y="3964451"/>
              <a:ext cx="101745" cy="579267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75000"/>
                    <a:tint val="66000"/>
                    <a:satMod val="160000"/>
                  </a:schemeClr>
                </a:gs>
                <a:gs pos="39000">
                  <a:schemeClr val="bg1"/>
                </a:gs>
                <a:gs pos="100000">
                  <a:schemeClr val="bg2">
                    <a:lumMod val="50000"/>
                  </a:schemeClr>
                </a:gs>
                <a:gs pos="0">
                  <a:schemeClr val="bg1">
                    <a:lumMod val="75000"/>
                    <a:tint val="23500"/>
                    <a:satMod val="16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Rectángulo 234">
              <a:extLst>
                <a:ext uri="{FF2B5EF4-FFF2-40B4-BE49-F238E27FC236}">
                  <a16:creationId xmlns:a16="http://schemas.microsoft.com/office/drawing/2014/main" id="{272B6CB8-7ECF-4E8B-94A3-C3043F9734A5}"/>
                </a:ext>
              </a:extLst>
            </p:cNvPr>
            <p:cNvSpPr/>
            <p:nvPr/>
          </p:nvSpPr>
          <p:spPr>
            <a:xfrm rot="5400000">
              <a:off x="4077917" y="4255047"/>
              <a:ext cx="72000" cy="24205"/>
            </a:xfrm>
            <a:prstGeom prst="rect">
              <a:avLst/>
            </a:prstGeom>
            <a:gradFill flip="none" rotWithShape="1">
              <a:gsLst>
                <a:gs pos="41000">
                  <a:schemeClr val="accent3">
                    <a:lumMod val="0"/>
                    <a:lumOff val="100000"/>
                  </a:schemeClr>
                </a:gs>
                <a:gs pos="86000">
                  <a:schemeClr val="bg1">
                    <a:lumMod val="85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244" name="Grupo 243">
            <a:extLst>
              <a:ext uri="{FF2B5EF4-FFF2-40B4-BE49-F238E27FC236}">
                <a16:creationId xmlns:a16="http://schemas.microsoft.com/office/drawing/2014/main" id="{C96D6CD5-7299-44C6-AB40-2134E52E353B}"/>
              </a:ext>
            </a:extLst>
          </p:cNvPr>
          <p:cNvGrpSpPr/>
          <p:nvPr/>
        </p:nvGrpSpPr>
        <p:grpSpPr>
          <a:xfrm rot="16200000">
            <a:off x="7450442" y="7009983"/>
            <a:ext cx="110583" cy="673033"/>
            <a:chOff x="5565197" y="4644661"/>
            <a:chExt cx="189804" cy="1239521"/>
          </a:xfrm>
        </p:grpSpPr>
        <p:sp>
          <p:nvSpPr>
            <p:cNvPr id="251" name="Rectángulo 250">
              <a:extLst>
                <a:ext uri="{FF2B5EF4-FFF2-40B4-BE49-F238E27FC236}">
                  <a16:creationId xmlns:a16="http://schemas.microsoft.com/office/drawing/2014/main" id="{D7AF0856-6963-4D1D-A706-511E74F1CA86}"/>
                </a:ext>
              </a:extLst>
            </p:cNvPr>
            <p:cNvSpPr/>
            <p:nvPr/>
          </p:nvSpPr>
          <p:spPr>
            <a:xfrm rot="10800000">
              <a:off x="5565197" y="4644661"/>
              <a:ext cx="180071" cy="1239519"/>
            </a:xfrm>
            <a:prstGeom prst="rect">
              <a:avLst/>
            </a:prstGeom>
            <a:gradFill flip="none" rotWithShape="1">
              <a:gsLst>
                <a:gs pos="41000">
                  <a:schemeClr val="accent3">
                    <a:lumMod val="0"/>
                    <a:lumOff val="100000"/>
                  </a:schemeClr>
                </a:gs>
                <a:gs pos="86000">
                  <a:schemeClr val="bg1">
                    <a:lumMod val="85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2" name="Rectángulo 251">
              <a:extLst>
                <a:ext uri="{FF2B5EF4-FFF2-40B4-BE49-F238E27FC236}">
                  <a16:creationId xmlns:a16="http://schemas.microsoft.com/office/drawing/2014/main" id="{D09D8D9C-52C0-41D5-8780-036386012346}"/>
                </a:ext>
              </a:extLst>
            </p:cNvPr>
            <p:cNvSpPr/>
            <p:nvPr/>
          </p:nvSpPr>
          <p:spPr>
            <a:xfrm rot="16200000">
              <a:off x="5112383" y="5241563"/>
              <a:ext cx="1239518" cy="45719"/>
            </a:xfrm>
            <a:prstGeom prst="rect">
              <a:avLst/>
            </a:prstGeom>
            <a:gradFill flip="none" rotWithShape="1">
              <a:gsLst>
                <a:gs pos="41000">
                  <a:schemeClr val="accent3">
                    <a:lumMod val="0"/>
                    <a:lumOff val="100000"/>
                  </a:schemeClr>
                </a:gs>
                <a:gs pos="86000">
                  <a:schemeClr val="bg1">
                    <a:lumMod val="85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2B91F7CD-BAF4-4227-8D5F-926F78C3A025}"/>
              </a:ext>
            </a:extLst>
          </p:cNvPr>
          <p:cNvGrpSpPr/>
          <p:nvPr/>
        </p:nvGrpSpPr>
        <p:grpSpPr>
          <a:xfrm>
            <a:off x="7169016" y="7317539"/>
            <a:ext cx="101653" cy="1392983"/>
            <a:chOff x="4002800" y="4534255"/>
            <a:chExt cx="180222" cy="1239521"/>
          </a:xfrm>
        </p:grpSpPr>
        <p:sp>
          <p:nvSpPr>
            <p:cNvPr id="249" name="Rectángulo 248">
              <a:extLst>
                <a:ext uri="{FF2B5EF4-FFF2-40B4-BE49-F238E27FC236}">
                  <a16:creationId xmlns:a16="http://schemas.microsoft.com/office/drawing/2014/main" id="{5E173E1A-5D41-4871-ACCA-D9D62BFE13FA}"/>
                </a:ext>
              </a:extLst>
            </p:cNvPr>
            <p:cNvSpPr/>
            <p:nvPr/>
          </p:nvSpPr>
          <p:spPr>
            <a:xfrm rot="10800000">
              <a:off x="4002951" y="4534255"/>
              <a:ext cx="180071" cy="1239519"/>
            </a:xfrm>
            <a:prstGeom prst="rect">
              <a:avLst/>
            </a:prstGeom>
            <a:gradFill flip="none" rotWithShape="1">
              <a:gsLst>
                <a:gs pos="41000">
                  <a:schemeClr val="accent3">
                    <a:lumMod val="0"/>
                    <a:lumOff val="100000"/>
                  </a:schemeClr>
                </a:gs>
                <a:gs pos="86000">
                  <a:schemeClr val="bg1">
                    <a:lumMod val="85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lin ang="108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0" name="Rectángulo 249">
              <a:extLst>
                <a:ext uri="{FF2B5EF4-FFF2-40B4-BE49-F238E27FC236}">
                  <a16:creationId xmlns:a16="http://schemas.microsoft.com/office/drawing/2014/main" id="{72DD8105-3C80-451F-BEB8-48CFA0F44D9D}"/>
                </a:ext>
              </a:extLst>
            </p:cNvPr>
            <p:cNvSpPr/>
            <p:nvPr/>
          </p:nvSpPr>
          <p:spPr>
            <a:xfrm rot="16200000">
              <a:off x="3405901" y="5131157"/>
              <a:ext cx="1239518" cy="45719"/>
            </a:xfrm>
            <a:prstGeom prst="rect">
              <a:avLst/>
            </a:prstGeom>
            <a:gradFill flip="none" rotWithShape="1">
              <a:gsLst>
                <a:gs pos="41000">
                  <a:schemeClr val="accent3">
                    <a:lumMod val="0"/>
                    <a:lumOff val="100000"/>
                  </a:schemeClr>
                </a:gs>
                <a:gs pos="86000">
                  <a:schemeClr val="bg1">
                    <a:lumMod val="85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246" name="Grupo 245">
            <a:extLst>
              <a:ext uri="{FF2B5EF4-FFF2-40B4-BE49-F238E27FC236}">
                <a16:creationId xmlns:a16="http://schemas.microsoft.com/office/drawing/2014/main" id="{36D2E941-3BF5-4C05-B505-25930AB6AD6C}"/>
              </a:ext>
            </a:extLst>
          </p:cNvPr>
          <p:cNvGrpSpPr/>
          <p:nvPr/>
        </p:nvGrpSpPr>
        <p:grpSpPr>
          <a:xfrm>
            <a:off x="7737762" y="7316722"/>
            <a:ext cx="103306" cy="1392980"/>
            <a:chOff x="4784001" y="4534256"/>
            <a:chExt cx="181875" cy="1239670"/>
          </a:xfrm>
        </p:grpSpPr>
        <p:sp>
          <p:nvSpPr>
            <p:cNvPr id="247" name="Rectángulo 246">
              <a:extLst>
                <a:ext uri="{FF2B5EF4-FFF2-40B4-BE49-F238E27FC236}">
                  <a16:creationId xmlns:a16="http://schemas.microsoft.com/office/drawing/2014/main" id="{22FD67B7-B299-4087-8630-A3E15D5CA5F9}"/>
                </a:ext>
              </a:extLst>
            </p:cNvPr>
            <p:cNvSpPr/>
            <p:nvPr/>
          </p:nvSpPr>
          <p:spPr>
            <a:xfrm rot="10800000">
              <a:off x="4784001" y="4534256"/>
              <a:ext cx="180071" cy="1239519"/>
            </a:xfrm>
            <a:prstGeom prst="rect">
              <a:avLst/>
            </a:prstGeom>
            <a:gradFill flip="none" rotWithShape="1">
              <a:gsLst>
                <a:gs pos="41000">
                  <a:schemeClr val="accent3">
                    <a:lumMod val="0"/>
                    <a:lumOff val="100000"/>
                  </a:schemeClr>
                </a:gs>
                <a:gs pos="86000">
                  <a:schemeClr val="bg1">
                    <a:lumMod val="85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8" name="Rectángulo 247">
              <a:extLst>
                <a:ext uri="{FF2B5EF4-FFF2-40B4-BE49-F238E27FC236}">
                  <a16:creationId xmlns:a16="http://schemas.microsoft.com/office/drawing/2014/main" id="{D016F4C8-CB65-4608-9205-ABBA6B4D0A1E}"/>
                </a:ext>
              </a:extLst>
            </p:cNvPr>
            <p:cNvSpPr/>
            <p:nvPr/>
          </p:nvSpPr>
          <p:spPr>
            <a:xfrm rot="16200000">
              <a:off x="4323258" y="5131307"/>
              <a:ext cx="1239518" cy="45719"/>
            </a:xfrm>
            <a:prstGeom prst="rect">
              <a:avLst/>
            </a:prstGeom>
            <a:gradFill flip="none" rotWithShape="1">
              <a:gsLst>
                <a:gs pos="41000">
                  <a:schemeClr val="accent3">
                    <a:lumMod val="0"/>
                    <a:lumOff val="100000"/>
                  </a:schemeClr>
                </a:gs>
                <a:gs pos="86000">
                  <a:schemeClr val="bg1">
                    <a:lumMod val="85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610C3B47-3307-4633-8C1E-7E78E201E1EF}"/>
              </a:ext>
            </a:extLst>
          </p:cNvPr>
          <p:cNvGrpSpPr/>
          <p:nvPr/>
        </p:nvGrpSpPr>
        <p:grpSpPr>
          <a:xfrm>
            <a:off x="7500097" y="5203443"/>
            <a:ext cx="1646285" cy="1703984"/>
            <a:chOff x="7515972" y="5206618"/>
            <a:chExt cx="1646285" cy="1703984"/>
          </a:xfrm>
        </p:grpSpPr>
        <p:sp>
          <p:nvSpPr>
            <p:cNvPr id="309" name="Rectángulo 308">
              <a:extLst>
                <a:ext uri="{FF2B5EF4-FFF2-40B4-BE49-F238E27FC236}">
                  <a16:creationId xmlns:a16="http://schemas.microsoft.com/office/drawing/2014/main" id="{039C95EC-5E64-4691-804E-C2605094ACCC}"/>
                </a:ext>
              </a:extLst>
            </p:cNvPr>
            <p:cNvSpPr/>
            <p:nvPr/>
          </p:nvSpPr>
          <p:spPr>
            <a:xfrm rot="2851133">
              <a:off x="6916133" y="5806457"/>
              <a:ext cx="1703984" cy="504306"/>
            </a:xfrm>
            <a:custGeom>
              <a:avLst/>
              <a:gdLst>
                <a:gd name="connsiteX0" fmla="*/ 0 w 1703984"/>
                <a:gd name="connsiteY0" fmla="*/ 0 h 504306"/>
                <a:gd name="connsiteX1" fmla="*/ 1703984 w 1703984"/>
                <a:gd name="connsiteY1" fmla="*/ 0 h 504306"/>
                <a:gd name="connsiteX2" fmla="*/ 1703984 w 1703984"/>
                <a:gd name="connsiteY2" fmla="*/ 504306 h 504306"/>
                <a:gd name="connsiteX3" fmla="*/ 0 w 1703984"/>
                <a:gd name="connsiteY3" fmla="*/ 504306 h 504306"/>
                <a:gd name="connsiteX4" fmla="*/ 0 w 1703984"/>
                <a:gd name="connsiteY4" fmla="*/ 0 h 504306"/>
                <a:gd name="connsiteX0" fmla="*/ 0 w 1703984"/>
                <a:gd name="connsiteY0" fmla="*/ 0 h 504306"/>
                <a:gd name="connsiteX1" fmla="*/ 1703984 w 1703984"/>
                <a:gd name="connsiteY1" fmla="*/ 0 h 504306"/>
                <a:gd name="connsiteX2" fmla="*/ 1703984 w 1703984"/>
                <a:gd name="connsiteY2" fmla="*/ 504306 h 504306"/>
                <a:gd name="connsiteX3" fmla="*/ 213371 w 1703984"/>
                <a:gd name="connsiteY3" fmla="*/ 501661 h 504306"/>
                <a:gd name="connsiteX4" fmla="*/ 0 w 1703984"/>
                <a:gd name="connsiteY4" fmla="*/ 0 h 504306"/>
                <a:gd name="connsiteX0" fmla="*/ 0 w 1703984"/>
                <a:gd name="connsiteY0" fmla="*/ 0 h 504306"/>
                <a:gd name="connsiteX1" fmla="*/ 1703984 w 1703984"/>
                <a:gd name="connsiteY1" fmla="*/ 0 h 504306"/>
                <a:gd name="connsiteX2" fmla="*/ 1703984 w 1703984"/>
                <a:gd name="connsiteY2" fmla="*/ 504306 h 504306"/>
                <a:gd name="connsiteX3" fmla="*/ 221708 w 1703984"/>
                <a:gd name="connsiteY3" fmla="*/ 499609 h 504306"/>
                <a:gd name="connsiteX4" fmla="*/ 0 w 1703984"/>
                <a:gd name="connsiteY4" fmla="*/ 0 h 504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3984" h="504306">
                  <a:moveTo>
                    <a:pt x="0" y="0"/>
                  </a:moveTo>
                  <a:lnTo>
                    <a:pt x="1703984" y="0"/>
                  </a:lnTo>
                  <a:lnTo>
                    <a:pt x="1703984" y="504306"/>
                  </a:lnTo>
                  <a:lnTo>
                    <a:pt x="221708" y="49960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3000">
                  <a:schemeClr val="accent3">
                    <a:lumMod val="0"/>
                    <a:lumOff val="100000"/>
                  </a:schemeClr>
                </a:gs>
                <a:gs pos="84000">
                  <a:schemeClr val="bg1">
                    <a:lumMod val="85000"/>
                  </a:schemeClr>
                </a:gs>
                <a:gs pos="17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3" name="Rectángulo 252">
              <a:extLst>
                <a:ext uri="{FF2B5EF4-FFF2-40B4-BE49-F238E27FC236}">
                  <a16:creationId xmlns:a16="http://schemas.microsoft.com/office/drawing/2014/main" id="{C5550656-358F-4672-B33E-6D4D146197E2}"/>
                </a:ext>
              </a:extLst>
            </p:cNvPr>
            <p:cNvSpPr/>
            <p:nvPr/>
          </p:nvSpPr>
          <p:spPr>
            <a:xfrm>
              <a:off x="8158827" y="6350484"/>
              <a:ext cx="1003430" cy="504306"/>
            </a:xfrm>
            <a:custGeom>
              <a:avLst/>
              <a:gdLst>
                <a:gd name="connsiteX0" fmla="*/ 0 w 605945"/>
                <a:gd name="connsiteY0" fmla="*/ 0 h 504306"/>
                <a:gd name="connsiteX1" fmla="*/ 605945 w 605945"/>
                <a:gd name="connsiteY1" fmla="*/ 0 h 504306"/>
                <a:gd name="connsiteX2" fmla="*/ 605945 w 605945"/>
                <a:gd name="connsiteY2" fmla="*/ 504306 h 504306"/>
                <a:gd name="connsiteX3" fmla="*/ 0 w 605945"/>
                <a:gd name="connsiteY3" fmla="*/ 504306 h 504306"/>
                <a:gd name="connsiteX4" fmla="*/ 0 w 605945"/>
                <a:gd name="connsiteY4" fmla="*/ 0 h 504306"/>
                <a:gd name="connsiteX0" fmla="*/ 216694 w 605945"/>
                <a:gd name="connsiteY0" fmla="*/ 0 h 504306"/>
                <a:gd name="connsiteX1" fmla="*/ 605945 w 605945"/>
                <a:gd name="connsiteY1" fmla="*/ 0 h 504306"/>
                <a:gd name="connsiteX2" fmla="*/ 605945 w 605945"/>
                <a:gd name="connsiteY2" fmla="*/ 504306 h 504306"/>
                <a:gd name="connsiteX3" fmla="*/ 0 w 605945"/>
                <a:gd name="connsiteY3" fmla="*/ 504306 h 504306"/>
                <a:gd name="connsiteX4" fmla="*/ 216694 w 605945"/>
                <a:gd name="connsiteY4" fmla="*/ 0 h 504306"/>
                <a:gd name="connsiteX0" fmla="*/ 133292 w 605945"/>
                <a:gd name="connsiteY0" fmla="*/ 0 h 504306"/>
                <a:gd name="connsiteX1" fmla="*/ 605945 w 605945"/>
                <a:gd name="connsiteY1" fmla="*/ 0 h 504306"/>
                <a:gd name="connsiteX2" fmla="*/ 605945 w 605945"/>
                <a:gd name="connsiteY2" fmla="*/ 504306 h 504306"/>
                <a:gd name="connsiteX3" fmla="*/ 0 w 605945"/>
                <a:gd name="connsiteY3" fmla="*/ 504306 h 504306"/>
                <a:gd name="connsiteX4" fmla="*/ 133292 w 605945"/>
                <a:gd name="connsiteY4" fmla="*/ 0 h 504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945" h="504306">
                  <a:moveTo>
                    <a:pt x="133292" y="0"/>
                  </a:moveTo>
                  <a:lnTo>
                    <a:pt x="605945" y="0"/>
                  </a:lnTo>
                  <a:lnTo>
                    <a:pt x="605945" y="504306"/>
                  </a:lnTo>
                  <a:lnTo>
                    <a:pt x="0" y="504306"/>
                  </a:lnTo>
                  <a:lnTo>
                    <a:pt x="133292" y="0"/>
                  </a:lnTo>
                  <a:close/>
                </a:path>
              </a:pathLst>
            </a:custGeom>
            <a:gradFill>
              <a:gsLst>
                <a:gs pos="53000">
                  <a:schemeClr val="accent3">
                    <a:lumMod val="0"/>
                    <a:lumOff val="100000"/>
                  </a:schemeClr>
                </a:gs>
                <a:gs pos="84000">
                  <a:schemeClr val="bg1">
                    <a:lumMod val="85000"/>
                  </a:schemeClr>
                </a:gs>
                <a:gs pos="17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FA26FA43-DF8A-466A-845C-F7E0022CCECC}"/>
              </a:ext>
            </a:extLst>
          </p:cNvPr>
          <p:cNvGrpSpPr/>
          <p:nvPr/>
        </p:nvGrpSpPr>
        <p:grpSpPr>
          <a:xfrm>
            <a:off x="9146382" y="4704193"/>
            <a:ext cx="1449895" cy="4005341"/>
            <a:chOff x="9146382" y="4704193"/>
            <a:chExt cx="1843346" cy="400534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C4F0C257-1D19-4148-955E-E36A20953C1F}"/>
                </a:ext>
              </a:extLst>
            </p:cNvPr>
            <p:cNvSpPr/>
            <p:nvPr/>
          </p:nvSpPr>
          <p:spPr>
            <a:xfrm>
              <a:off x="9146382" y="4704193"/>
              <a:ext cx="1843346" cy="3335940"/>
            </a:xfrm>
            <a:prstGeom prst="rect">
              <a:avLst/>
            </a:prstGeom>
            <a:gradFill flip="none" rotWithShape="1">
              <a:gsLst>
                <a:gs pos="100000">
                  <a:srgbClr val="92D050"/>
                </a:gs>
                <a:gs pos="0">
                  <a:schemeClr val="accent1">
                    <a:lumMod val="5000"/>
                    <a:lumOff val="9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4" name="Rectángulo 253">
              <a:extLst>
                <a:ext uri="{FF2B5EF4-FFF2-40B4-BE49-F238E27FC236}">
                  <a16:creationId xmlns:a16="http://schemas.microsoft.com/office/drawing/2014/main" id="{2B0BBD5A-2861-4D2B-A81B-5CB2C6992AFE}"/>
                </a:ext>
              </a:extLst>
            </p:cNvPr>
            <p:cNvSpPr/>
            <p:nvPr/>
          </p:nvSpPr>
          <p:spPr>
            <a:xfrm rot="5400000">
              <a:off x="8886691" y="8299825"/>
              <a:ext cx="669400" cy="150018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92D050"/>
                </a:gs>
                <a:gs pos="27000">
                  <a:srgbClr val="ABDA7B"/>
                </a:gs>
                <a:gs pos="30000">
                  <a:srgbClr val="AADA79"/>
                </a:gs>
                <a:gs pos="73000">
                  <a:srgbClr val="C4E4A6"/>
                </a:gs>
                <a:gs pos="53000">
                  <a:schemeClr val="accent1">
                    <a:lumMod val="5000"/>
                    <a:lumOff val="95000"/>
                  </a:schemeClr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5" name="Rectángulo 254">
              <a:extLst>
                <a:ext uri="{FF2B5EF4-FFF2-40B4-BE49-F238E27FC236}">
                  <a16:creationId xmlns:a16="http://schemas.microsoft.com/office/drawing/2014/main" id="{B373BB19-6BC8-4EE1-9CB1-F333ABA43D0D}"/>
                </a:ext>
              </a:extLst>
            </p:cNvPr>
            <p:cNvSpPr/>
            <p:nvPr/>
          </p:nvSpPr>
          <p:spPr>
            <a:xfrm rot="5400000">
              <a:off x="10580019" y="8297400"/>
              <a:ext cx="669400" cy="150018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92D050"/>
                </a:gs>
                <a:gs pos="27000">
                  <a:srgbClr val="ABDA7B"/>
                </a:gs>
                <a:gs pos="30000">
                  <a:srgbClr val="AADA79"/>
                </a:gs>
                <a:gs pos="73000">
                  <a:srgbClr val="C4E4A6"/>
                </a:gs>
                <a:gs pos="53000">
                  <a:schemeClr val="accent1">
                    <a:lumMod val="5000"/>
                    <a:lumOff val="95000"/>
                  </a:schemeClr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32CE983-59A7-478E-9DB3-DBA626D7A765}"/>
                </a:ext>
              </a:extLst>
            </p:cNvPr>
            <p:cNvSpPr/>
            <p:nvPr/>
          </p:nvSpPr>
          <p:spPr>
            <a:xfrm>
              <a:off x="9386065" y="5005163"/>
              <a:ext cx="1363980" cy="2747587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7" name="Rectángulo 256">
              <a:extLst>
                <a:ext uri="{FF2B5EF4-FFF2-40B4-BE49-F238E27FC236}">
                  <a16:creationId xmlns:a16="http://schemas.microsoft.com/office/drawing/2014/main" id="{C0122F89-8DC2-4D3C-8D98-3362B5570220}"/>
                </a:ext>
              </a:extLst>
            </p:cNvPr>
            <p:cNvSpPr/>
            <p:nvPr/>
          </p:nvSpPr>
          <p:spPr>
            <a:xfrm>
              <a:off x="9478727" y="5093673"/>
              <a:ext cx="1181653" cy="1216806"/>
            </a:xfrm>
            <a:prstGeom prst="rect">
              <a:avLst/>
            </a:prstGeom>
            <a:gradFill flip="none" rotWithShape="1">
              <a:gsLst>
                <a:gs pos="84000">
                  <a:srgbClr val="FFFF00"/>
                </a:gs>
                <a:gs pos="0">
                  <a:schemeClr val="accent1">
                    <a:lumMod val="5000"/>
                    <a:lumOff val="95000"/>
                  </a:schemeClr>
                </a:gs>
              </a:gsLst>
              <a:lin ang="4200000" scaled="0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8" name="Rectángulo 257">
              <a:extLst>
                <a:ext uri="{FF2B5EF4-FFF2-40B4-BE49-F238E27FC236}">
                  <a16:creationId xmlns:a16="http://schemas.microsoft.com/office/drawing/2014/main" id="{33A4528C-B404-4386-A35C-F96BE0B4E5BE}"/>
                </a:ext>
              </a:extLst>
            </p:cNvPr>
            <p:cNvSpPr/>
            <p:nvPr/>
          </p:nvSpPr>
          <p:spPr>
            <a:xfrm>
              <a:off x="9471056" y="6396594"/>
              <a:ext cx="1181653" cy="1253637"/>
            </a:xfrm>
            <a:prstGeom prst="rect">
              <a:avLst/>
            </a:prstGeom>
            <a:gradFill flip="none" rotWithShape="1">
              <a:gsLst>
                <a:gs pos="84000">
                  <a:srgbClr val="FFFF00"/>
                </a:gs>
                <a:gs pos="0">
                  <a:schemeClr val="accent1">
                    <a:lumMod val="5000"/>
                    <a:lumOff val="95000"/>
                  </a:schemeClr>
                </a:gs>
              </a:gsLst>
              <a:lin ang="4200000" scaled="0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9" name="Rectángulo 258">
              <a:extLst>
                <a:ext uri="{FF2B5EF4-FFF2-40B4-BE49-F238E27FC236}">
                  <a16:creationId xmlns:a16="http://schemas.microsoft.com/office/drawing/2014/main" id="{48EBD59C-873B-4AF2-8244-7A93F1C66C2E}"/>
                </a:ext>
              </a:extLst>
            </p:cNvPr>
            <p:cNvSpPr/>
            <p:nvPr/>
          </p:nvSpPr>
          <p:spPr>
            <a:xfrm>
              <a:off x="9339984" y="5557793"/>
              <a:ext cx="45719" cy="245183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5" name="Rectángulo 264">
              <a:extLst>
                <a:ext uri="{FF2B5EF4-FFF2-40B4-BE49-F238E27FC236}">
                  <a16:creationId xmlns:a16="http://schemas.microsoft.com/office/drawing/2014/main" id="{73F82403-4CCD-4A08-938D-79186D9E7AFA}"/>
                </a:ext>
              </a:extLst>
            </p:cNvPr>
            <p:cNvSpPr/>
            <p:nvPr/>
          </p:nvSpPr>
          <p:spPr>
            <a:xfrm>
              <a:off x="9341213" y="7025658"/>
              <a:ext cx="45719" cy="245183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6" name="Grupo 265">
            <a:extLst>
              <a:ext uri="{FF2B5EF4-FFF2-40B4-BE49-F238E27FC236}">
                <a16:creationId xmlns:a16="http://schemas.microsoft.com/office/drawing/2014/main" id="{438106F7-8EC7-4DBA-B33E-5D1A7A0D2220}"/>
              </a:ext>
            </a:extLst>
          </p:cNvPr>
          <p:cNvGrpSpPr/>
          <p:nvPr/>
        </p:nvGrpSpPr>
        <p:grpSpPr>
          <a:xfrm flipH="1">
            <a:off x="1124942" y="5608435"/>
            <a:ext cx="662338" cy="945185"/>
            <a:chOff x="4046581" y="2911405"/>
            <a:chExt cx="1357269" cy="1936883"/>
          </a:xfrm>
        </p:grpSpPr>
        <p:sp>
          <p:nvSpPr>
            <p:cNvPr id="267" name="Rectángulo 266">
              <a:extLst>
                <a:ext uri="{FF2B5EF4-FFF2-40B4-BE49-F238E27FC236}">
                  <a16:creationId xmlns:a16="http://schemas.microsoft.com/office/drawing/2014/main" id="{57B96D0D-5304-4575-B4CB-1E7A0ACF1F00}"/>
                </a:ext>
              </a:extLst>
            </p:cNvPr>
            <p:cNvSpPr/>
            <p:nvPr/>
          </p:nvSpPr>
          <p:spPr>
            <a:xfrm>
              <a:off x="4243314" y="3746500"/>
              <a:ext cx="1160536" cy="11017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8" name="Arco de bloque 267">
              <a:extLst>
                <a:ext uri="{FF2B5EF4-FFF2-40B4-BE49-F238E27FC236}">
                  <a16:creationId xmlns:a16="http://schemas.microsoft.com/office/drawing/2014/main" id="{3CFCDC70-4D32-42C2-845D-55736D2D7C16}"/>
                </a:ext>
              </a:extLst>
            </p:cNvPr>
            <p:cNvSpPr/>
            <p:nvPr/>
          </p:nvSpPr>
          <p:spPr>
            <a:xfrm rot="7130150">
              <a:off x="3998608" y="3547021"/>
              <a:ext cx="1239483" cy="1143537"/>
            </a:xfrm>
            <a:prstGeom prst="blockArc">
              <a:avLst>
                <a:gd name="adj1" fmla="val 13464182"/>
                <a:gd name="adj2" fmla="val 20044471"/>
                <a:gd name="adj3" fmla="val 9778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69" name="Rectángulo 268">
              <a:extLst>
                <a:ext uri="{FF2B5EF4-FFF2-40B4-BE49-F238E27FC236}">
                  <a16:creationId xmlns:a16="http://schemas.microsoft.com/office/drawing/2014/main" id="{64CD9381-80E4-4E58-A320-C6BFBA0990D6}"/>
                </a:ext>
              </a:extLst>
            </p:cNvPr>
            <p:cNvSpPr/>
            <p:nvPr/>
          </p:nvSpPr>
          <p:spPr>
            <a:xfrm>
              <a:off x="4242198" y="3746498"/>
              <a:ext cx="376153" cy="11017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2" name="Rectángulo 281">
              <a:extLst>
                <a:ext uri="{FF2B5EF4-FFF2-40B4-BE49-F238E27FC236}">
                  <a16:creationId xmlns:a16="http://schemas.microsoft.com/office/drawing/2014/main" id="{26B6E96D-9453-44A2-95D2-0D9A43070B74}"/>
                </a:ext>
              </a:extLst>
            </p:cNvPr>
            <p:cNvSpPr/>
            <p:nvPr/>
          </p:nvSpPr>
          <p:spPr>
            <a:xfrm>
              <a:off x="4242197" y="2911405"/>
              <a:ext cx="376153" cy="949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3" name="Hexágono 282">
              <a:extLst>
                <a:ext uri="{FF2B5EF4-FFF2-40B4-BE49-F238E27FC236}">
                  <a16:creationId xmlns:a16="http://schemas.microsoft.com/office/drawing/2014/main" id="{0964FA35-225D-4F4A-BAA4-564259E88A8B}"/>
                </a:ext>
              </a:extLst>
            </p:cNvPr>
            <p:cNvSpPr/>
            <p:nvPr/>
          </p:nvSpPr>
          <p:spPr>
            <a:xfrm>
              <a:off x="4330524" y="4586218"/>
              <a:ext cx="199497" cy="171980"/>
            </a:xfrm>
            <a:prstGeom prst="hex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1" name="Diagrama de flujo: conector 300">
              <a:extLst>
                <a:ext uri="{FF2B5EF4-FFF2-40B4-BE49-F238E27FC236}">
                  <a16:creationId xmlns:a16="http://schemas.microsoft.com/office/drawing/2014/main" id="{D9605815-64C0-4DE2-AEB0-0502FF148956}"/>
                </a:ext>
              </a:extLst>
            </p:cNvPr>
            <p:cNvSpPr/>
            <p:nvPr/>
          </p:nvSpPr>
          <p:spPr>
            <a:xfrm>
              <a:off x="4357202" y="4599138"/>
              <a:ext cx="146140" cy="146140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03" name="Conector recto 302">
              <a:extLst>
                <a:ext uri="{FF2B5EF4-FFF2-40B4-BE49-F238E27FC236}">
                  <a16:creationId xmlns:a16="http://schemas.microsoft.com/office/drawing/2014/main" id="{055C5822-A752-48FB-8F1C-F2A36C00FF58}"/>
                </a:ext>
              </a:extLst>
            </p:cNvPr>
            <p:cNvCxnSpPr>
              <a:cxnSpLocks/>
            </p:cNvCxnSpPr>
            <p:nvPr/>
          </p:nvCxnSpPr>
          <p:spPr>
            <a:xfrm>
              <a:off x="5254893" y="4017532"/>
              <a:ext cx="127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ector recto 303">
              <a:extLst>
                <a:ext uri="{FF2B5EF4-FFF2-40B4-BE49-F238E27FC236}">
                  <a16:creationId xmlns:a16="http://schemas.microsoft.com/office/drawing/2014/main" id="{D976681F-6778-4C37-B559-24B827756EB5}"/>
                </a:ext>
              </a:extLst>
            </p:cNvPr>
            <p:cNvCxnSpPr>
              <a:cxnSpLocks/>
            </p:cNvCxnSpPr>
            <p:nvPr/>
          </p:nvCxnSpPr>
          <p:spPr>
            <a:xfrm>
              <a:off x="5169312" y="4406255"/>
              <a:ext cx="215189" cy="552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ector recto 304">
              <a:extLst>
                <a:ext uri="{FF2B5EF4-FFF2-40B4-BE49-F238E27FC236}">
                  <a16:creationId xmlns:a16="http://schemas.microsoft.com/office/drawing/2014/main" id="{B5361E96-A32B-403D-87D3-591B229D6934}"/>
                </a:ext>
              </a:extLst>
            </p:cNvPr>
            <p:cNvCxnSpPr>
              <a:cxnSpLocks/>
            </p:cNvCxnSpPr>
            <p:nvPr/>
          </p:nvCxnSpPr>
          <p:spPr>
            <a:xfrm>
              <a:off x="4959581" y="4641326"/>
              <a:ext cx="119848" cy="1776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63257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1130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JulianAlba</dc:creator>
  <cp:lastModifiedBy>JulianAlba</cp:lastModifiedBy>
  <cp:revision>46</cp:revision>
  <dcterms:created xsi:type="dcterms:W3CDTF">2020-07-20T19:56:26Z</dcterms:created>
  <dcterms:modified xsi:type="dcterms:W3CDTF">2020-08-28T04:10:31Z</dcterms:modified>
</cp:coreProperties>
</file>