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F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75C38-A47F-4F12-B0E9-12F434C68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2DDFE-1883-419F-BFFB-F48A390EF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A85C83-39B0-4C59-B49E-FEEDBE5C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4CD-335E-4888-A244-E5B416F09D4A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46DE-FC81-46B8-865C-F0F9A860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85310-F68D-4597-8B8F-6C51E16B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D19-86C6-4E18-BF1A-0BAF031EEA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02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A4BCC-1CEA-4A60-98E1-1C1BE435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EE972E-6611-4C60-9A95-346DFE84D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74D802-1E24-4480-840E-A3FD28A2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4CD-335E-4888-A244-E5B416F09D4A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09915-058A-4FB9-8F90-F9280B3A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59F51-AC0A-4043-9F4E-A4A0545E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D19-86C6-4E18-BF1A-0BAF031EEA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39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09DEE9-5003-4C6B-AF20-90D50BF16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AFEAD8-2C59-4AC8-9220-FB12B43DA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B6847D-486D-4582-A5FB-C828A24E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4CD-335E-4888-A244-E5B416F09D4A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5BB510-F99D-4897-952C-6EE9DF29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D6659-1430-4F1C-B41D-55C7CFE9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D19-86C6-4E18-BF1A-0BAF031EEA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63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2CD7-AF01-4066-BE16-FE5195FC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01FD90-BFFF-44B3-94A8-AD272A52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C074E9-48BE-4A5F-AD3B-DE36804E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4CD-335E-4888-A244-E5B416F09D4A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F525C-9B92-416A-89FD-4C83A5DB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C062A-2AB1-4070-AF28-33B43868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D19-86C6-4E18-BF1A-0BAF031EEA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28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11AAD-BEBA-4570-9181-81FC362E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6FF72D-D233-4617-93C7-DE6B7ABE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8A03B-1760-4F30-9C5E-B8DFB4C1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4CD-335E-4888-A244-E5B416F09D4A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59B41-B367-4DF5-8A53-64481D95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3502DD-0028-4A06-B005-42DA3A24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D19-86C6-4E18-BF1A-0BAF031EEA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05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530C8-C207-482F-84BC-A19AFD2A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A4C20-5F3E-4896-B6F6-AA11D815F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F0E1AB-880B-43B6-839C-2183A6FDF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5C02CD-5510-4E7F-ACDF-451F4D85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4CD-335E-4888-A244-E5B416F09D4A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EFBCB3-B064-45A5-9973-141A713E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BC7E05-CD6A-411B-92A6-48B4248E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D19-86C6-4E18-BF1A-0BAF031EEA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1219F-76D8-404C-80F7-E90B46DF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CBBB91-C62B-4B2B-A7E2-AD7C3D35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138535-A41D-48CC-A3E3-7CBFB39AE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CE6CA7-9325-4496-90BB-133CE2DDB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94F6CA-A42F-4BC0-9A3B-23D73DEFF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51301-D5A9-43B4-9C72-8856FFAF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4CD-335E-4888-A244-E5B416F09D4A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0ED5A8-4848-4120-B2C6-DE1E631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6155F4-039D-407A-8C4C-8854FE7B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D19-86C6-4E18-BF1A-0BAF031EEA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22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7C4B5-578A-48D8-8140-7B1B26D2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4C254A-C66C-4E6C-9685-DD702705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4CD-335E-4888-A244-E5B416F09D4A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1D5FE7-AEA3-4DB1-95CE-A3EA2297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1838E7-A2DB-4985-B48E-E8B3ADE4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D19-86C6-4E18-BF1A-0BAF031EEA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CFA84B-E272-4011-9558-19EC5C41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4CD-335E-4888-A244-E5B416F09D4A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6441E5-DD7D-45A5-9D3B-25536059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224929-DF50-492A-99DE-DD8C0532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D19-86C6-4E18-BF1A-0BAF031EEA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61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E9AF1-ABAA-4592-B6B7-FC3FE6B7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DEA13-FC86-4806-AD91-346B4A624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01C592-083A-473A-9B1A-05E10AE7A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CDB46C-CE76-4042-985D-0900810E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4CD-335E-4888-A244-E5B416F09D4A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768A9F-6441-4037-8476-680D0B37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CF175E-995F-413A-B855-A601850F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D19-86C6-4E18-BF1A-0BAF031EEA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8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20FB-0189-4A4D-AFF9-2EBFF7EA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D28DA9-7B23-463B-8F61-4697DFC10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7EBFB4-3CD8-4D66-A47B-D9BAFD5FC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C9A62-9C3D-4CFC-AAD4-FBFF3097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4CD-335E-4888-A244-E5B416F09D4A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504227-96AD-427E-87E8-59531921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F2BCC0-014B-4406-8DE3-9EF5BAC9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D19-86C6-4E18-BF1A-0BAF031EEA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09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E3AFA4-7353-442F-9C16-630FE9B0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F71F7B-4858-4B1A-8D3D-CBFDCCD73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7EF582-937E-450E-AEF0-DDFB9E0ED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74CD-335E-4888-A244-E5B416F09D4A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7281B0-3347-4293-8CC3-4ECC5451F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CCD2B-2FB8-4A73-8C43-68607B065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DD19-86C6-4E18-BF1A-0BAF031EEA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22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787621A1-3AF0-4708-A875-C80E0754141F}"/>
              </a:ext>
            </a:extLst>
          </p:cNvPr>
          <p:cNvSpPr/>
          <p:nvPr/>
        </p:nvSpPr>
        <p:spPr>
          <a:xfrm>
            <a:off x="2065984" y="1911438"/>
            <a:ext cx="2294587" cy="2294587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lumMod val="5000"/>
                  <a:lumOff val="95000"/>
                </a:schemeClr>
              </a:gs>
              <a:gs pos="72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4ECF2D0-0116-4070-86D1-83623AF64DFB}"/>
              </a:ext>
            </a:extLst>
          </p:cNvPr>
          <p:cNvSpPr/>
          <p:nvPr/>
        </p:nvSpPr>
        <p:spPr>
          <a:xfrm>
            <a:off x="2382591" y="2228045"/>
            <a:ext cx="1661375" cy="1661375"/>
          </a:xfrm>
          <a:prstGeom prst="ellipse">
            <a:avLst/>
          </a:prstGeom>
          <a:gradFill flip="none" rotWithShape="1">
            <a:gsLst>
              <a:gs pos="57000">
                <a:srgbClr val="15F315"/>
              </a:gs>
              <a:gs pos="1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ACCA536-7C40-49CE-BC9E-78FC8F2C51C4}"/>
              </a:ext>
            </a:extLst>
          </p:cNvPr>
          <p:cNvSpPr/>
          <p:nvPr/>
        </p:nvSpPr>
        <p:spPr>
          <a:xfrm>
            <a:off x="5853449" y="1911438"/>
            <a:ext cx="2294587" cy="2294587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lumMod val="5000"/>
                  <a:lumOff val="95000"/>
                </a:schemeClr>
              </a:gs>
              <a:gs pos="72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5CC5627-EB04-4646-B527-BD8A3EE0B3AC}"/>
              </a:ext>
            </a:extLst>
          </p:cNvPr>
          <p:cNvSpPr/>
          <p:nvPr/>
        </p:nvSpPr>
        <p:spPr>
          <a:xfrm>
            <a:off x="6170056" y="2228045"/>
            <a:ext cx="1661375" cy="1661375"/>
          </a:xfrm>
          <a:prstGeom prst="ellipse">
            <a:avLst/>
          </a:prstGeom>
          <a:gradFill flip="none" rotWithShape="1">
            <a:gsLst>
              <a:gs pos="57000">
                <a:srgbClr val="FF0000"/>
              </a:gs>
              <a:gs pos="1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62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JulianAlba</dc:creator>
  <cp:lastModifiedBy>JulianAlba</cp:lastModifiedBy>
  <cp:revision>1</cp:revision>
  <dcterms:created xsi:type="dcterms:W3CDTF">2020-07-22T22:19:31Z</dcterms:created>
  <dcterms:modified xsi:type="dcterms:W3CDTF">2020-07-22T22:19:41Z</dcterms:modified>
</cp:coreProperties>
</file>