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26"/>
  </p:notesMasterIdLst>
  <p:sldIdLst>
    <p:sldId id="256" r:id="rId5"/>
    <p:sldId id="259" r:id="rId6"/>
    <p:sldId id="260" r:id="rId7"/>
    <p:sldId id="310" r:id="rId8"/>
    <p:sldId id="297" r:id="rId9"/>
    <p:sldId id="311" r:id="rId10"/>
    <p:sldId id="312" r:id="rId11"/>
    <p:sldId id="277" r:id="rId12"/>
    <p:sldId id="313" r:id="rId13"/>
    <p:sldId id="314" r:id="rId14"/>
    <p:sldId id="324" r:id="rId15"/>
    <p:sldId id="315" r:id="rId16"/>
    <p:sldId id="316" r:id="rId17"/>
    <p:sldId id="317" r:id="rId18"/>
    <p:sldId id="318" r:id="rId19"/>
    <p:sldId id="325" r:id="rId20"/>
    <p:sldId id="320" r:id="rId21"/>
    <p:sldId id="321" r:id="rId22"/>
    <p:sldId id="322" r:id="rId23"/>
    <p:sldId id="323" r:id="rId24"/>
    <p:sldId id="267" r:id="rId25"/>
  </p:sldIdLst>
  <p:sldSz cx="9144000" cy="5143500" type="screen16x9"/>
  <p:notesSz cx="6858000" cy="9144000"/>
  <p:embeddedFontLst>
    <p:embeddedFont>
      <p:font typeface="Darker Grotesque" panose="020B0604020202020204" charset="0"/>
      <p:regular r:id="rId27"/>
      <p:bold r:id="rId28"/>
    </p:embeddedFont>
    <p:embeddedFont>
      <p:font typeface="Darker Grotesque Black" panose="020B0604020202020204" charset="0"/>
      <p:bold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544ED-3374-4CFE-9630-0388E9B20951}" v="2" dt="2024-02-13T20:43:51.797"/>
  </p1510:revLst>
</p1510:revInfo>
</file>

<file path=ppt/tableStyles.xml><?xml version="1.0" encoding="utf-8"?>
<a:tblStyleLst xmlns:a="http://schemas.openxmlformats.org/drawingml/2006/main" def="{FBD71344-BE66-4DF5-8014-29876D800E40}">
  <a:tblStyle styleId="{FBD71344-BE66-4DF5-8014-29876D800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25D8CD-3C44-4347-9986-8FF61E8E6A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ÁN ANDRÉS PREGO" userId="08c5c403-851f-4e75-a3e1-d92326da1d87" providerId="ADAL" clId="{C8B544ED-3374-4CFE-9630-0388E9B20951}"/>
    <pc:docChg chg="undo custSel addSld delSld modSld sldOrd">
      <pc:chgData name="JULIÁN ANDRÉS PREGO" userId="08c5c403-851f-4e75-a3e1-d92326da1d87" providerId="ADAL" clId="{C8B544ED-3374-4CFE-9630-0388E9B20951}" dt="2024-02-13T20:50:07.238" v="176" actId="1076"/>
      <pc:docMkLst>
        <pc:docMk/>
      </pc:docMkLst>
      <pc:sldChg chg="addSp modSp mod">
        <pc:chgData name="JULIÁN ANDRÉS PREGO" userId="08c5c403-851f-4e75-a3e1-d92326da1d87" providerId="ADAL" clId="{C8B544ED-3374-4CFE-9630-0388E9B20951}" dt="2024-02-13T20:39:08.160" v="94" actId="14100"/>
        <pc:sldMkLst>
          <pc:docMk/>
          <pc:sldMk cId="168122414" sldId="313"/>
        </pc:sldMkLst>
        <pc:picChg chg="add mod">
          <ac:chgData name="JULIÁN ANDRÉS PREGO" userId="08c5c403-851f-4e75-a3e1-d92326da1d87" providerId="ADAL" clId="{C8B544ED-3374-4CFE-9630-0388E9B20951}" dt="2024-02-13T20:39:08.160" v="94" actId="14100"/>
          <ac:picMkLst>
            <pc:docMk/>
            <pc:sldMk cId="168122414" sldId="313"/>
            <ac:picMk id="11" creationId="{17C32BA5-4557-53C4-CB79-1EDF095ED6AE}"/>
          </ac:picMkLst>
        </pc:picChg>
      </pc:sldChg>
      <pc:sldChg chg="addSp delSp modSp mod">
        <pc:chgData name="JULIÁN ANDRÉS PREGO" userId="08c5c403-851f-4e75-a3e1-d92326da1d87" providerId="ADAL" clId="{C8B544ED-3374-4CFE-9630-0388E9B20951}" dt="2024-02-13T20:40:14.855" v="99" actId="1076"/>
        <pc:sldMkLst>
          <pc:docMk/>
          <pc:sldMk cId="2442315324" sldId="314"/>
        </pc:sldMkLst>
        <pc:spChg chg="del">
          <ac:chgData name="JULIÁN ANDRÉS PREGO" userId="08c5c403-851f-4e75-a3e1-d92326da1d87" providerId="ADAL" clId="{C8B544ED-3374-4CFE-9630-0388E9B20951}" dt="2024-02-13T20:40:10.425" v="97" actId="478"/>
          <ac:spMkLst>
            <pc:docMk/>
            <pc:sldMk cId="2442315324" sldId="314"/>
            <ac:spMk id="930" creationId="{579C5C69-A252-421A-984B-E5EA46F59295}"/>
          </ac:spMkLst>
        </pc:spChg>
        <pc:picChg chg="add mod">
          <ac:chgData name="JULIÁN ANDRÉS PREGO" userId="08c5c403-851f-4e75-a3e1-d92326da1d87" providerId="ADAL" clId="{C8B544ED-3374-4CFE-9630-0388E9B20951}" dt="2024-02-13T20:39:32.374" v="96" actId="1076"/>
          <ac:picMkLst>
            <pc:docMk/>
            <pc:sldMk cId="2442315324" sldId="314"/>
            <ac:picMk id="7" creationId="{C1162DDF-15A6-8A01-5950-DB7775317BE6}"/>
          </ac:picMkLst>
        </pc:picChg>
        <pc:picChg chg="add mod">
          <ac:chgData name="JULIÁN ANDRÉS PREGO" userId="08c5c403-851f-4e75-a3e1-d92326da1d87" providerId="ADAL" clId="{C8B544ED-3374-4CFE-9630-0388E9B20951}" dt="2024-02-13T20:40:14.855" v="99" actId="1076"/>
          <ac:picMkLst>
            <pc:docMk/>
            <pc:sldMk cId="2442315324" sldId="314"/>
            <ac:picMk id="9" creationId="{38695B6B-DA39-6652-8ACB-BF898F9F539B}"/>
          </ac:picMkLst>
        </pc:picChg>
      </pc:sldChg>
      <pc:sldChg chg="addSp modSp mod">
        <pc:chgData name="JULIÁN ANDRÉS PREGO" userId="08c5c403-851f-4e75-a3e1-d92326da1d87" providerId="ADAL" clId="{C8B544ED-3374-4CFE-9630-0388E9B20951}" dt="2024-02-13T20:41:07.014" v="103" actId="1076"/>
        <pc:sldMkLst>
          <pc:docMk/>
          <pc:sldMk cId="2590791906" sldId="315"/>
        </pc:sldMkLst>
        <pc:picChg chg="add mod">
          <ac:chgData name="JULIÁN ANDRÉS PREGO" userId="08c5c403-851f-4e75-a3e1-d92326da1d87" providerId="ADAL" clId="{C8B544ED-3374-4CFE-9630-0388E9B20951}" dt="2024-02-13T20:40:43.167" v="101" actId="1076"/>
          <ac:picMkLst>
            <pc:docMk/>
            <pc:sldMk cId="2590791906" sldId="315"/>
            <ac:picMk id="7" creationId="{083A8324-8A0E-118F-65D3-2E2F65B54ED1}"/>
          </ac:picMkLst>
        </pc:picChg>
        <pc:picChg chg="add mod">
          <ac:chgData name="JULIÁN ANDRÉS PREGO" userId="08c5c403-851f-4e75-a3e1-d92326da1d87" providerId="ADAL" clId="{C8B544ED-3374-4CFE-9630-0388E9B20951}" dt="2024-02-13T20:41:07.014" v="103" actId="1076"/>
          <ac:picMkLst>
            <pc:docMk/>
            <pc:sldMk cId="2590791906" sldId="315"/>
            <ac:picMk id="9" creationId="{E3FDBEF6-52BB-541D-FE9B-37DE202E7775}"/>
          </ac:picMkLst>
        </pc:picChg>
      </pc:sldChg>
      <pc:sldChg chg="addSp delSp modSp mod">
        <pc:chgData name="JULIÁN ANDRÉS PREGO" userId="08c5c403-851f-4e75-a3e1-d92326da1d87" providerId="ADAL" clId="{C8B544ED-3374-4CFE-9630-0388E9B20951}" dt="2024-02-13T20:43:48.443" v="111" actId="478"/>
        <pc:sldMkLst>
          <pc:docMk/>
          <pc:sldMk cId="1296535149" sldId="316"/>
        </pc:sldMkLst>
        <pc:picChg chg="add mod">
          <ac:chgData name="JULIÁN ANDRÉS PREGO" userId="08c5c403-851f-4e75-a3e1-d92326da1d87" providerId="ADAL" clId="{C8B544ED-3374-4CFE-9630-0388E9B20951}" dt="2024-02-13T20:42:17.206" v="106" actId="1076"/>
          <ac:picMkLst>
            <pc:docMk/>
            <pc:sldMk cId="1296535149" sldId="316"/>
            <ac:picMk id="7" creationId="{547D0C19-5CEC-449D-4D80-75E786260E3B}"/>
          </ac:picMkLst>
        </pc:picChg>
        <pc:picChg chg="add mod">
          <ac:chgData name="JULIÁN ANDRÉS PREGO" userId="08c5c403-851f-4e75-a3e1-d92326da1d87" providerId="ADAL" clId="{C8B544ED-3374-4CFE-9630-0388E9B20951}" dt="2024-02-13T20:42:43.038" v="108" actId="1076"/>
          <ac:picMkLst>
            <pc:docMk/>
            <pc:sldMk cId="1296535149" sldId="316"/>
            <ac:picMk id="9" creationId="{E817557A-5457-A1F2-9C8A-3CB449062FFF}"/>
          </ac:picMkLst>
        </pc:picChg>
        <pc:picChg chg="add del mod">
          <ac:chgData name="JULIÁN ANDRÉS PREGO" userId="08c5c403-851f-4e75-a3e1-d92326da1d87" providerId="ADAL" clId="{C8B544ED-3374-4CFE-9630-0388E9B20951}" dt="2024-02-13T20:43:48.443" v="111" actId="478"/>
          <ac:picMkLst>
            <pc:docMk/>
            <pc:sldMk cId="1296535149" sldId="316"/>
            <ac:picMk id="11" creationId="{6960E8BB-921E-6252-E5DF-3B76AF06AA3B}"/>
          </ac:picMkLst>
        </pc:picChg>
      </pc:sldChg>
      <pc:sldChg chg="addSp modSp mod">
        <pc:chgData name="JULIÁN ANDRÉS PREGO" userId="08c5c403-851f-4e75-a3e1-d92326da1d87" providerId="ADAL" clId="{C8B544ED-3374-4CFE-9630-0388E9B20951}" dt="2024-02-13T20:43:57.086" v="114" actId="1076"/>
        <pc:sldMkLst>
          <pc:docMk/>
          <pc:sldMk cId="2856784759" sldId="317"/>
        </pc:sldMkLst>
        <pc:picChg chg="add mod">
          <ac:chgData name="JULIÁN ANDRÉS PREGO" userId="08c5c403-851f-4e75-a3e1-d92326da1d87" providerId="ADAL" clId="{C8B544ED-3374-4CFE-9630-0388E9B20951}" dt="2024-02-13T20:43:57.086" v="114" actId="1076"/>
          <ac:picMkLst>
            <pc:docMk/>
            <pc:sldMk cId="2856784759" sldId="317"/>
            <ac:picMk id="6" creationId="{6795BBC2-822A-6820-E74A-751A97861110}"/>
          </ac:picMkLst>
        </pc:picChg>
      </pc:sldChg>
      <pc:sldChg chg="addSp delSp modSp mod">
        <pc:chgData name="JULIÁN ANDRÉS PREGO" userId="08c5c403-851f-4e75-a3e1-d92326da1d87" providerId="ADAL" clId="{C8B544ED-3374-4CFE-9630-0388E9B20951}" dt="2024-02-13T20:46:39.852" v="157" actId="20577"/>
        <pc:sldMkLst>
          <pc:docMk/>
          <pc:sldMk cId="3412910038" sldId="318"/>
        </pc:sldMkLst>
        <pc:spChg chg="mod">
          <ac:chgData name="JULIÁN ANDRÉS PREGO" userId="08c5c403-851f-4e75-a3e1-d92326da1d87" providerId="ADAL" clId="{C8B544ED-3374-4CFE-9630-0388E9B20951}" dt="2024-02-13T20:46:39.852" v="157" actId="20577"/>
          <ac:spMkLst>
            <pc:docMk/>
            <pc:sldMk cId="3412910038" sldId="318"/>
            <ac:spMk id="931" creationId="{D4B21F5D-7B5A-2038-2CC7-81239EB753E1}"/>
          </ac:spMkLst>
        </pc:spChg>
        <pc:picChg chg="add mod ord">
          <ac:chgData name="JULIÁN ANDRÉS PREGO" userId="08c5c403-851f-4e75-a3e1-d92326da1d87" providerId="ADAL" clId="{C8B544ED-3374-4CFE-9630-0388E9B20951}" dt="2024-02-13T20:20:56.297" v="6" actId="166"/>
          <ac:picMkLst>
            <pc:docMk/>
            <pc:sldMk cId="3412910038" sldId="318"/>
            <ac:picMk id="3" creationId="{F753E4CC-0024-E8C5-3D9F-2F7B81891A62}"/>
          </ac:picMkLst>
        </pc:picChg>
        <pc:picChg chg="add mod">
          <ac:chgData name="JULIÁN ANDRÉS PREGO" userId="08c5c403-851f-4e75-a3e1-d92326da1d87" providerId="ADAL" clId="{C8B544ED-3374-4CFE-9630-0388E9B20951}" dt="2024-02-13T20:20:48.506" v="4" actId="14100"/>
          <ac:picMkLst>
            <pc:docMk/>
            <pc:sldMk cId="3412910038" sldId="318"/>
            <ac:picMk id="5" creationId="{FE50DF7F-8227-B91B-361B-7E0047274F9A}"/>
          </ac:picMkLst>
        </pc:picChg>
        <pc:picChg chg="add del">
          <ac:chgData name="JULIÁN ANDRÉS PREGO" userId="08c5c403-851f-4e75-a3e1-d92326da1d87" providerId="ADAL" clId="{C8B544ED-3374-4CFE-9630-0388E9B20951}" dt="2024-02-13T20:29:56.804" v="27" actId="478"/>
          <ac:picMkLst>
            <pc:docMk/>
            <pc:sldMk cId="3412910038" sldId="318"/>
            <ac:picMk id="7" creationId="{17BF555B-08A6-1472-6921-6242700CB7BC}"/>
          </ac:picMkLst>
        </pc:picChg>
        <pc:picChg chg="add mod">
          <ac:chgData name="JULIÁN ANDRÉS PREGO" userId="08c5c403-851f-4e75-a3e1-d92326da1d87" providerId="ADAL" clId="{C8B544ED-3374-4CFE-9630-0388E9B20951}" dt="2024-02-13T20:44:30.871" v="116" actId="1076"/>
          <ac:picMkLst>
            <pc:docMk/>
            <pc:sldMk cId="3412910038" sldId="318"/>
            <ac:picMk id="9" creationId="{0E61FDE3-8D53-1D13-9EF3-B64182D83106}"/>
          </ac:picMkLst>
        </pc:picChg>
        <pc:picChg chg="add mod">
          <ac:chgData name="JULIÁN ANDRÉS PREGO" userId="08c5c403-851f-4e75-a3e1-d92326da1d87" providerId="ADAL" clId="{C8B544ED-3374-4CFE-9630-0388E9B20951}" dt="2024-02-13T20:45:32.381" v="121" actId="1076"/>
          <ac:picMkLst>
            <pc:docMk/>
            <pc:sldMk cId="3412910038" sldId="318"/>
            <ac:picMk id="11" creationId="{19571AD6-03A7-6A3C-0EA7-14CD5149866A}"/>
          </ac:picMkLst>
        </pc:picChg>
        <pc:picChg chg="add mod">
          <ac:chgData name="JULIÁN ANDRÉS PREGO" userId="08c5c403-851f-4e75-a3e1-d92326da1d87" providerId="ADAL" clId="{C8B544ED-3374-4CFE-9630-0388E9B20951}" dt="2024-02-13T20:45:37.895" v="122" actId="1076"/>
          <ac:picMkLst>
            <pc:docMk/>
            <pc:sldMk cId="3412910038" sldId="318"/>
            <ac:picMk id="13" creationId="{DB5B9774-F645-FCAA-BAD2-E623D896793F}"/>
          </ac:picMkLst>
        </pc:picChg>
      </pc:sldChg>
      <pc:sldChg chg="del">
        <pc:chgData name="JULIÁN ANDRÉS PREGO" userId="08c5c403-851f-4e75-a3e1-d92326da1d87" providerId="ADAL" clId="{C8B544ED-3374-4CFE-9630-0388E9B20951}" dt="2024-02-13T20:23:24.461" v="7" actId="47"/>
        <pc:sldMkLst>
          <pc:docMk/>
          <pc:sldMk cId="654812480" sldId="319"/>
        </pc:sldMkLst>
      </pc:sldChg>
      <pc:sldChg chg="addSp delSp modSp mod">
        <pc:chgData name="JULIÁN ANDRÉS PREGO" userId="08c5c403-851f-4e75-a3e1-d92326da1d87" providerId="ADAL" clId="{C8B544ED-3374-4CFE-9630-0388E9B20951}" dt="2024-02-13T20:48:48.150" v="170" actId="1076"/>
        <pc:sldMkLst>
          <pc:docMk/>
          <pc:sldMk cId="237101829" sldId="320"/>
        </pc:sldMkLst>
        <pc:spChg chg="del">
          <ac:chgData name="JULIÁN ANDRÉS PREGO" userId="08c5c403-851f-4e75-a3e1-d92326da1d87" providerId="ADAL" clId="{C8B544ED-3374-4CFE-9630-0388E9B20951}" dt="2024-02-13T20:23:32.871" v="8" actId="478"/>
          <ac:spMkLst>
            <pc:docMk/>
            <pc:sldMk cId="237101829" sldId="320"/>
            <ac:spMk id="930" creationId="{44D902C3-6F3F-B7ED-9820-85B42EE6795D}"/>
          </ac:spMkLst>
        </pc:spChg>
        <pc:picChg chg="add mod">
          <ac:chgData name="JULIÁN ANDRÉS PREGO" userId="08c5c403-851f-4e75-a3e1-d92326da1d87" providerId="ADAL" clId="{C8B544ED-3374-4CFE-9630-0388E9B20951}" dt="2024-02-13T20:24:43.453" v="13" actId="1076"/>
          <ac:picMkLst>
            <pc:docMk/>
            <pc:sldMk cId="237101829" sldId="320"/>
            <ac:picMk id="3" creationId="{D59EF229-F1E7-7A4C-C8AC-20258271D2F3}"/>
          </ac:picMkLst>
        </pc:picChg>
        <pc:picChg chg="add mod">
          <ac:chgData name="JULIÁN ANDRÉS PREGO" userId="08c5c403-851f-4e75-a3e1-d92326da1d87" providerId="ADAL" clId="{C8B544ED-3374-4CFE-9630-0388E9B20951}" dt="2024-02-13T20:26:08.902" v="16" actId="14100"/>
          <ac:picMkLst>
            <pc:docMk/>
            <pc:sldMk cId="237101829" sldId="320"/>
            <ac:picMk id="5" creationId="{6FA0DB8B-F87A-A3F5-E1D5-6B9315E607BC}"/>
          </ac:picMkLst>
        </pc:picChg>
        <pc:picChg chg="add mod">
          <ac:chgData name="JULIÁN ANDRÉS PREGO" userId="08c5c403-851f-4e75-a3e1-d92326da1d87" providerId="ADAL" clId="{C8B544ED-3374-4CFE-9630-0388E9B20951}" dt="2024-02-13T20:48:48.150" v="170" actId="1076"/>
          <ac:picMkLst>
            <pc:docMk/>
            <pc:sldMk cId="237101829" sldId="320"/>
            <ac:picMk id="7" creationId="{B64E9938-F8DB-146D-EAC6-5999E7C31D08}"/>
          </ac:picMkLst>
        </pc:picChg>
        <pc:picChg chg="add mod">
          <ac:chgData name="JULIÁN ANDRÉS PREGO" userId="08c5c403-851f-4e75-a3e1-d92326da1d87" providerId="ADAL" clId="{C8B544ED-3374-4CFE-9630-0388E9B20951}" dt="2024-02-13T20:48:46.382" v="169" actId="1076"/>
          <ac:picMkLst>
            <pc:docMk/>
            <pc:sldMk cId="237101829" sldId="320"/>
            <ac:picMk id="9" creationId="{7CA8225E-FC94-295B-057C-3E6D40D40315}"/>
          </ac:picMkLst>
        </pc:picChg>
      </pc:sldChg>
      <pc:sldChg chg="addSp delSp modSp mod">
        <pc:chgData name="JULIÁN ANDRÉS PREGO" userId="08c5c403-851f-4e75-a3e1-d92326da1d87" providerId="ADAL" clId="{C8B544ED-3374-4CFE-9630-0388E9B20951}" dt="2024-02-13T20:49:28.208" v="172" actId="1076"/>
        <pc:sldMkLst>
          <pc:docMk/>
          <pc:sldMk cId="2259255962" sldId="321"/>
        </pc:sldMkLst>
        <pc:spChg chg="del">
          <ac:chgData name="JULIÁN ANDRÉS PREGO" userId="08c5c403-851f-4e75-a3e1-d92326da1d87" providerId="ADAL" clId="{C8B544ED-3374-4CFE-9630-0388E9B20951}" dt="2024-02-13T20:23:35.651" v="9" actId="478"/>
          <ac:spMkLst>
            <pc:docMk/>
            <pc:sldMk cId="2259255962" sldId="321"/>
            <ac:spMk id="930" creationId="{87AEDFC5-B84D-87D8-F052-A0DED468E0C9}"/>
          </ac:spMkLst>
        </pc:spChg>
        <pc:spChg chg="mod">
          <ac:chgData name="JULIÁN ANDRÉS PREGO" userId="08c5c403-851f-4e75-a3e1-d92326da1d87" providerId="ADAL" clId="{C8B544ED-3374-4CFE-9630-0388E9B20951}" dt="2024-02-13T20:31:36.564" v="60" actId="20577"/>
          <ac:spMkLst>
            <pc:docMk/>
            <pc:sldMk cId="2259255962" sldId="321"/>
            <ac:spMk id="931" creationId="{D9A97EBE-59C6-76B5-4FD2-289BE6872C8A}"/>
          </ac:spMkLst>
        </pc:spChg>
        <pc:picChg chg="add del mod">
          <ac:chgData name="JULIÁN ANDRÉS PREGO" userId="08c5c403-851f-4e75-a3e1-d92326da1d87" providerId="ADAL" clId="{C8B544ED-3374-4CFE-9630-0388E9B20951}" dt="2024-02-13T20:33:01.291" v="67" actId="478"/>
          <ac:picMkLst>
            <pc:docMk/>
            <pc:sldMk cId="2259255962" sldId="321"/>
            <ac:picMk id="3" creationId="{EBC34FC2-0F15-A5AF-ED3B-087A15016987}"/>
          </ac:picMkLst>
        </pc:picChg>
        <pc:picChg chg="add del mod">
          <ac:chgData name="JULIÁN ANDRÉS PREGO" userId="08c5c403-851f-4e75-a3e1-d92326da1d87" providerId="ADAL" clId="{C8B544ED-3374-4CFE-9630-0388E9B20951}" dt="2024-02-13T20:31:05.276" v="32" actId="478"/>
          <ac:picMkLst>
            <pc:docMk/>
            <pc:sldMk cId="2259255962" sldId="321"/>
            <ac:picMk id="5" creationId="{D1E59D9C-284C-B55C-18DE-4ABA7F060197}"/>
          </ac:picMkLst>
        </pc:picChg>
        <pc:picChg chg="add mod ord">
          <ac:chgData name="JULIÁN ANDRÉS PREGO" userId="08c5c403-851f-4e75-a3e1-d92326da1d87" providerId="ADAL" clId="{C8B544ED-3374-4CFE-9630-0388E9B20951}" dt="2024-02-13T20:33:29.300" v="71" actId="166"/>
          <ac:picMkLst>
            <pc:docMk/>
            <pc:sldMk cId="2259255962" sldId="321"/>
            <ac:picMk id="7" creationId="{F04CDD51-C234-BCE6-FE75-033EA6FCC63C}"/>
          </ac:picMkLst>
        </pc:picChg>
        <pc:picChg chg="add mod">
          <ac:chgData name="JULIÁN ANDRÉS PREGO" userId="08c5c403-851f-4e75-a3e1-d92326da1d87" providerId="ADAL" clId="{C8B544ED-3374-4CFE-9630-0388E9B20951}" dt="2024-02-13T20:33:20.326" v="69" actId="1076"/>
          <ac:picMkLst>
            <pc:docMk/>
            <pc:sldMk cId="2259255962" sldId="321"/>
            <ac:picMk id="9" creationId="{3309C1C0-AA61-96F1-6064-6EC7E96BEDC3}"/>
          </ac:picMkLst>
        </pc:picChg>
        <pc:picChg chg="add mod">
          <ac:chgData name="JULIÁN ANDRÉS PREGO" userId="08c5c403-851f-4e75-a3e1-d92326da1d87" providerId="ADAL" clId="{C8B544ED-3374-4CFE-9630-0388E9B20951}" dt="2024-02-13T20:49:28.208" v="172" actId="1076"/>
          <ac:picMkLst>
            <pc:docMk/>
            <pc:sldMk cId="2259255962" sldId="321"/>
            <ac:picMk id="11" creationId="{F34B14B8-D871-F9CB-2F78-FE273B10F55B}"/>
          </ac:picMkLst>
        </pc:picChg>
      </pc:sldChg>
      <pc:sldChg chg="addSp delSp modSp mod">
        <pc:chgData name="JULIÁN ANDRÉS PREGO" userId="08c5c403-851f-4e75-a3e1-d92326da1d87" providerId="ADAL" clId="{C8B544ED-3374-4CFE-9630-0388E9B20951}" dt="2024-02-13T20:49:33.054" v="174" actId="1076"/>
        <pc:sldMkLst>
          <pc:docMk/>
          <pc:sldMk cId="1773597458" sldId="322"/>
        </pc:sldMkLst>
        <pc:spChg chg="del">
          <ac:chgData name="JULIÁN ANDRÉS PREGO" userId="08c5c403-851f-4e75-a3e1-d92326da1d87" providerId="ADAL" clId="{C8B544ED-3374-4CFE-9630-0388E9B20951}" dt="2024-02-13T20:23:38.901" v="10" actId="478"/>
          <ac:spMkLst>
            <pc:docMk/>
            <pc:sldMk cId="1773597458" sldId="322"/>
            <ac:spMk id="930" creationId="{C81FDC28-9FDF-CE6F-F85A-BD0A8F1F5240}"/>
          </ac:spMkLst>
        </pc:spChg>
        <pc:picChg chg="add del">
          <ac:chgData name="JULIÁN ANDRÉS PREGO" userId="08c5c403-851f-4e75-a3e1-d92326da1d87" providerId="ADAL" clId="{C8B544ED-3374-4CFE-9630-0388E9B20951}" dt="2024-02-13T20:32:03.409" v="66" actId="478"/>
          <ac:picMkLst>
            <pc:docMk/>
            <pc:sldMk cId="1773597458" sldId="322"/>
            <ac:picMk id="3" creationId="{1ABF0F9C-A77D-2836-CA5D-F493D1EEBD8F}"/>
          </ac:picMkLst>
        </pc:picChg>
        <pc:picChg chg="add mod">
          <ac:chgData name="JULIÁN ANDRÉS PREGO" userId="08c5c403-851f-4e75-a3e1-d92326da1d87" providerId="ADAL" clId="{C8B544ED-3374-4CFE-9630-0388E9B20951}" dt="2024-02-13T20:34:20.406" v="74" actId="14100"/>
          <ac:picMkLst>
            <pc:docMk/>
            <pc:sldMk cId="1773597458" sldId="322"/>
            <ac:picMk id="5" creationId="{94C0CEAC-7697-044B-CB1B-16AD2445FB90}"/>
          </ac:picMkLst>
        </pc:picChg>
        <pc:picChg chg="add mod">
          <ac:chgData name="JULIÁN ANDRÉS PREGO" userId="08c5c403-851f-4e75-a3e1-d92326da1d87" providerId="ADAL" clId="{C8B544ED-3374-4CFE-9630-0388E9B20951}" dt="2024-02-13T20:35:00.871" v="76" actId="1076"/>
          <ac:picMkLst>
            <pc:docMk/>
            <pc:sldMk cId="1773597458" sldId="322"/>
            <ac:picMk id="7" creationId="{39229DB4-D741-CB67-61F0-20A4748AE22E}"/>
          </ac:picMkLst>
        </pc:picChg>
        <pc:picChg chg="add mod">
          <ac:chgData name="JULIÁN ANDRÉS PREGO" userId="08c5c403-851f-4e75-a3e1-d92326da1d87" providerId="ADAL" clId="{C8B544ED-3374-4CFE-9630-0388E9B20951}" dt="2024-02-13T20:49:33.054" v="174" actId="1076"/>
          <ac:picMkLst>
            <pc:docMk/>
            <pc:sldMk cId="1773597458" sldId="322"/>
            <ac:picMk id="9" creationId="{7EFCF0C5-DC14-F381-8E5B-CF09380E1E82}"/>
          </ac:picMkLst>
        </pc:picChg>
      </pc:sldChg>
      <pc:sldChg chg="addSp delSp modSp mod">
        <pc:chgData name="JULIÁN ANDRÉS PREGO" userId="08c5c403-851f-4e75-a3e1-d92326da1d87" providerId="ADAL" clId="{C8B544ED-3374-4CFE-9630-0388E9B20951}" dt="2024-02-13T20:50:07.238" v="176" actId="1076"/>
        <pc:sldMkLst>
          <pc:docMk/>
          <pc:sldMk cId="1548567153" sldId="323"/>
        </pc:sldMkLst>
        <pc:spChg chg="del">
          <ac:chgData name="JULIÁN ANDRÉS PREGO" userId="08c5c403-851f-4e75-a3e1-d92326da1d87" providerId="ADAL" clId="{C8B544ED-3374-4CFE-9630-0388E9B20951}" dt="2024-02-13T20:35:14.751" v="77" actId="478"/>
          <ac:spMkLst>
            <pc:docMk/>
            <pc:sldMk cId="1548567153" sldId="323"/>
            <ac:spMk id="930" creationId="{CFAD80E2-C4AA-2120-BDCF-E29AA60D04A6}"/>
          </ac:spMkLst>
        </pc:spChg>
        <pc:picChg chg="add mod">
          <ac:chgData name="JULIÁN ANDRÉS PREGO" userId="08c5c403-851f-4e75-a3e1-d92326da1d87" providerId="ADAL" clId="{C8B544ED-3374-4CFE-9630-0388E9B20951}" dt="2024-02-13T20:36:08.391" v="79" actId="1076"/>
          <ac:picMkLst>
            <pc:docMk/>
            <pc:sldMk cId="1548567153" sldId="323"/>
            <ac:picMk id="3" creationId="{0AB9A22C-240E-4BC0-FC42-5AAB80C9C925}"/>
          </ac:picMkLst>
        </pc:picChg>
        <pc:picChg chg="add mod">
          <ac:chgData name="JULIÁN ANDRÉS PREGO" userId="08c5c403-851f-4e75-a3e1-d92326da1d87" providerId="ADAL" clId="{C8B544ED-3374-4CFE-9630-0388E9B20951}" dt="2024-02-13T20:36:55.005" v="90" actId="14100"/>
          <ac:picMkLst>
            <pc:docMk/>
            <pc:sldMk cId="1548567153" sldId="323"/>
            <ac:picMk id="5" creationId="{E4C57BD6-57FA-BFBF-56EE-BFC01B0EDD1E}"/>
          </ac:picMkLst>
        </pc:picChg>
        <pc:picChg chg="add mod">
          <ac:chgData name="JULIÁN ANDRÉS PREGO" userId="08c5c403-851f-4e75-a3e1-d92326da1d87" providerId="ADAL" clId="{C8B544ED-3374-4CFE-9630-0388E9B20951}" dt="2024-02-13T20:50:07.238" v="176" actId="1076"/>
          <ac:picMkLst>
            <pc:docMk/>
            <pc:sldMk cId="1548567153" sldId="323"/>
            <ac:picMk id="7" creationId="{D2891FD2-0413-FF95-4D3D-966473F144A7}"/>
          </ac:picMkLst>
        </pc:picChg>
      </pc:sldChg>
      <pc:sldChg chg="addSp modSp add mod ord">
        <pc:chgData name="JULIÁN ANDRÉS PREGO" userId="08c5c403-851f-4e75-a3e1-d92326da1d87" providerId="ADAL" clId="{C8B544ED-3374-4CFE-9630-0388E9B20951}" dt="2024-02-13T20:47:13.952" v="160" actId="1076"/>
        <pc:sldMkLst>
          <pc:docMk/>
          <pc:sldMk cId="894865704" sldId="325"/>
        </pc:sldMkLst>
        <pc:spChg chg="mod">
          <ac:chgData name="JULIÁN ANDRÉS PREGO" userId="08c5c403-851f-4e75-a3e1-d92326da1d87" providerId="ADAL" clId="{C8B544ED-3374-4CFE-9630-0388E9B20951}" dt="2024-02-13T20:46:45.874" v="158"/>
          <ac:spMkLst>
            <pc:docMk/>
            <pc:sldMk cId="894865704" sldId="325"/>
            <ac:spMk id="931" creationId="{5560D125-A65E-F51E-12D8-6F93124E9CAF}"/>
          </ac:spMkLst>
        </pc:spChg>
        <pc:picChg chg="add mod">
          <ac:chgData name="JULIÁN ANDRÉS PREGO" userId="08c5c403-851f-4e75-a3e1-d92326da1d87" providerId="ADAL" clId="{C8B544ED-3374-4CFE-9630-0388E9B20951}" dt="2024-02-13T20:47:13.952" v="160" actId="1076"/>
          <ac:picMkLst>
            <pc:docMk/>
            <pc:sldMk cId="894865704" sldId="325"/>
            <ac:picMk id="4" creationId="{E3DE838B-5A65-0AC1-A57C-ACCC74A636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D6F54F68-B107-D7D5-ABF3-F2D80C5D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B3BB8B49-DD40-3618-39FF-94399F457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41535AE6-3D7A-15FF-8559-E994F76E4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3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64D7432B-9922-5E5B-6CE0-D638BD2E0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9E213ADF-CAB6-5614-386C-6FDB5ED5B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138ACC91-465C-ED7D-0980-B32429473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080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F603CD36-CAE5-368B-D80B-09C018935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F60B6B69-34C8-FADD-5605-F3113EB0A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76E2CA80-5EFB-1799-98C6-B74F791768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16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E64A3E2A-86EA-9FA3-8B14-F617D4419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7DD521C0-0671-70B0-64D9-AF53B768B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B670DD1C-0688-F527-D7F8-531CAB946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49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4204DE5C-FBE3-0F51-04AF-7340F13B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2D29531F-E40D-6C06-64D6-B2201DB898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8332D1F3-B1D3-6799-C3D5-829DD16F3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84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A84C1D53-BC57-2517-0342-DE5A0A25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4EF5AF4D-4EA1-EFB7-9945-8A4D49B7C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828DAEB8-9A81-BDEA-A183-C3FBEA95A5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5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4C28FE33-BC23-7EE6-3FD7-3AD96EEF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162BC87D-BCDA-7BDB-C89D-F226C8D75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F4F59642-6649-A126-D2B1-7F6535ECF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65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3C34099F-390E-9BB4-636A-914FD0CB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23A49D97-4FE1-4BFD-2C2A-7EE9E4420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D62DC065-6958-9CBB-1FC5-84C743F3D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095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7bb1938bcb_1_8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7bb1938bcb_1_8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>
          <a:extLst>
            <a:ext uri="{FF2B5EF4-FFF2-40B4-BE49-F238E27FC236}">
              <a16:creationId xmlns:a16="http://schemas.microsoft.com/office/drawing/2014/main" id="{4A59BEFC-7D33-25F1-F63B-0511D60A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4dda1946d_6_308:notes">
            <a:extLst>
              <a:ext uri="{FF2B5EF4-FFF2-40B4-BE49-F238E27FC236}">
                <a16:creationId xmlns:a16="http://schemas.microsoft.com/office/drawing/2014/main" id="{545A4FD3-6DEF-32F3-5591-6616A8286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4dda1946d_6_308:notes">
            <a:extLst>
              <a:ext uri="{FF2B5EF4-FFF2-40B4-BE49-F238E27FC236}">
                <a16:creationId xmlns:a16="http://schemas.microsoft.com/office/drawing/2014/main" id="{290E1AE6-F7FB-BDD8-155D-22BBE09CA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7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7A996F2D-A79F-6628-0709-DCB6B329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7A1B6F43-7AEC-42FC-96A1-B4DE7E01EF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ED805541-22F0-A4F8-6F99-29144B46F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9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9FF07CE0-AA39-F8CD-1725-FF9BFBDD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96D61AD4-88BF-F854-070E-3ADAB44E04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B38FAE4E-6F38-C679-6B56-2C211976B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7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F242FDF6-43E4-E17B-D353-60EDDE6A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9141C17A-CE71-3D9A-4ECD-97751665F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38013F12-1807-F7BD-C286-0111B080C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09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>
          <a:extLst>
            <a:ext uri="{FF2B5EF4-FFF2-40B4-BE49-F238E27FC236}">
              <a16:creationId xmlns:a16="http://schemas.microsoft.com/office/drawing/2014/main" id="{0970EF36-C5F2-654F-DB10-C21A1B8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b1938bcb_1_10321:notes">
            <a:extLst>
              <a:ext uri="{FF2B5EF4-FFF2-40B4-BE49-F238E27FC236}">
                <a16:creationId xmlns:a16="http://schemas.microsoft.com/office/drawing/2014/main" id="{5D84AF36-7668-F3FA-43BD-4E079C0AC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b1938bcb_1_10321:notes">
            <a:extLst>
              <a:ext uri="{FF2B5EF4-FFF2-40B4-BE49-F238E27FC236}">
                <a16:creationId xmlns:a16="http://schemas.microsoft.com/office/drawing/2014/main" id="{7C4472EA-4150-A079-9DE4-B3FFD81F0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72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39500" y="1263225"/>
            <a:ext cx="58650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39500" y="3404475"/>
            <a:ext cx="5865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2563" y="377972"/>
            <a:ext cx="10246382" cy="5860645"/>
            <a:chOff x="-82563" y="377972"/>
            <a:chExt cx="10246382" cy="58606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7859769" y="3979038"/>
              <a:ext cx="2304051" cy="2259579"/>
              <a:chOff x="-2879125" y="2331725"/>
              <a:chExt cx="2036100" cy="1996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2227406" y="2967245"/>
                <a:ext cx="725700" cy="7257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2446894" y="2747758"/>
                <a:ext cx="1164600" cy="11646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2726901" y="2467750"/>
                <a:ext cx="1724700" cy="17247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6" name="Google Shape;16;p2"/>
              <p:cNvCxnSpPr/>
              <p:nvPr/>
            </p:nvCxnSpPr>
            <p:spPr>
              <a:xfrm>
                <a:off x="-1863600" y="3336725"/>
                <a:ext cx="725700" cy="6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-1862175" y="3332425"/>
                <a:ext cx="720900" cy="31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-2879125" y="3330131"/>
                <a:ext cx="2036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1863600" y="3050450"/>
                <a:ext cx="750000" cy="27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1863600" y="2629875"/>
                <a:ext cx="729900" cy="7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-1864520" y="2331725"/>
                <a:ext cx="0" cy="199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1863600" y="2632475"/>
                <a:ext cx="339600" cy="694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>
                <a:off x="-1860775" y="3340950"/>
                <a:ext cx="302700" cy="70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flipH="1">
                <a:off x="-2591150" y="3339325"/>
                <a:ext cx="725700" cy="69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flipH="1">
                <a:off x="-2587775" y="3335025"/>
                <a:ext cx="720900" cy="31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>
                <a:off x="-2615450" y="3053050"/>
                <a:ext cx="750000" cy="27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>
                <a:off x="-2595350" y="2632475"/>
                <a:ext cx="729900" cy="7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>
                <a:off x="-2205050" y="2635075"/>
                <a:ext cx="339600" cy="694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2170975" y="3343550"/>
                <a:ext cx="302700" cy="70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-82563" y="377972"/>
              <a:ext cx="1218002" cy="721777"/>
              <a:chOff x="7851280" y="1762935"/>
              <a:chExt cx="2373348" cy="1406425"/>
            </a:xfrm>
          </p:grpSpPr>
          <p:sp>
            <p:nvSpPr>
              <p:cNvPr id="31" name="Google Shape;31;p2"/>
              <p:cNvSpPr/>
              <p:nvPr/>
            </p:nvSpPr>
            <p:spPr>
              <a:xfrm rot="10800000" flipH="1">
                <a:off x="8818228" y="1762960"/>
                <a:ext cx="1406400" cy="1406400"/>
              </a:xfrm>
              <a:prstGeom prst="pie">
                <a:avLst>
                  <a:gd name="adj1" fmla="val 5429893"/>
                  <a:gd name="adj2" fmla="val 1079653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7851280" y="1762935"/>
                <a:ext cx="1406400" cy="14064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249552" y="-780275"/>
            <a:ext cx="9694539" cy="5599201"/>
            <a:chOff x="249552" y="-780275"/>
            <a:chExt cx="9694539" cy="5599201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46051" y="-780275"/>
              <a:ext cx="2898040" cy="2344022"/>
              <a:chOff x="7046051" y="-780275"/>
              <a:chExt cx="2898040" cy="2344022"/>
            </a:xfrm>
          </p:grpSpPr>
          <p:grpSp>
            <p:nvGrpSpPr>
              <p:cNvPr id="35" name="Google Shape;35;p2"/>
              <p:cNvGrpSpPr/>
              <p:nvPr/>
            </p:nvGrpSpPr>
            <p:grpSpPr>
              <a:xfrm>
                <a:off x="7046051" y="-409"/>
                <a:ext cx="546155" cy="546155"/>
                <a:chOff x="0" y="4437590"/>
                <a:chExt cx="705900" cy="705900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>
                  <a:off x="0" y="4437590"/>
                  <a:ext cx="705900" cy="705900"/>
                </a:xfrm>
                <a:prstGeom prst="rect">
                  <a:avLst/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58" y="4437653"/>
                  <a:ext cx="705793" cy="705793"/>
                  <a:chOff x="5564675" y="1326475"/>
                  <a:chExt cx="1339775" cy="1339775"/>
                </a:xfrm>
              </p:grpSpPr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6234700" y="1996200"/>
                    <a:ext cx="669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90" h="1" fill="none" extrusionOk="0">
                        <a:moveTo>
                          <a:pt x="0" y="1"/>
                        </a:moveTo>
                        <a:lnTo>
                          <a:pt x="26789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6234700" y="1822975"/>
                    <a:ext cx="646825" cy="17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3" h="6930" fill="none" extrusionOk="0">
                        <a:moveTo>
                          <a:pt x="0" y="6930"/>
                        </a:moveTo>
                        <a:lnTo>
                          <a:pt x="25873" y="0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6234700" y="1661350"/>
                    <a:ext cx="579850" cy="33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94" h="13395" fill="none" extrusionOk="0">
                        <a:moveTo>
                          <a:pt x="0" y="13395"/>
                        </a:moveTo>
                        <a:lnTo>
                          <a:pt x="23194" y="0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6234700" y="1522650"/>
                    <a:ext cx="473600" cy="4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4" h="18943" fill="none" extrusionOk="0">
                        <a:moveTo>
                          <a:pt x="0" y="18943"/>
                        </a:moveTo>
                        <a:lnTo>
                          <a:pt x="18943" y="0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6234700" y="1416375"/>
                    <a:ext cx="334875" cy="57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5" h="23194" fill="none" extrusionOk="0">
                        <a:moveTo>
                          <a:pt x="0" y="23194"/>
                        </a:moveTo>
                        <a:lnTo>
                          <a:pt x="13395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6234700" y="1349400"/>
                    <a:ext cx="173250" cy="646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30" h="25873" fill="none" extrusionOk="0">
                        <a:moveTo>
                          <a:pt x="0" y="25873"/>
                        </a:moveTo>
                        <a:lnTo>
                          <a:pt x="6930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6234700" y="1326475"/>
                    <a:ext cx="25" cy="66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6790" fill="none" extrusionOk="0">
                        <a:moveTo>
                          <a:pt x="0" y="26790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6061150" y="1349400"/>
                    <a:ext cx="173575" cy="646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" h="25873" fill="none" extrusionOk="0">
                        <a:moveTo>
                          <a:pt x="6942" y="25873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5899525" y="1416375"/>
                    <a:ext cx="335200" cy="57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8" h="23194" fill="none" extrusionOk="0">
                        <a:moveTo>
                          <a:pt x="13407" y="23194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5760825" y="1522650"/>
                    <a:ext cx="473900" cy="4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56" h="18943" fill="none" extrusionOk="0">
                        <a:moveTo>
                          <a:pt x="18955" y="18943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5654575" y="1661350"/>
                    <a:ext cx="580150" cy="33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06" h="13395" fill="none" extrusionOk="0">
                        <a:moveTo>
                          <a:pt x="23205" y="13395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5587600" y="1822975"/>
                    <a:ext cx="647125" cy="17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85" h="6930" fill="none" extrusionOk="0">
                        <a:moveTo>
                          <a:pt x="25884" y="693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5564675" y="1996200"/>
                    <a:ext cx="6700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02" h="1" fill="none" extrusionOk="0">
                        <a:moveTo>
                          <a:pt x="26801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5587600" y="1996200"/>
                    <a:ext cx="647125" cy="1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85" h="6943" fill="none" extrusionOk="0">
                        <a:moveTo>
                          <a:pt x="25884" y="1"/>
                        </a:moveTo>
                        <a:lnTo>
                          <a:pt x="0" y="6942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5654575" y="1996200"/>
                    <a:ext cx="580150" cy="33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06" h="13408" fill="none" extrusionOk="0">
                        <a:moveTo>
                          <a:pt x="23205" y="1"/>
                        </a:moveTo>
                        <a:lnTo>
                          <a:pt x="0" y="13407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5760825" y="1996200"/>
                    <a:ext cx="473900" cy="47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56" h="18944" fill="none" extrusionOk="0">
                        <a:moveTo>
                          <a:pt x="18955" y="1"/>
                        </a:moveTo>
                        <a:lnTo>
                          <a:pt x="1" y="18944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5899525" y="1996200"/>
                    <a:ext cx="335200" cy="58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08" h="23207" fill="none" extrusionOk="0">
                        <a:moveTo>
                          <a:pt x="13407" y="1"/>
                        </a:moveTo>
                        <a:lnTo>
                          <a:pt x="1" y="23206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061150" y="1996200"/>
                    <a:ext cx="173575" cy="647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" h="25885" fill="none" extrusionOk="0">
                        <a:moveTo>
                          <a:pt x="6942" y="1"/>
                        </a:moveTo>
                        <a:lnTo>
                          <a:pt x="1" y="25885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6234700" y="1996200"/>
                    <a:ext cx="25" cy="67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26802" fill="none" extrusionOk="0">
                        <a:moveTo>
                          <a:pt x="0" y="1"/>
                        </a:moveTo>
                        <a:lnTo>
                          <a:pt x="0" y="26802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6234700" y="1996200"/>
                    <a:ext cx="173250" cy="647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30" h="25885" fill="none" extrusionOk="0">
                        <a:moveTo>
                          <a:pt x="0" y="1"/>
                        </a:moveTo>
                        <a:lnTo>
                          <a:pt x="6930" y="25885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6234700" y="1996200"/>
                    <a:ext cx="334875" cy="58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5" h="23207" fill="none" extrusionOk="0">
                        <a:moveTo>
                          <a:pt x="0" y="1"/>
                        </a:moveTo>
                        <a:lnTo>
                          <a:pt x="13395" y="23206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6234700" y="1996200"/>
                    <a:ext cx="473600" cy="473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4" h="18944" fill="none" extrusionOk="0">
                        <a:moveTo>
                          <a:pt x="0" y="1"/>
                        </a:moveTo>
                        <a:lnTo>
                          <a:pt x="18943" y="18944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6234700" y="1996200"/>
                    <a:ext cx="579850" cy="33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94" h="13408" fill="none" extrusionOk="0">
                        <a:moveTo>
                          <a:pt x="0" y="1"/>
                        </a:moveTo>
                        <a:lnTo>
                          <a:pt x="23194" y="13407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6234700" y="1996200"/>
                    <a:ext cx="646825" cy="1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3" h="6943" fill="none" extrusionOk="0">
                        <a:moveTo>
                          <a:pt x="0" y="1"/>
                        </a:moveTo>
                        <a:lnTo>
                          <a:pt x="25873" y="6942"/>
                        </a:lnTo>
                      </a:path>
                    </a:pathLst>
                  </a:custGeom>
                  <a:noFill/>
                  <a:ln w="14875" cap="flat" cmpd="sng">
                    <a:solidFill>
                      <a:schemeClr val="dk1"/>
                    </a:solidFill>
                    <a:prstDash val="solid"/>
                    <a:miter lim="1190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2" name="Google Shape;62;p2"/>
              <p:cNvGrpSpPr/>
              <p:nvPr/>
            </p:nvGrpSpPr>
            <p:grpSpPr>
              <a:xfrm>
                <a:off x="7592318" y="-780275"/>
                <a:ext cx="2351773" cy="2344022"/>
                <a:chOff x="6271275" y="-1363750"/>
                <a:chExt cx="4300975" cy="4286800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7714750" y="-1363750"/>
                  <a:ext cx="2857500" cy="2857500"/>
                </a:xfrm>
                <a:prstGeom prst="pie">
                  <a:avLst>
                    <a:gd name="adj1" fmla="val 5429893"/>
                    <a:gd name="adj2" fmla="val 10796530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name="adj1" fmla="val 5429893"/>
                    <a:gd name="adj2" fmla="val 10799940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7699525" y="65550"/>
                  <a:ext cx="2857500" cy="2857500"/>
                </a:xfrm>
                <a:prstGeom prst="pie">
                  <a:avLst>
                    <a:gd name="adj1" fmla="val 5429893"/>
                    <a:gd name="adj2" fmla="val 10796530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name="adj1" fmla="val 5429893"/>
                    <a:gd name="adj2" fmla="val 10799940"/>
                  </a:avLst>
                </a:prstGeom>
                <a:solidFill>
                  <a:srgbClr val="FF30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249552" y="3745414"/>
              <a:ext cx="182866" cy="1073512"/>
              <a:chOff x="1513550" y="551800"/>
              <a:chExt cx="384900" cy="225955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4"/>
          <p:cNvGrpSpPr/>
          <p:nvPr/>
        </p:nvGrpSpPr>
        <p:grpSpPr>
          <a:xfrm>
            <a:off x="-111175" y="4543805"/>
            <a:ext cx="1218002" cy="721777"/>
            <a:chOff x="7851280" y="1762935"/>
            <a:chExt cx="2373348" cy="1406425"/>
          </a:xfrm>
        </p:grpSpPr>
        <p:sp>
          <p:nvSpPr>
            <p:cNvPr id="531" name="Google Shape;531;p24"/>
            <p:cNvSpPr/>
            <p:nvPr/>
          </p:nvSpPr>
          <p:spPr>
            <a:xfrm rot="10800000" flipH="1">
              <a:off x="8818228" y="1762960"/>
              <a:ext cx="1406400" cy="1406400"/>
            </a:xfrm>
            <a:prstGeom prst="pie">
              <a:avLst>
                <a:gd name="adj1" fmla="val 5429893"/>
                <a:gd name="adj2" fmla="val 1079653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name="adj1" fmla="val 5429893"/>
                <a:gd name="adj2" fmla="val 107999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3" name="Google Shape;533;p24"/>
          <p:cNvGrpSpPr/>
          <p:nvPr/>
        </p:nvGrpSpPr>
        <p:grpSpPr>
          <a:xfrm>
            <a:off x="-599764" y="-588282"/>
            <a:ext cx="9499288" cy="5570210"/>
            <a:chOff x="-599764" y="-588282"/>
            <a:chExt cx="9499288" cy="5570210"/>
          </a:xfrm>
        </p:grpSpPr>
        <p:grpSp>
          <p:nvGrpSpPr>
            <p:cNvPr id="534" name="Google Shape;534;p24"/>
            <p:cNvGrpSpPr/>
            <p:nvPr/>
          </p:nvGrpSpPr>
          <p:grpSpPr>
            <a:xfrm>
              <a:off x="8779358" y="4276497"/>
              <a:ext cx="120166" cy="705432"/>
              <a:chOff x="1513550" y="551800"/>
              <a:chExt cx="384900" cy="225955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1" name="Google Shape;541;p24"/>
            <p:cNvGrpSpPr/>
            <p:nvPr/>
          </p:nvGrpSpPr>
          <p:grpSpPr>
            <a:xfrm rot="10800000" flipH="1">
              <a:off x="-599764" y="-588282"/>
              <a:ext cx="2338048" cy="1751207"/>
              <a:chOff x="-608364" y="3977692"/>
              <a:chExt cx="2338048" cy="1751207"/>
            </a:xfrm>
          </p:grpSpPr>
          <p:grpSp>
            <p:nvGrpSpPr>
              <p:cNvPr id="542" name="Google Shape;542;p24"/>
              <p:cNvGrpSpPr/>
              <p:nvPr/>
            </p:nvGrpSpPr>
            <p:grpSpPr>
              <a:xfrm rot="10800000">
                <a:off x="-608364" y="3977692"/>
                <a:ext cx="1766137" cy="1751207"/>
                <a:chOff x="7961797" y="-583107"/>
                <a:chExt cx="1766137" cy="1751207"/>
              </a:xfrm>
            </p:grpSpPr>
            <p:sp>
              <p:nvSpPr>
                <p:cNvPr id="543" name="Google Shape;543;p24"/>
                <p:cNvSpPr/>
                <p:nvPr/>
              </p:nvSpPr>
              <p:spPr>
                <a:xfrm>
                  <a:off x="7961797" y="587000"/>
                  <a:ext cx="1167300" cy="581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44" name="Google Shape;544;p24"/>
                <p:cNvSpPr/>
                <p:nvPr/>
              </p:nvSpPr>
              <p:spPr>
                <a:xfrm>
                  <a:off x="7965038" y="3642"/>
                  <a:ext cx="1164300" cy="5835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545" name="Google Shape;545;p24"/>
                <p:cNvGrpSpPr/>
                <p:nvPr/>
              </p:nvGrpSpPr>
              <p:grpSpPr>
                <a:xfrm>
                  <a:off x="7970986" y="-583107"/>
                  <a:ext cx="1756948" cy="1751158"/>
                  <a:chOff x="6271275" y="-1363750"/>
                  <a:chExt cx="4300975" cy="4286800"/>
                </a:xfrm>
              </p:grpSpPr>
              <p:sp>
                <p:nvSpPr>
                  <p:cNvPr id="546" name="Google Shape;546;p24"/>
                  <p:cNvSpPr/>
                  <p:nvPr/>
                </p:nvSpPr>
                <p:spPr>
                  <a:xfrm>
                    <a:off x="7714750" y="-1363750"/>
                    <a:ext cx="2857500" cy="2857500"/>
                  </a:xfrm>
                  <a:prstGeom prst="pie">
                    <a:avLst>
                      <a:gd name="adj1" fmla="val 5429893"/>
                      <a:gd name="adj2" fmla="val 1079653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547" name="Google Shape;547;p24"/>
                  <p:cNvSpPr/>
                  <p:nvPr/>
                </p:nvSpPr>
                <p:spPr>
                  <a:xfrm>
                    <a:off x="6286500" y="-1363750"/>
                    <a:ext cx="2857500" cy="2857500"/>
                  </a:xfrm>
                  <a:prstGeom prst="pie">
                    <a:avLst>
                      <a:gd name="adj1" fmla="val 5429893"/>
                      <a:gd name="adj2" fmla="val 1079994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548" name="Google Shape;548;p24"/>
                  <p:cNvSpPr/>
                  <p:nvPr/>
                </p:nvSpPr>
                <p:spPr>
                  <a:xfrm>
                    <a:off x="7699525" y="65550"/>
                    <a:ext cx="2857500" cy="2857500"/>
                  </a:xfrm>
                  <a:prstGeom prst="pie">
                    <a:avLst>
                      <a:gd name="adj1" fmla="val 5429893"/>
                      <a:gd name="adj2" fmla="val 1079653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  <p:sp>
                <p:nvSpPr>
                  <p:cNvPr id="549" name="Google Shape;549;p24"/>
                  <p:cNvSpPr/>
                  <p:nvPr/>
                </p:nvSpPr>
                <p:spPr>
                  <a:xfrm>
                    <a:off x="6271275" y="65550"/>
                    <a:ext cx="2857500" cy="2857500"/>
                  </a:xfrm>
                  <a:prstGeom prst="pie">
                    <a:avLst>
                      <a:gd name="adj1" fmla="val 5429893"/>
                      <a:gd name="adj2" fmla="val 1079994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grpSp>
            <p:nvGrpSpPr>
              <p:cNvPr id="550" name="Google Shape;550;p24"/>
              <p:cNvGrpSpPr/>
              <p:nvPr/>
            </p:nvGrpSpPr>
            <p:grpSpPr>
              <a:xfrm rot="10800000">
                <a:off x="556176" y="3977715"/>
                <a:ext cx="1173508" cy="1751158"/>
                <a:chOff x="6271275" y="-1363750"/>
                <a:chExt cx="2872725" cy="4286800"/>
              </a:xfrm>
            </p:grpSpPr>
            <p:sp>
              <p:nvSpPr>
                <p:cNvPr id="551" name="Google Shape;551;p24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name="adj1" fmla="val 5429893"/>
                    <a:gd name="adj2" fmla="val 1079994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52" name="Google Shape;552;p24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name="adj1" fmla="val 5429893"/>
                    <a:gd name="adj2" fmla="val 1079994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sp>
        <p:nvSpPr>
          <p:cNvPr id="553" name="Google Shape;553;p24"/>
          <p:cNvSpPr/>
          <p:nvPr/>
        </p:nvSpPr>
        <p:spPr>
          <a:xfrm rot="10800000" flipH="1">
            <a:off x="1206650" y="37442"/>
            <a:ext cx="363000" cy="363000"/>
          </a:xfrm>
          <a:prstGeom prst="star16">
            <a:avLst>
              <a:gd name="adj" fmla="val 261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5"/>
          <p:cNvGrpSpPr/>
          <p:nvPr/>
        </p:nvGrpSpPr>
        <p:grpSpPr>
          <a:xfrm flipH="1">
            <a:off x="-685799" y="-9"/>
            <a:ext cx="9846039" cy="5851059"/>
            <a:chOff x="1" y="-9"/>
            <a:chExt cx="9846039" cy="5851059"/>
          </a:xfrm>
        </p:grpSpPr>
        <p:grpSp>
          <p:nvGrpSpPr>
            <p:cNvPr id="556" name="Google Shape;556;p25"/>
            <p:cNvGrpSpPr/>
            <p:nvPr/>
          </p:nvGrpSpPr>
          <p:grpSpPr>
            <a:xfrm rot="10800000" flipH="1">
              <a:off x="8493275" y="3832415"/>
              <a:ext cx="1352765" cy="2018635"/>
              <a:chOff x="6340387" y="-1363731"/>
              <a:chExt cx="2803659" cy="4183700"/>
            </a:xfrm>
          </p:grpSpPr>
          <p:sp>
            <p:nvSpPr>
              <p:cNvPr id="557" name="Google Shape;557;p25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59" name="Google Shape;559;p25"/>
            <p:cNvSpPr/>
            <p:nvPr/>
          </p:nvSpPr>
          <p:spPr>
            <a:xfrm>
              <a:off x="8459925" y="135975"/>
              <a:ext cx="538500" cy="538500"/>
            </a:xfrm>
            <a:prstGeom prst="star16">
              <a:avLst>
                <a:gd name="adj" fmla="val 2612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60" name="Google Shape;560;p25"/>
            <p:cNvGrpSpPr/>
            <p:nvPr/>
          </p:nvGrpSpPr>
          <p:grpSpPr>
            <a:xfrm>
              <a:off x="1" y="-9"/>
              <a:ext cx="546155" cy="546155"/>
              <a:chOff x="0" y="4437590"/>
              <a:chExt cx="705900" cy="705900"/>
            </a:xfrm>
          </p:grpSpPr>
          <p:sp>
            <p:nvSpPr>
              <p:cNvPr id="561" name="Google Shape;561;p25"/>
              <p:cNvSpPr/>
              <p:nvPr/>
            </p:nvSpPr>
            <p:spPr>
              <a:xfrm>
                <a:off x="0" y="4437590"/>
                <a:ext cx="705900" cy="705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562" name="Google Shape;562;p25"/>
              <p:cNvGrpSpPr/>
              <p:nvPr/>
            </p:nvGrpSpPr>
            <p:grpSpPr>
              <a:xfrm>
                <a:off x="58" y="4437653"/>
                <a:ext cx="705793" cy="705793"/>
                <a:chOff x="5564675" y="1326475"/>
                <a:chExt cx="1339775" cy="1339775"/>
              </a:xfrm>
            </p:grpSpPr>
            <p:sp>
              <p:nvSpPr>
                <p:cNvPr id="563" name="Google Shape;563;p25"/>
                <p:cNvSpPr/>
                <p:nvPr/>
              </p:nvSpPr>
              <p:spPr>
                <a:xfrm>
                  <a:off x="6234700" y="1996200"/>
                  <a:ext cx="669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0" h="1" fill="none" extrusionOk="0">
                      <a:moveTo>
                        <a:pt x="0" y="1"/>
                      </a:moveTo>
                      <a:lnTo>
                        <a:pt x="26789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5"/>
                <p:cNvSpPr/>
                <p:nvPr/>
              </p:nvSpPr>
              <p:spPr>
                <a:xfrm>
                  <a:off x="6234700" y="1822975"/>
                  <a:ext cx="646825" cy="1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73" h="6930" fill="none" extrusionOk="0">
                      <a:moveTo>
                        <a:pt x="0" y="6930"/>
                      </a:moveTo>
                      <a:lnTo>
                        <a:pt x="25873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5"/>
                <p:cNvSpPr/>
                <p:nvPr/>
              </p:nvSpPr>
              <p:spPr>
                <a:xfrm>
                  <a:off x="6234700" y="1661350"/>
                  <a:ext cx="579850" cy="3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4" h="13395" fill="none" extrusionOk="0">
                      <a:moveTo>
                        <a:pt x="0" y="13395"/>
                      </a:moveTo>
                      <a:lnTo>
                        <a:pt x="23194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5"/>
                <p:cNvSpPr/>
                <p:nvPr/>
              </p:nvSpPr>
              <p:spPr>
                <a:xfrm>
                  <a:off x="6234700" y="1522650"/>
                  <a:ext cx="473600" cy="4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4" h="18943" fill="none" extrusionOk="0">
                      <a:moveTo>
                        <a:pt x="0" y="18943"/>
                      </a:moveTo>
                      <a:lnTo>
                        <a:pt x="18943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5"/>
                <p:cNvSpPr/>
                <p:nvPr/>
              </p:nvSpPr>
              <p:spPr>
                <a:xfrm>
                  <a:off x="6234700" y="1416375"/>
                  <a:ext cx="334875" cy="57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5" h="23194" fill="none" extrusionOk="0">
                      <a:moveTo>
                        <a:pt x="0" y="23194"/>
                      </a:moveTo>
                      <a:lnTo>
                        <a:pt x="13395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5"/>
                <p:cNvSpPr/>
                <p:nvPr/>
              </p:nvSpPr>
              <p:spPr>
                <a:xfrm>
                  <a:off x="6234700" y="1349400"/>
                  <a:ext cx="173250" cy="6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0" h="25873" fill="none" extrusionOk="0">
                      <a:moveTo>
                        <a:pt x="0" y="25873"/>
                      </a:moveTo>
                      <a:lnTo>
                        <a:pt x="6930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6234700" y="1326475"/>
                  <a:ext cx="25" cy="6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790" fill="none" extrusionOk="0">
                      <a:moveTo>
                        <a:pt x="0" y="2679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6061150" y="1349400"/>
                  <a:ext cx="173575" cy="6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5873" fill="none" extrusionOk="0">
                      <a:moveTo>
                        <a:pt x="6942" y="2587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5899525" y="1416375"/>
                  <a:ext cx="335200" cy="57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8" h="23194" fill="none" extrusionOk="0">
                      <a:moveTo>
                        <a:pt x="13407" y="23194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5760825" y="1522650"/>
                  <a:ext cx="473900" cy="4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6" h="18943" fill="none" extrusionOk="0">
                      <a:moveTo>
                        <a:pt x="18955" y="1894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5654575" y="1661350"/>
                  <a:ext cx="580150" cy="3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13395" fill="none" extrusionOk="0">
                      <a:moveTo>
                        <a:pt x="23205" y="133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5587600" y="1822975"/>
                  <a:ext cx="647125" cy="1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5" h="6930" fill="none" extrusionOk="0">
                      <a:moveTo>
                        <a:pt x="25884" y="69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5564675" y="1996200"/>
                  <a:ext cx="670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2" h="1" fill="none" extrusionOk="0">
                      <a:moveTo>
                        <a:pt x="2680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5"/>
                <p:cNvSpPr/>
                <p:nvPr/>
              </p:nvSpPr>
              <p:spPr>
                <a:xfrm>
                  <a:off x="5587600" y="1996200"/>
                  <a:ext cx="647125" cy="1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5" h="6943" fill="none" extrusionOk="0">
                      <a:moveTo>
                        <a:pt x="25884" y="1"/>
                      </a:moveTo>
                      <a:lnTo>
                        <a:pt x="0" y="6942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5"/>
                <p:cNvSpPr/>
                <p:nvPr/>
              </p:nvSpPr>
              <p:spPr>
                <a:xfrm>
                  <a:off x="5654575" y="1996200"/>
                  <a:ext cx="580150" cy="33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13408" fill="none" extrusionOk="0">
                      <a:moveTo>
                        <a:pt x="23205" y="1"/>
                      </a:moveTo>
                      <a:lnTo>
                        <a:pt x="0" y="13407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5"/>
                <p:cNvSpPr/>
                <p:nvPr/>
              </p:nvSpPr>
              <p:spPr>
                <a:xfrm>
                  <a:off x="5760825" y="1996200"/>
                  <a:ext cx="473900" cy="47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6" h="18944" fill="none" extrusionOk="0">
                      <a:moveTo>
                        <a:pt x="18955" y="1"/>
                      </a:moveTo>
                      <a:lnTo>
                        <a:pt x="1" y="18944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5"/>
                <p:cNvSpPr/>
                <p:nvPr/>
              </p:nvSpPr>
              <p:spPr>
                <a:xfrm>
                  <a:off x="5899525" y="1996200"/>
                  <a:ext cx="335200" cy="5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8" h="23207" fill="none" extrusionOk="0">
                      <a:moveTo>
                        <a:pt x="13407" y="1"/>
                      </a:moveTo>
                      <a:lnTo>
                        <a:pt x="1" y="23206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061150" y="1996200"/>
                  <a:ext cx="173575" cy="6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5885" fill="none" extrusionOk="0">
                      <a:moveTo>
                        <a:pt x="6942" y="1"/>
                      </a:moveTo>
                      <a:lnTo>
                        <a:pt x="1" y="25885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5"/>
                <p:cNvSpPr/>
                <p:nvPr/>
              </p:nvSpPr>
              <p:spPr>
                <a:xfrm>
                  <a:off x="6234700" y="1996200"/>
                  <a:ext cx="25" cy="67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802" fill="none" extrusionOk="0">
                      <a:moveTo>
                        <a:pt x="0" y="1"/>
                      </a:moveTo>
                      <a:lnTo>
                        <a:pt x="0" y="26802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5"/>
                <p:cNvSpPr/>
                <p:nvPr/>
              </p:nvSpPr>
              <p:spPr>
                <a:xfrm>
                  <a:off x="6234700" y="1996200"/>
                  <a:ext cx="173250" cy="6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0" h="25885" fill="none" extrusionOk="0">
                      <a:moveTo>
                        <a:pt x="0" y="1"/>
                      </a:moveTo>
                      <a:lnTo>
                        <a:pt x="6930" y="25885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6234700" y="1996200"/>
                  <a:ext cx="334875" cy="5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5" h="23207" fill="none" extrusionOk="0">
                      <a:moveTo>
                        <a:pt x="0" y="1"/>
                      </a:moveTo>
                      <a:lnTo>
                        <a:pt x="13395" y="23206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5"/>
                <p:cNvSpPr/>
                <p:nvPr/>
              </p:nvSpPr>
              <p:spPr>
                <a:xfrm>
                  <a:off x="6234700" y="1996200"/>
                  <a:ext cx="473600" cy="47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4" h="18944" fill="none" extrusionOk="0">
                      <a:moveTo>
                        <a:pt x="0" y="1"/>
                      </a:moveTo>
                      <a:lnTo>
                        <a:pt x="18943" y="18944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5"/>
                <p:cNvSpPr/>
                <p:nvPr/>
              </p:nvSpPr>
              <p:spPr>
                <a:xfrm>
                  <a:off x="6234700" y="1996200"/>
                  <a:ext cx="579850" cy="33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4" h="13408" fill="none" extrusionOk="0">
                      <a:moveTo>
                        <a:pt x="0" y="1"/>
                      </a:moveTo>
                      <a:lnTo>
                        <a:pt x="23194" y="13407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5"/>
                <p:cNvSpPr/>
                <p:nvPr/>
              </p:nvSpPr>
              <p:spPr>
                <a:xfrm>
                  <a:off x="6234700" y="1996200"/>
                  <a:ext cx="646825" cy="1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73" h="6943" fill="none" extrusionOk="0">
                      <a:moveTo>
                        <a:pt x="0" y="1"/>
                      </a:moveTo>
                      <a:lnTo>
                        <a:pt x="25873" y="6942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>
              <a:off x="358702" y="3894614"/>
              <a:ext cx="182866" cy="1073512"/>
              <a:chOff x="1513550" y="551800"/>
              <a:chExt cx="384900" cy="2259550"/>
            </a:xfrm>
          </p:grpSpPr>
          <p:sp>
            <p:nvSpPr>
              <p:cNvPr id="588" name="Google Shape;588;p25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190175" y="2393275"/>
            <a:ext cx="31140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5190175" y="1072975"/>
            <a:ext cx="1497600" cy="132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>
            <a:spLocks noGrp="1"/>
          </p:cNvSpPr>
          <p:nvPr>
            <p:ph type="pic" idx="3"/>
          </p:nvPr>
        </p:nvSpPr>
        <p:spPr>
          <a:xfrm>
            <a:off x="846575" y="538950"/>
            <a:ext cx="3699600" cy="4065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78" name="Google Shape;78;p3"/>
          <p:cNvGrpSpPr/>
          <p:nvPr/>
        </p:nvGrpSpPr>
        <p:grpSpPr>
          <a:xfrm>
            <a:off x="7514000" y="-621488"/>
            <a:ext cx="2233061" cy="5577004"/>
            <a:chOff x="7514000" y="-621488"/>
            <a:chExt cx="2233061" cy="5577004"/>
          </a:xfrm>
        </p:grpSpPr>
        <p:sp>
          <p:nvSpPr>
            <p:cNvPr id="79" name="Google Shape;79;p3"/>
            <p:cNvSpPr/>
            <p:nvPr/>
          </p:nvSpPr>
          <p:spPr>
            <a:xfrm>
              <a:off x="7514000" y="30725"/>
              <a:ext cx="390000" cy="390000"/>
            </a:xfrm>
            <a:prstGeom prst="star16">
              <a:avLst>
                <a:gd name="adj" fmla="val 26125"/>
              </a:avLst>
            </a:prstGeom>
            <a:solidFill>
              <a:srgbClr val="FF3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3"/>
            <p:cNvGrpSpPr/>
            <p:nvPr/>
          </p:nvGrpSpPr>
          <p:grpSpPr>
            <a:xfrm>
              <a:off x="8047038" y="-621488"/>
              <a:ext cx="1700023" cy="1694461"/>
              <a:chOff x="7970986" y="-583107"/>
              <a:chExt cx="1756948" cy="17512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46572" y="586993"/>
                <a:ext cx="582600" cy="581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5003" y="3633"/>
                <a:ext cx="574200" cy="58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83" name="Google Shape;83;p3"/>
              <p:cNvGrpSpPr/>
              <p:nvPr/>
            </p:nvGrpSpPr>
            <p:grpSpPr>
              <a:xfrm>
                <a:off x="7970986" y="-583107"/>
                <a:ext cx="1756948" cy="1751158"/>
                <a:chOff x="6271275" y="-1363750"/>
                <a:chExt cx="4300975" cy="4286800"/>
              </a:xfrm>
            </p:grpSpPr>
            <p:sp>
              <p:nvSpPr>
                <p:cNvPr id="84" name="Google Shape;84;p3"/>
                <p:cNvSpPr/>
                <p:nvPr/>
              </p:nvSpPr>
              <p:spPr>
                <a:xfrm>
                  <a:off x="7714750" y="-1363750"/>
                  <a:ext cx="2857500" cy="2857500"/>
                </a:xfrm>
                <a:prstGeom prst="pie">
                  <a:avLst>
                    <a:gd name="adj1" fmla="val 5429893"/>
                    <a:gd name="adj2" fmla="val 10796530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6286500" y="-1363750"/>
                  <a:ext cx="2857500" cy="2857500"/>
                </a:xfrm>
                <a:prstGeom prst="pie">
                  <a:avLst>
                    <a:gd name="adj1" fmla="val 5429893"/>
                    <a:gd name="adj2" fmla="val 10799940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7699525" y="65550"/>
                  <a:ext cx="2857500" cy="2857500"/>
                </a:xfrm>
                <a:prstGeom prst="pie">
                  <a:avLst>
                    <a:gd name="adj1" fmla="val 5429893"/>
                    <a:gd name="adj2" fmla="val 10796530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6271275" y="65550"/>
                  <a:ext cx="2857500" cy="2857500"/>
                </a:xfrm>
                <a:prstGeom prst="pie">
                  <a:avLst>
                    <a:gd name="adj1" fmla="val 5429893"/>
                    <a:gd name="adj2" fmla="val 10799940"/>
                  </a:avLst>
                </a:prstGeom>
                <a:solidFill>
                  <a:srgbClr val="4040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88" name="Google Shape;88;p3"/>
            <p:cNvGrpSpPr/>
            <p:nvPr/>
          </p:nvGrpSpPr>
          <p:grpSpPr>
            <a:xfrm>
              <a:off x="8361820" y="4777390"/>
              <a:ext cx="430752" cy="178126"/>
              <a:chOff x="7220825" y="861350"/>
              <a:chExt cx="145825" cy="60300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811975" y="1213500"/>
            <a:ext cx="341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811975" y="1977400"/>
            <a:ext cx="34125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>
            <a:spLocks noGrp="1"/>
          </p:cNvSpPr>
          <p:nvPr>
            <p:ph type="pic" idx="2"/>
          </p:nvPr>
        </p:nvSpPr>
        <p:spPr>
          <a:xfrm>
            <a:off x="4573125" y="539500"/>
            <a:ext cx="38577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53" name="Google Shape;153;p7"/>
          <p:cNvGrpSpPr/>
          <p:nvPr/>
        </p:nvGrpSpPr>
        <p:grpSpPr>
          <a:xfrm>
            <a:off x="1" y="-9"/>
            <a:ext cx="9846039" cy="5851059"/>
            <a:chOff x="1" y="-9"/>
            <a:chExt cx="9846039" cy="5851059"/>
          </a:xfrm>
        </p:grpSpPr>
        <p:grpSp>
          <p:nvGrpSpPr>
            <p:cNvPr id="154" name="Google Shape;154;p7"/>
            <p:cNvGrpSpPr/>
            <p:nvPr/>
          </p:nvGrpSpPr>
          <p:grpSpPr>
            <a:xfrm rot="10800000" flipH="1">
              <a:off x="8493275" y="3832415"/>
              <a:ext cx="1352765" cy="2018635"/>
              <a:chOff x="6340387" y="-1363731"/>
              <a:chExt cx="2803659" cy="4183700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7" name="Google Shape;157;p7"/>
            <p:cNvSpPr/>
            <p:nvPr/>
          </p:nvSpPr>
          <p:spPr>
            <a:xfrm>
              <a:off x="8459925" y="135975"/>
              <a:ext cx="538500" cy="538500"/>
            </a:xfrm>
            <a:prstGeom prst="star16">
              <a:avLst>
                <a:gd name="adj" fmla="val 2612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8" name="Google Shape;158;p7"/>
            <p:cNvGrpSpPr/>
            <p:nvPr/>
          </p:nvGrpSpPr>
          <p:grpSpPr>
            <a:xfrm>
              <a:off x="1" y="-9"/>
              <a:ext cx="546155" cy="546155"/>
              <a:chOff x="0" y="4437590"/>
              <a:chExt cx="705900" cy="705900"/>
            </a:xfrm>
          </p:grpSpPr>
          <p:sp>
            <p:nvSpPr>
              <p:cNvPr id="159" name="Google Shape;159;p7"/>
              <p:cNvSpPr/>
              <p:nvPr/>
            </p:nvSpPr>
            <p:spPr>
              <a:xfrm>
                <a:off x="0" y="4437590"/>
                <a:ext cx="705900" cy="705900"/>
              </a:xfrm>
              <a:prstGeom prst="rect">
                <a:avLst/>
              </a:prstGeom>
              <a:solidFill>
                <a:srgbClr val="4040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60" name="Google Shape;160;p7"/>
              <p:cNvGrpSpPr/>
              <p:nvPr/>
            </p:nvGrpSpPr>
            <p:grpSpPr>
              <a:xfrm>
                <a:off x="58" y="4437653"/>
                <a:ext cx="705793" cy="705793"/>
                <a:chOff x="5564675" y="1326475"/>
                <a:chExt cx="1339775" cy="1339775"/>
              </a:xfrm>
            </p:grpSpPr>
            <p:sp>
              <p:nvSpPr>
                <p:cNvPr id="161" name="Google Shape;161;p7"/>
                <p:cNvSpPr/>
                <p:nvPr/>
              </p:nvSpPr>
              <p:spPr>
                <a:xfrm>
                  <a:off x="6234700" y="1996200"/>
                  <a:ext cx="6697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0" h="1" fill="none" extrusionOk="0">
                      <a:moveTo>
                        <a:pt x="0" y="1"/>
                      </a:moveTo>
                      <a:lnTo>
                        <a:pt x="26789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6234700" y="1822975"/>
                  <a:ext cx="646825" cy="1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73" h="6930" fill="none" extrusionOk="0">
                      <a:moveTo>
                        <a:pt x="0" y="6930"/>
                      </a:moveTo>
                      <a:lnTo>
                        <a:pt x="25873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6234700" y="1661350"/>
                  <a:ext cx="579850" cy="3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4" h="13395" fill="none" extrusionOk="0">
                      <a:moveTo>
                        <a:pt x="0" y="13395"/>
                      </a:moveTo>
                      <a:lnTo>
                        <a:pt x="23194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7"/>
                <p:cNvSpPr/>
                <p:nvPr/>
              </p:nvSpPr>
              <p:spPr>
                <a:xfrm>
                  <a:off x="6234700" y="1522650"/>
                  <a:ext cx="473600" cy="4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4" h="18943" fill="none" extrusionOk="0">
                      <a:moveTo>
                        <a:pt x="0" y="18943"/>
                      </a:moveTo>
                      <a:lnTo>
                        <a:pt x="18943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7"/>
                <p:cNvSpPr/>
                <p:nvPr/>
              </p:nvSpPr>
              <p:spPr>
                <a:xfrm>
                  <a:off x="6234700" y="1416375"/>
                  <a:ext cx="334875" cy="57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5" h="23194" fill="none" extrusionOk="0">
                      <a:moveTo>
                        <a:pt x="0" y="23194"/>
                      </a:moveTo>
                      <a:lnTo>
                        <a:pt x="13395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6234700" y="1349400"/>
                  <a:ext cx="173250" cy="6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0" h="25873" fill="none" extrusionOk="0">
                      <a:moveTo>
                        <a:pt x="0" y="25873"/>
                      </a:moveTo>
                      <a:lnTo>
                        <a:pt x="6930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7"/>
                <p:cNvSpPr/>
                <p:nvPr/>
              </p:nvSpPr>
              <p:spPr>
                <a:xfrm>
                  <a:off x="6234700" y="1326475"/>
                  <a:ext cx="25" cy="66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790" fill="none" extrusionOk="0">
                      <a:moveTo>
                        <a:pt x="0" y="2679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>
                  <a:off x="6061150" y="1349400"/>
                  <a:ext cx="173575" cy="6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5873" fill="none" extrusionOk="0">
                      <a:moveTo>
                        <a:pt x="6942" y="2587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7"/>
                <p:cNvSpPr/>
                <p:nvPr/>
              </p:nvSpPr>
              <p:spPr>
                <a:xfrm>
                  <a:off x="5899525" y="1416375"/>
                  <a:ext cx="335200" cy="57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8" h="23194" fill="none" extrusionOk="0">
                      <a:moveTo>
                        <a:pt x="13407" y="23194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7"/>
                <p:cNvSpPr/>
                <p:nvPr/>
              </p:nvSpPr>
              <p:spPr>
                <a:xfrm>
                  <a:off x="5760825" y="1522650"/>
                  <a:ext cx="473900" cy="4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6" h="18943" fill="none" extrusionOk="0">
                      <a:moveTo>
                        <a:pt x="18955" y="18943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>
                  <a:off x="5654575" y="1661350"/>
                  <a:ext cx="580150" cy="33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13395" fill="none" extrusionOk="0">
                      <a:moveTo>
                        <a:pt x="23205" y="133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5587600" y="1822975"/>
                  <a:ext cx="647125" cy="1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5" h="6930" fill="none" extrusionOk="0">
                      <a:moveTo>
                        <a:pt x="25884" y="693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5564675" y="1996200"/>
                  <a:ext cx="6700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2" h="1" fill="none" extrusionOk="0">
                      <a:moveTo>
                        <a:pt x="26801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5587600" y="1996200"/>
                  <a:ext cx="647125" cy="1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85" h="6943" fill="none" extrusionOk="0">
                      <a:moveTo>
                        <a:pt x="25884" y="1"/>
                      </a:moveTo>
                      <a:lnTo>
                        <a:pt x="0" y="6942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5654575" y="1996200"/>
                  <a:ext cx="580150" cy="33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06" h="13408" fill="none" extrusionOk="0">
                      <a:moveTo>
                        <a:pt x="23205" y="1"/>
                      </a:moveTo>
                      <a:lnTo>
                        <a:pt x="0" y="13407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>
                  <a:off x="5760825" y="1996200"/>
                  <a:ext cx="473900" cy="47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56" h="18944" fill="none" extrusionOk="0">
                      <a:moveTo>
                        <a:pt x="18955" y="1"/>
                      </a:moveTo>
                      <a:lnTo>
                        <a:pt x="1" y="18944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>
                  <a:off x="5899525" y="1996200"/>
                  <a:ext cx="335200" cy="5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8" h="23207" fill="none" extrusionOk="0">
                      <a:moveTo>
                        <a:pt x="13407" y="1"/>
                      </a:moveTo>
                      <a:lnTo>
                        <a:pt x="1" y="23206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>
                  <a:off x="6061150" y="1996200"/>
                  <a:ext cx="173575" cy="6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3" h="25885" fill="none" extrusionOk="0">
                      <a:moveTo>
                        <a:pt x="6942" y="1"/>
                      </a:moveTo>
                      <a:lnTo>
                        <a:pt x="1" y="25885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>
                  <a:off x="6234700" y="1996200"/>
                  <a:ext cx="25" cy="67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802" fill="none" extrusionOk="0">
                      <a:moveTo>
                        <a:pt x="0" y="1"/>
                      </a:moveTo>
                      <a:lnTo>
                        <a:pt x="0" y="26802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7"/>
                <p:cNvSpPr/>
                <p:nvPr/>
              </p:nvSpPr>
              <p:spPr>
                <a:xfrm>
                  <a:off x="6234700" y="1996200"/>
                  <a:ext cx="173250" cy="6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0" h="25885" fill="none" extrusionOk="0">
                      <a:moveTo>
                        <a:pt x="0" y="1"/>
                      </a:moveTo>
                      <a:lnTo>
                        <a:pt x="6930" y="25885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>
                  <a:off x="6234700" y="1996200"/>
                  <a:ext cx="334875" cy="58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5" h="23207" fill="none" extrusionOk="0">
                      <a:moveTo>
                        <a:pt x="0" y="1"/>
                      </a:moveTo>
                      <a:lnTo>
                        <a:pt x="13395" y="23206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7"/>
                <p:cNvSpPr/>
                <p:nvPr/>
              </p:nvSpPr>
              <p:spPr>
                <a:xfrm>
                  <a:off x="6234700" y="1996200"/>
                  <a:ext cx="473600" cy="47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4" h="18944" fill="none" extrusionOk="0">
                      <a:moveTo>
                        <a:pt x="0" y="1"/>
                      </a:moveTo>
                      <a:lnTo>
                        <a:pt x="18943" y="18944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7"/>
                <p:cNvSpPr/>
                <p:nvPr/>
              </p:nvSpPr>
              <p:spPr>
                <a:xfrm>
                  <a:off x="6234700" y="1996200"/>
                  <a:ext cx="579850" cy="33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4" h="13408" fill="none" extrusionOk="0">
                      <a:moveTo>
                        <a:pt x="0" y="1"/>
                      </a:moveTo>
                      <a:lnTo>
                        <a:pt x="23194" y="13407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7"/>
                <p:cNvSpPr/>
                <p:nvPr/>
              </p:nvSpPr>
              <p:spPr>
                <a:xfrm>
                  <a:off x="6234700" y="1996200"/>
                  <a:ext cx="646825" cy="17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73" h="6943" fill="none" extrusionOk="0">
                      <a:moveTo>
                        <a:pt x="0" y="1"/>
                      </a:moveTo>
                      <a:lnTo>
                        <a:pt x="25873" y="6942"/>
                      </a:lnTo>
                    </a:path>
                  </a:pathLst>
                </a:custGeom>
                <a:noFill/>
                <a:ln w="14875" cap="flat" cmpd="sng">
                  <a:solidFill>
                    <a:schemeClr val="dk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" name="Google Shape;185;p7"/>
            <p:cNvGrpSpPr/>
            <p:nvPr/>
          </p:nvGrpSpPr>
          <p:grpSpPr>
            <a:xfrm>
              <a:off x="358702" y="3894614"/>
              <a:ext cx="182866" cy="1073512"/>
              <a:chOff x="1513550" y="551800"/>
              <a:chExt cx="384900" cy="2259550"/>
            </a:xfrm>
          </p:grpSpPr>
          <p:sp>
            <p:nvSpPr>
              <p:cNvPr id="186" name="Google Shape;186;p7"/>
              <p:cNvSpPr/>
              <p:nvPr/>
            </p:nvSpPr>
            <p:spPr>
              <a:xfrm>
                <a:off x="1513550" y="55180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513550" y="93711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513550" y="132242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513550" y="170773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1513550" y="209304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513550" y="2478350"/>
                <a:ext cx="384900" cy="333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 hasCustomPrompt="1"/>
          </p:nvPr>
        </p:nvSpPr>
        <p:spPr>
          <a:xfrm>
            <a:off x="1283925" y="1750588"/>
            <a:ext cx="6576000" cy="10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 b="0">
                <a:solidFill>
                  <a:schemeClr val="lt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>
            <a:spLocks noGrp="1"/>
          </p:cNvSpPr>
          <p:nvPr>
            <p:ph type="subTitle" idx="1"/>
          </p:nvPr>
        </p:nvSpPr>
        <p:spPr>
          <a:xfrm>
            <a:off x="1283975" y="29842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8479595" y="238565"/>
            <a:ext cx="430752" cy="178126"/>
            <a:chOff x="7220825" y="861350"/>
            <a:chExt cx="145825" cy="60300"/>
          </a:xfrm>
        </p:grpSpPr>
        <p:sp>
          <p:nvSpPr>
            <p:cNvPr id="203" name="Google Shape;203;p11"/>
            <p:cNvSpPr/>
            <p:nvPr/>
          </p:nvSpPr>
          <p:spPr>
            <a:xfrm>
              <a:off x="7220825" y="861350"/>
              <a:ext cx="60300" cy="603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306350" y="861350"/>
              <a:ext cx="60300" cy="60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-686675" y="2"/>
            <a:ext cx="10197288" cy="5143597"/>
            <a:chOff x="-686675" y="2"/>
            <a:chExt cx="10197288" cy="5143597"/>
          </a:xfrm>
        </p:grpSpPr>
        <p:grpSp>
          <p:nvGrpSpPr>
            <p:cNvPr id="206" name="Google Shape;206;p11"/>
            <p:cNvGrpSpPr/>
            <p:nvPr/>
          </p:nvGrpSpPr>
          <p:grpSpPr>
            <a:xfrm rot="10800000">
              <a:off x="-686675" y="2"/>
              <a:ext cx="1352765" cy="2018635"/>
              <a:chOff x="6340387" y="-1363731"/>
              <a:chExt cx="2803659" cy="418370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6355246" y="-1363731"/>
                <a:ext cx="2788800" cy="27888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6340387" y="31169"/>
                <a:ext cx="2788800" cy="2788800"/>
              </a:xfrm>
              <a:prstGeom prst="pie">
                <a:avLst>
                  <a:gd name="adj1" fmla="val 5429893"/>
                  <a:gd name="adj2" fmla="val 1079994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8082259" y="4421822"/>
              <a:ext cx="1428353" cy="721778"/>
              <a:chOff x="5134175" y="1885725"/>
              <a:chExt cx="445275" cy="225000"/>
            </a:xfrm>
          </p:grpSpPr>
          <p:sp>
            <p:nvSpPr>
              <p:cNvPr id="210" name="Google Shape;210;p11"/>
              <p:cNvSpPr/>
              <p:nvPr/>
            </p:nvSpPr>
            <p:spPr>
              <a:xfrm rot="-8100000" flipH="1">
                <a:off x="5387400" y="1918675"/>
                <a:ext cx="159099" cy="159099"/>
              </a:xfrm>
              <a:prstGeom prst="diagStrip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11" name="Google Shape;211;p11"/>
              <p:cNvGrpSpPr/>
              <p:nvPr/>
            </p:nvGrpSpPr>
            <p:grpSpPr>
              <a:xfrm>
                <a:off x="5301900" y="1941400"/>
                <a:ext cx="109800" cy="113650"/>
                <a:chOff x="5301900" y="1941400"/>
                <a:chExt cx="109800" cy="113650"/>
              </a:xfrm>
            </p:grpSpPr>
            <p:sp>
              <p:nvSpPr>
                <p:cNvPr id="212" name="Google Shape;212;p11"/>
                <p:cNvSpPr/>
                <p:nvPr/>
              </p:nvSpPr>
              <p:spPr>
                <a:xfrm>
                  <a:off x="5301900" y="1997750"/>
                  <a:ext cx="109800" cy="573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3" name="Google Shape;213;p11"/>
                <p:cNvSpPr/>
                <p:nvPr/>
              </p:nvSpPr>
              <p:spPr>
                <a:xfrm rot="10800000" flipH="1">
                  <a:off x="5301900" y="1941400"/>
                  <a:ext cx="109800" cy="573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214" name="Google Shape;214;p11"/>
              <p:cNvSpPr/>
              <p:nvPr/>
            </p:nvSpPr>
            <p:spPr>
              <a:xfrm rot="8100000">
                <a:off x="5167125" y="1918675"/>
                <a:ext cx="159099" cy="159099"/>
              </a:xfrm>
              <a:prstGeom prst="diagStripe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15" name="Google Shape;215;p11"/>
          <p:cNvGrpSpPr/>
          <p:nvPr/>
        </p:nvGrpSpPr>
        <p:grpSpPr>
          <a:xfrm>
            <a:off x="-137538" y="4603997"/>
            <a:ext cx="1218002" cy="721777"/>
            <a:chOff x="7851280" y="1762935"/>
            <a:chExt cx="2373348" cy="1406425"/>
          </a:xfrm>
        </p:grpSpPr>
        <p:sp>
          <p:nvSpPr>
            <p:cNvPr id="216" name="Google Shape;216;p11"/>
            <p:cNvSpPr/>
            <p:nvPr/>
          </p:nvSpPr>
          <p:spPr>
            <a:xfrm rot="10800000" flipH="1">
              <a:off x="8818228" y="1762960"/>
              <a:ext cx="1406400" cy="1406400"/>
            </a:xfrm>
            <a:prstGeom prst="pie">
              <a:avLst>
                <a:gd name="adj1" fmla="val 5429893"/>
                <a:gd name="adj2" fmla="val 1079653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7851280" y="1762935"/>
              <a:ext cx="1406400" cy="1406400"/>
            </a:xfrm>
            <a:prstGeom prst="pie">
              <a:avLst>
                <a:gd name="adj1" fmla="val 5429893"/>
                <a:gd name="adj2" fmla="val 1079994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>
            <a:spLocks noGrp="1"/>
          </p:cNvSpPr>
          <p:nvPr>
            <p:ph type="body" idx="1"/>
          </p:nvPr>
        </p:nvSpPr>
        <p:spPr>
          <a:xfrm>
            <a:off x="720000" y="1195100"/>
            <a:ext cx="7299300" cy="31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rot="4422215">
            <a:off x="8387951" y="4433296"/>
            <a:ext cx="571063" cy="576586"/>
            <a:chOff x="6620164" y="4230084"/>
            <a:chExt cx="571077" cy="576600"/>
          </a:xfrm>
        </p:grpSpPr>
        <p:cxnSp>
          <p:nvCxnSpPr>
            <p:cNvPr id="353" name="Google Shape;353;p18"/>
            <p:cNvCxnSpPr/>
            <p:nvPr/>
          </p:nvCxnSpPr>
          <p:spPr>
            <a:xfrm rot="-4421478">
              <a:off x="6669699" y="4291446"/>
              <a:ext cx="467928" cy="4538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4" name="Google Shape;354;p18"/>
            <p:cNvSpPr/>
            <p:nvPr/>
          </p:nvSpPr>
          <p:spPr>
            <a:xfrm>
              <a:off x="6776940" y="4240750"/>
              <a:ext cx="414300" cy="504775"/>
            </a:xfrm>
            <a:custGeom>
              <a:avLst/>
              <a:gdLst/>
              <a:ahLst/>
              <a:cxnLst/>
              <a:rect l="l" t="t" r="r" b="b"/>
              <a:pathLst>
                <a:path w="16572" h="20191" extrusionOk="0">
                  <a:moveTo>
                    <a:pt x="0" y="0"/>
                  </a:moveTo>
                  <a:lnTo>
                    <a:pt x="16572" y="4556"/>
                  </a:lnTo>
                  <a:lnTo>
                    <a:pt x="16572" y="4532"/>
                  </a:lnTo>
                  <a:lnTo>
                    <a:pt x="12369" y="2019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5" name="Google Shape;355;p18"/>
          <p:cNvGrpSpPr/>
          <p:nvPr/>
        </p:nvGrpSpPr>
        <p:grpSpPr>
          <a:xfrm>
            <a:off x="202895" y="222850"/>
            <a:ext cx="8827430" cy="4661991"/>
            <a:chOff x="202895" y="222850"/>
            <a:chExt cx="8827430" cy="4661991"/>
          </a:xfrm>
        </p:grpSpPr>
        <p:grpSp>
          <p:nvGrpSpPr>
            <p:cNvPr id="356" name="Google Shape;356;p18"/>
            <p:cNvGrpSpPr/>
            <p:nvPr/>
          </p:nvGrpSpPr>
          <p:grpSpPr>
            <a:xfrm>
              <a:off x="202895" y="4706715"/>
              <a:ext cx="430752" cy="178126"/>
              <a:chOff x="7220825" y="861350"/>
              <a:chExt cx="145825" cy="60300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7220825" y="861350"/>
                <a:ext cx="60300" cy="60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306350" y="861350"/>
                <a:ext cx="60300" cy="603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9" name="Google Shape;359;p18"/>
            <p:cNvSpPr/>
            <p:nvPr/>
          </p:nvSpPr>
          <p:spPr>
            <a:xfrm>
              <a:off x="8491825" y="222850"/>
              <a:ext cx="538500" cy="538500"/>
            </a:xfrm>
            <a:prstGeom prst="star16">
              <a:avLst>
                <a:gd name="adj" fmla="val 2612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0" name="Google Shape;360;p18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arker Grotesque"/>
              <a:buNone/>
              <a:defRPr sz="4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4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research/brief/inflation-datab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hyperlink" Target="https://www.kaggle.com/datasets/pralabhpoudel/world-energy-consump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"/>
          <p:cNvSpPr txBox="1">
            <a:spLocks noGrp="1"/>
          </p:cNvSpPr>
          <p:nvPr>
            <p:ph type="ctrTitle"/>
          </p:nvPr>
        </p:nvSpPr>
        <p:spPr>
          <a:xfrm>
            <a:off x="1201845" y="976786"/>
            <a:ext cx="6568066" cy="2271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600" dirty="0"/>
              <a:t>Inflation Vs Energy</a:t>
            </a:r>
            <a:br>
              <a:rPr lang="it-IT" sz="5400" dirty="0"/>
            </a:br>
            <a:endParaRPr sz="4000" b="0" dirty="0"/>
          </a:p>
        </p:txBody>
      </p:sp>
      <p:sp>
        <p:nvSpPr>
          <p:cNvPr id="605" name="Google Shape;605;p29"/>
          <p:cNvSpPr txBox="1">
            <a:spLocks noGrp="1"/>
          </p:cNvSpPr>
          <p:nvPr>
            <p:ph type="subTitle" idx="1"/>
          </p:nvPr>
        </p:nvSpPr>
        <p:spPr>
          <a:xfrm>
            <a:off x="1553378" y="2772341"/>
            <a:ext cx="5865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Studente: Julián Andrés Prego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Giuseppe Fenza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Systems for Big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Febbraio 2024 </a:t>
            </a:r>
            <a:endParaRPr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0DB2A05-702C-ED4E-3388-77D3721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9" y="4144460"/>
            <a:ext cx="695209" cy="695209"/>
          </a:xfrm>
          <a:prstGeom prst="rect">
            <a:avLst/>
          </a:prstGeom>
        </p:spPr>
      </p:pic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85AFBEC-1063-F28F-5072-8390256F5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53" y="3992853"/>
            <a:ext cx="947450" cy="947450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215831E-CC56-4DD3-E041-165E7494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179" y="4068451"/>
            <a:ext cx="947450" cy="947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A3306541-0228-75C5-A4CA-730EE585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A6D855E2-AB59-036E-51A6-C317C3686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400" dirty="0"/>
              <a:t>Qual’è la domanda di energia vs l’energia prodotta</a:t>
            </a:r>
            <a:r>
              <a:rPr lang="es-AR" sz="2400" dirty="0"/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06BA65-5033-A164-2FB7-164D4A82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8" y="718145"/>
            <a:ext cx="5860572" cy="32987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19FB7A0-66F5-54A6-B52D-2A254FDF9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72" y="3612138"/>
            <a:ext cx="4110625" cy="14427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162DDF-15A6-8A01-5950-DB7775317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859" y="848385"/>
            <a:ext cx="1085850" cy="381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695B6B-DA39-6652-8ACB-BF898F9F5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859" y="1310319"/>
            <a:ext cx="2476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1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693BB813-3022-1337-5FF1-FD6335AE0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0">
            <a:extLst>
              <a:ext uri="{FF2B5EF4-FFF2-40B4-BE49-F238E27FC236}">
                <a16:creationId xmlns:a16="http://schemas.microsoft.com/office/drawing/2014/main" id="{1852FED0-FBF6-ECF9-4AA1-A8E9F358E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804231"/>
            <a:ext cx="7542651" cy="351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200"/>
              </a:spcBef>
              <a:buNone/>
            </a:pPr>
            <a:endParaRPr lang="it-IT" sz="1400" dirty="0"/>
          </a:p>
        </p:txBody>
      </p:sp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1E06D23A-DB84-A823-CB4F-D99A64F2D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400" dirty="0"/>
              <a:t>Qual’è la domanda di energia vs l’energia prodotta</a:t>
            </a:r>
            <a:r>
              <a:rPr lang="es-AR" sz="2400" dirty="0"/>
              <a:t>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814EE-F961-DE61-8079-0DEA68D2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4" y="625077"/>
            <a:ext cx="5448300" cy="38766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06DCDA-D37A-C093-FA1D-A8F776E0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448" y="1553379"/>
            <a:ext cx="5461610" cy="19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1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6F144F3A-D13B-5C2A-C449-D77A270C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D041F5C5-CAA6-17F3-F733-073E5680B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400" dirty="0"/>
              <a:t>Percentuale di energie prodotte nel paese selezionato nell'anno selezionato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AD790A-35F5-C899-A145-AD26C931C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03" y="958900"/>
            <a:ext cx="6373602" cy="37064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A68A2A-D3BE-6B27-574C-5D3DC615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69" y="958900"/>
            <a:ext cx="3211930" cy="26210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3A8324-8A0E-118F-65D3-2E2F65B54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034" y="3622413"/>
            <a:ext cx="933450" cy="409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FDBEF6-52BB-541D-FE9B-37DE202E7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321" y="4123319"/>
            <a:ext cx="2428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3174DCD9-1BA2-79AB-B69C-7C3BCBA57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2C98BA2A-6B47-1342-E500-283E58938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8136"/>
            <a:ext cx="7542651" cy="82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spcBef>
                <a:spcPts val="1200"/>
              </a:spcBef>
              <a:buNone/>
            </a:pPr>
            <a:r>
              <a:rPr lang="it-IT" sz="2400" dirty="0"/>
              <a:t>Quali sono le energie dei primi 10 paesi che producono di più?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D8BAE2-3DDF-DCFC-1FD8-089A843D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4" y="804232"/>
            <a:ext cx="4274048" cy="34262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3BA411-3CD4-A010-98A2-AE9FF5D56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871" y="2499724"/>
            <a:ext cx="5177928" cy="1884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7D0C19-5CEC-449D-4D80-75E786260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220" y="804232"/>
            <a:ext cx="3040599" cy="12152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17557A-5457-A1F2-9C8A-3CB449062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03" y="4312097"/>
            <a:ext cx="2133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3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2802F714-CB1D-6F80-9F49-A0D68D05C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BE582D4E-825D-2386-1370-C56263D8E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800" dirty="0"/>
              <a:t>Quali sono le energie nel paese scelto nell'anno selezionato?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6E85E1-7BA7-0B9C-93F8-95971127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9" y="1105417"/>
            <a:ext cx="6288142" cy="38962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98EB810-6FC7-2209-8B05-F93673193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497" y="2030874"/>
            <a:ext cx="4826570" cy="11419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5BBC2-822A-6820-E74A-751A97861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36" y="1497498"/>
            <a:ext cx="742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8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F66FA062-4C21-AD84-A983-4B73D722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D4B21F5D-7B5A-2038-2CC7-81239EB75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3200" dirty="0"/>
              <a:t>Qual è la domanda energetica dal 2000?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0DF7F-8227-B91B-361B-7E004727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1" y="803887"/>
            <a:ext cx="4703978" cy="26664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53E4CC-0024-E8C5-3D9F-2F7B81891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997" y="2933073"/>
            <a:ext cx="6112467" cy="18522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E61FDE3-8D53-1D13-9EF3-B64182D83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005" y="803887"/>
            <a:ext cx="1314450" cy="6572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571AD6-03A7-6A3C-0EA7-14CD51498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508" y="1362939"/>
            <a:ext cx="2409825" cy="1504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5B9774-F645-FCAA-BAD2-E623D8967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317" y="1970412"/>
            <a:ext cx="885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3BAB3F26-F837-7A20-868F-35358FAA9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5560D125-A65E-F51E-12D8-6F93124E9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3200" dirty="0"/>
              <a:t>Qual è l’inflazione dal 2000?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2DC8DB-63EF-28F8-00AD-CD8C620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8" y="716096"/>
            <a:ext cx="3238839" cy="44274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520811-693B-BB09-7C92-E3EF501C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41" y="716096"/>
            <a:ext cx="5543899" cy="20800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3DE838B-5A65-0AC1-A57C-ACCC74A63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018" y="2929798"/>
            <a:ext cx="2438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6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F3A1D601-A519-F3D2-4D6F-2B25CC1B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60E59E01-03C2-BD75-50B6-1F65194C2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3200" dirty="0"/>
              <a:t>Inflazione nel mondo nell'anno selezionato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9EF229-F1E7-7A4C-C8AC-20258271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94" y="1921163"/>
            <a:ext cx="7357259" cy="29639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A0DB8B-F87A-A3F5-E1D5-6B9315E60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5" y="759113"/>
            <a:ext cx="4123835" cy="21273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4E9938-F8DB-146D-EAC6-5999E7C31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851" y="1221698"/>
            <a:ext cx="1104900" cy="323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A8225E-FC94-295B-057C-3E6D40D40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812" y="846083"/>
            <a:ext cx="1415741" cy="19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F9E60B92-671F-90C3-7938-64486CC9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D9A97EBE-59C6-76B5-4FD2-289BE6872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3200" dirty="0"/>
              <a:t>Inflazione nell’anno scelto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09C1C0-AA61-96F1-6064-6EC7E96B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9" y="742949"/>
            <a:ext cx="3600450" cy="3486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4CDD51-C234-BCE6-FE75-033EA6FC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290" y="2955961"/>
            <a:ext cx="5651936" cy="20160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34B14B8-D871-F9CB-2F78-FE273B10F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1" y="2190749"/>
            <a:ext cx="1362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4449AF16-731E-FD4B-A7A9-2C5678C2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D7A74B24-10DD-5B3A-E393-C4B740177F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3200" dirty="0"/>
              <a:t>Massima domanda di energia nell'anno scelto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C0CEAC-7697-044B-CB1B-16AD2445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43" y="740769"/>
            <a:ext cx="4219826" cy="23880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229DB4-D741-CB67-61F0-20A4748A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69" y="2431285"/>
            <a:ext cx="6162675" cy="2286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FCF0C5-DC14-F381-8E5B-CF09380E1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433" y="1961633"/>
            <a:ext cx="1362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>
            <a:spLocks noGrp="1"/>
          </p:cNvSpPr>
          <p:nvPr>
            <p:ph type="subTitle" idx="1"/>
          </p:nvPr>
        </p:nvSpPr>
        <p:spPr>
          <a:xfrm>
            <a:off x="811975" y="1587250"/>
            <a:ext cx="34125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/>
              <a:t>Scopo del progetto: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it-IT" sz="1600" dirty="0"/>
              <a:t>Incrociare dati di consumi energetici con inflazione: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>
                <a:hlinkClick r:id="rId3"/>
              </a:rPr>
              <a:t>Inflation</a:t>
            </a: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>
                <a:hlinkClick r:id="rId4"/>
              </a:rPr>
              <a:t>World Energy</a:t>
            </a:r>
            <a:endParaRPr sz="1600" dirty="0"/>
          </a:p>
        </p:txBody>
      </p:sp>
      <p:pic>
        <p:nvPicPr>
          <p:cNvPr id="7" name="Marcador de posición de imagen 6" descr="Imagen que contiene objeto, tabla, interior, comida&#10;&#10;Descripción generada automáticamente">
            <a:extLst>
              <a:ext uri="{FF2B5EF4-FFF2-40B4-BE49-F238E27FC236}">
                <a16:creationId xmlns:a16="http://schemas.microsoft.com/office/drawing/2014/main" id="{674859C1-8291-36D9-398C-8089C18A240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18359" r="18359"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A6AB304F-21BC-9F05-34B6-C28416B9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127E1563-3EBE-FA0A-8B3C-ADFB33369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0"/>
            <a:ext cx="7704000" cy="916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3200" dirty="0"/>
              <a:t>Promedio di domanda di elettricita in tutto il DB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B9A22C-240E-4BC0-FC42-5AAB80C9C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8" y="737327"/>
            <a:ext cx="4848225" cy="3867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C57BD6-57FA-BFBF-56EE-BFC01B0ED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73" y="3811836"/>
            <a:ext cx="6956460" cy="11637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891FD2-0413-FF95-4D3D-966473F14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615" y="3409147"/>
            <a:ext cx="7905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6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"/>
          <p:cNvSpPr txBox="1">
            <a:spLocks noGrp="1"/>
          </p:cNvSpPr>
          <p:nvPr>
            <p:ph type="title"/>
          </p:nvPr>
        </p:nvSpPr>
        <p:spPr>
          <a:xfrm>
            <a:off x="1363947" y="2736649"/>
            <a:ext cx="6576000" cy="10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la sua attenzione!</a:t>
            </a:r>
            <a:endParaRPr dirty="0"/>
          </a:p>
        </p:txBody>
      </p:sp>
      <p:grpSp>
        <p:nvGrpSpPr>
          <p:cNvPr id="4" name="Google Shape;919;p49">
            <a:extLst>
              <a:ext uri="{FF2B5EF4-FFF2-40B4-BE49-F238E27FC236}">
                <a16:creationId xmlns:a16="http://schemas.microsoft.com/office/drawing/2014/main" id="{993BDE46-F0FD-43AD-C462-5B8E0A69DA83}"/>
              </a:ext>
            </a:extLst>
          </p:cNvPr>
          <p:cNvGrpSpPr/>
          <p:nvPr/>
        </p:nvGrpSpPr>
        <p:grpSpPr>
          <a:xfrm>
            <a:off x="1006689" y="469267"/>
            <a:ext cx="719950" cy="720900"/>
            <a:chOff x="5923000" y="2121000"/>
            <a:chExt cx="719950" cy="720900"/>
          </a:xfrm>
        </p:grpSpPr>
        <p:sp>
          <p:nvSpPr>
            <p:cNvPr id="5" name="Google Shape;920;p49">
              <a:extLst>
                <a:ext uri="{FF2B5EF4-FFF2-40B4-BE49-F238E27FC236}">
                  <a16:creationId xmlns:a16="http://schemas.microsoft.com/office/drawing/2014/main" id="{740531E9-DF7B-A332-DD05-C51934FF1297}"/>
                </a:ext>
              </a:extLst>
            </p:cNvPr>
            <p:cNvSpPr/>
            <p:nvPr/>
          </p:nvSpPr>
          <p:spPr>
            <a:xfrm>
              <a:off x="5923000" y="2121000"/>
              <a:ext cx="719950" cy="720900"/>
            </a:xfrm>
            <a:custGeom>
              <a:avLst/>
              <a:gdLst/>
              <a:ahLst/>
              <a:cxnLst/>
              <a:rect l="l" t="t" r="r" b="b"/>
              <a:pathLst>
                <a:path w="28798" h="28836" extrusionOk="0">
                  <a:moveTo>
                    <a:pt x="13026" y="1"/>
                  </a:moveTo>
                  <a:lnTo>
                    <a:pt x="13026" y="11097"/>
                  </a:lnTo>
                  <a:lnTo>
                    <a:pt x="5196" y="3266"/>
                  </a:lnTo>
                  <a:lnTo>
                    <a:pt x="3229" y="5196"/>
                  </a:lnTo>
                  <a:lnTo>
                    <a:pt x="11059" y="13063"/>
                  </a:lnTo>
                  <a:lnTo>
                    <a:pt x="0" y="13063"/>
                  </a:lnTo>
                  <a:lnTo>
                    <a:pt x="0" y="15810"/>
                  </a:lnTo>
                  <a:lnTo>
                    <a:pt x="11059" y="15810"/>
                  </a:lnTo>
                  <a:lnTo>
                    <a:pt x="3229" y="23640"/>
                  </a:lnTo>
                  <a:lnTo>
                    <a:pt x="5196" y="25607"/>
                  </a:lnTo>
                  <a:lnTo>
                    <a:pt x="13026" y="17739"/>
                  </a:lnTo>
                  <a:lnTo>
                    <a:pt x="13026" y="28835"/>
                  </a:lnTo>
                  <a:lnTo>
                    <a:pt x="15772" y="28835"/>
                  </a:lnTo>
                  <a:lnTo>
                    <a:pt x="15772" y="17739"/>
                  </a:lnTo>
                  <a:lnTo>
                    <a:pt x="23602" y="25607"/>
                  </a:lnTo>
                  <a:lnTo>
                    <a:pt x="25569" y="23640"/>
                  </a:lnTo>
                  <a:lnTo>
                    <a:pt x="17702" y="15810"/>
                  </a:lnTo>
                  <a:lnTo>
                    <a:pt x="28798" y="15810"/>
                  </a:lnTo>
                  <a:lnTo>
                    <a:pt x="28798" y="13063"/>
                  </a:lnTo>
                  <a:lnTo>
                    <a:pt x="17702" y="13063"/>
                  </a:lnTo>
                  <a:lnTo>
                    <a:pt x="25569" y="5196"/>
                  </a:lnTo>
                  <a:lnTo>
                    <a:pt x="23602" y="3266"/>
                  </a:lnTo>
                  <a:lnTo>
                    <a:pt x="15772" y="11097"/>
                  </a:lnTo>
                  <a:lnTo>
                    <a:pt x="15772" y="1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1;p49">
              <a:extLst>
                <a:ext uri="{FF2B5EF4-FFF2-40B4-BE49-F238E27FC236}">
                  <a16:creationId xmlns:a16="http://schemas.microsoft.com/office/drawing/2014/main" id="{79D202E0-6DE8-57A5-6EB7-C885154E1103}"/>
                </a:ext>
              </a:extLst>
            </p:cNvPr>
            <p:cNvSpPr/>
            <p:nvPr/>
          </p:nvSpPr>
          <p:spPr>
            <a:xfrm>
              <a:off x="6099975" y="2298450"/>
              <a:ext cx="366000" cy="366000"/>
            </a:xfrm>
            <a:prstGeom prst="star16">
              <a:avLst>
                <a:gd name="adj" fmla="val 2612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" name="Google Shape;904;p49">
            <a:extLst>
              <a:ext uri="{FF2B5EF4-FFF2-40B4-BE49-F238E27FC236}">
                <a16:creationId xmlns:a16="http://schemas.microsoft.com/office/drawing/2014/main" id="{15F3CA56-C87C-7E23-9EDF-B314C183AD8A}"/>
              </a:ext>
            </a:extLst>
          </p:cNvPr>
          <p:cNvGrpSpPr/>
          <p:nvPr/>
        </p:nvGrpSpPr>
        <p:grpSpPr>
          <a:xfrm>
            <a:off x="7645707" y="4406747"/>
            <a:ext cx="736182" cy="736753"/>
            <a:chOff x="9783375" y="840475"/>
            <a:chExt cx="1384800" cy="1384800"/>
          </a:xfrm>
        </p:grpSpPr>
        <p:sp>
          <p:nvSpPr>
            <p:cNvPr id="8" name="Google Shape;905;p49">
              <a:extLst>
                <a:ext uri="{FF2B5EF4-FFF2-40B4-BE49-F238E27FC236}">
                  <a16:creationId xmlns:a16="http://schemas.microsoft.com/office/drawing/2014/main" id="{2C336135-7347-1D1E-4B80-7AF25B83331F}"/>
                </a:ext>
              </a:extLst>
            </p:cNvPr>
            <p:cNvSpPr/>
            <p:nvPr/>
          </p:nvSpPr>
          <p:spPr>
            <a:xfrm>
              <a:off x="9783375" y="840475"/>
              <a:ext cx="1384800" cy="1384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" name="Google Shape;906;p49">
              <a:extLst>
                <a:ext uri="{FF2B5EF4-FFF2-40B4-BE49-F238E27FC236}">
                  <a16:creationId xmlns:a16="http://schemas.microsoft.com/office/drawing/2014/main" id="{23942102-A918-174D-2280-16B053FEEE4F}"/>
                </a:ext>
              </a:extLst>
            </p:cNvPr>
            <p:cNvGrpSpPr/>
            <p:nvPr/>
          </p:nvGrpSpPr>
          <p:grpSpPr>
            <a:xfrm>
              <a:off x="9994825" y="1051913"/>
              <a:ext cx="961905" cy="961913"/>
              <a:chOff x="9994825" y="1051913"/>
              <a:chExt cx="961905" cy="961913"/>
            </a:xfrm>
          </p:grpSpPr>
          <p:grpSp>
            <p:nvGrpSpPr>
              <p:cNvPr id="10" name="Google Shape;907;p49">
                <a:extLst>
                  <a:ext uri="{FF2B5EF4-FFF2-40B4-BE49-F238E27FC236}">
                    <a16:creationId xmlns:a16="http://schemas.microsoft.com/office/drawing/2014/main" id="{533052E5-7903-9FC4-781E-18686A59FB34}"/>
                  </a:ext>
                </a:extLst>
              </p:cNvPr>
              <p:cNvGrpSpPr/>
              <p:nvPr/>
            </p:nvGrpSpPr>
            <p:grpSpPr>
              <a:xfrm>
                <a:off x="9994825" y="1051913"/>
                <a:ext cx="480955" cy="480963"/>
                <a:chOff x="4648250" y="4019425"/>
                <a:chExt cx="88200" cy="88200"/>
              </a:xfrm>
            </p:grpSpPr>
            <p:sp>
              <p:nvSpPr>
                <p:cNvPr id="20" name="Google Shape;908;p49">
                  <a:extLst>
                    <a:ext uri="{FF2B5EF4-FFF2-40B4-BE49-F238E27FC236}">
                      <a16:creationId xmlns:a16="http://schemas.microsoft.com/office/drawing/2014/main" id="{A66977D0-F0D8-3AF2-6E37-75C3FAB3C99B}"/>
                    </a:ext>
                  </a:extLst>
                </p:cNvPr>
                <p:cNvSpPr/>
                <p:nvPr/>
              </p:nvSpPr>
              <p:spPr>
                <a:xfrm>
                  <a:off x="4648250" y="4019425"/>
                  <a:ext cx="88200" cy="88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cxnSp>
              <p:nvCxnSpPr>
                <p:cNvPr id="21" name="Google Shape;909;p49">
                  <a:extLst>
                    <a:ext uri="{FF2B5EF4-FFF2-40B4-BE49-F238E27FC236}">
                      <a16:creationId xmlns:a16="http://schemas.microsoft.com/office/drawing/2014/main" id="{F4CB1789-02CA-6B26-26A7-75CAB80CC367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648644" y="4020226"/>
                  <a:ext cx="87000" cy="8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" name="Google Shape;910;p49">
                <a:extLst>
                  <a:ext uri="{FF2B5EF4-FFF2-40B4-BE49-F238E27FC236}">
                    <a16:creationId xmlns:a16="http://schemas.microsoft.com/office/drawing/2014/main" id="{08BAD3B8-34AD-7F28-75B8-C8C93C519590}"/>
                  </a:ext>
                </a:extLst>
              </p:cNvPr>
              <p:cNvGrpSpPr/>
              <p:nvPr/>
            </p:nvGrpSpPr>
            <p:grpSpPr>
              <a:xfrm>
                <a:off x="10475775" y="1051913"/>
                <a:ext cx="480955" cy="480963"/>
                <a:chOff x="4648250" y="4019425"/>
                <a:chExt cx="88200" cy="88200"/>
              </a:xfrm>
            </p:grpSpPr>
            <p:sp>
              <p:nvSpPr>
                <p:cNvPr id="18" name="Google Shape;911;p49">
                  <a:extLst>
                    <a:ext uri="{FF2B5EF4-FFF2-40B4-BE49-F238E27FC236}">
                      <a16:creationId xmlns:a16="http://schemas.microsoft.com/office/drawing/2014/main" id="{11E0D131-0744-A4B0-62A2-461509C4F974}"/>
                    </a:ext>
                  </a:extLst>
                </p:cNvPr>
                <p:cNvSpPr/>
                <p:nvPr/>
              </p:nvSpPr>
              <p:spPr>
                <a:xfrm>
                  <a:off x="4648250" y="4019425"/>
                  <a:ext cx="88200" cy="88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cxnSp>
              <p:nvCxnSpPr>
                <p:cNvPr id="19" name="Google Shape;912;p49">
                  <a:extLst>
                    <a:ext uri="{FF2B5EF4-FFF2-40B4-BE49-F238E27FC236}">
                      <a16:creationId xmlns:a16="http://schemas.microsoft.com/office/drawing/2014/main" id="{BBF5AD50-8789-A41E-6C47-0C60C25588C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648644" y="4020226"/>
                  <a:ext cx="87000" cy="8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" name="Google Shape;913;p49">
                <a:extLst>
                  <a:ext uri="{FF2B5EF4-FFF2-40B4-BE49-F238E27FC236}">
                    <a16:creationId xmlns:a16="http://schemas.microsoft.com/office/drawing/2014/main" id="{B4E1DA51-283A-573F-747C-81365667ABA1}"/>
                  </a:ext>
                </a:extLst>
              </p:cNvPr>
              <p:cNvGrpSpPr/>
              <p:nvPr/>
            </p:nvGrpSpPr>
            <p:grpSpPr>
              <a:xfrm>
                <a:off x="9994825" y="1532863"/>
                <a:ext cx="480955" cy="480963"/>
                <a:chOff x="4648250" y="4019425"/>
                <a:chExt cx="88200" cy="88200"/>
              </a:xfrm>
            </p:grpSpPr>
            <p:sp>
              <p:nvSpPr>
                <p:cNvPr id="16" name="Google Shape;914;p49">
                  <a:extLst>
                    <a:ext uri="{FF2B5EF4-FFF2-40B4-BE49-F238E27FC236}">
                      <a16:creationId xmlns:a16="http://schemas.microsoft.com/office/drawing/2014/main" id="{847DD801-0843-EA23-AB70-7EF18BFA3824}"/>
                    </a:ext>
                  </a:extLst>
                </p:cNvPr>
                <p:cNvSpPr/>
                <p:nvPr/>
              </p:nvSpPr>
              <p:spPr>
                <a:xfrm>
                  <a:off x="4648250" y="4019425"/>
                  <a:ext cx="88200" cy="88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cxnSp>
              <p:nvCxnSpPr>
                <p:cNvPr id="17" name="Google Shape;915;p49">
                  <a:extLst>
                    <a:ext uri="{FF2B5EF4-FFF2-40B4-BE49-F238E27FC236}">
                      <a16:creationId xmlns:a16="http://schemas.microsoft.com/office/drawing/2014/main" id="{7C6E8F0A-92B3-DA2F-F9D3-9247F56C2EC8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648644" y="4020226"/>
                  <a:ext cx="87000" cy="8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" name="Google Shape;916;p49">
                <a:extLst>
                  <a:ext uri="{FF2B5EF4-FFF2-40B4-BE49-F238E27FC236}">
                    <a16:creationId xmlns:a16="http://schemas.microsoft.com/office/drawing/2014/main" id="{84B13935-F6F7-1ECE-4BD5-9851F018BDB6}"/>
                  </a:ext>
                </a:extLst>
              </p:cNvPr>
              <p:cNvGrpSpPr/>
              <p:nvPr/>
            </p:nvGrpSpPr>
            <p:grpSpPr>
              <a:xfrm>
                <a:off x="10475775" y="1532863"/>
                <a:ext cx="480955" cy="480963"/>
                <a:chOff x="4648250" y="4019425"/>
                <a:chExt cx="88200" cy="88200"/>
              </a:xfrm>
            </p:grpSpPr>
            <p:sp>
              <p:nvSpPr>
                <p:cNvPr id="14" name="Google Shape;917;p49">
                  <a:extLst>
                    <a:ext uri="{FF2B5EF4-FFF2-40B4-BE49-F238E27FC236}">
                      <a16:creationId xmlns:a16="http://schemas.microsoft.com/office/drawing/2014/main" id="{9693F56C-6306-137A-A936-20294D37CDBE}"/>
                    </a:ext>
                  </a:extLst>
                </p:cNvPr>
                <p:cNvSpPr/>
                <p:nvPr/>
              </p:nvSpPr>
              <p:spPr>
                <a:xfrm>
                  <a:off x="4648250" y="4019425"/>
                  <a:ext cx="88200" cy="88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cxnSp>
              <p:nvCxnSpPr>
                <p:cNvPr id="15" name="Google Shape;918;p49">
                  <a:extLst>
                    <a:ext uri="{FF2B5EF4-FFF2-40B4-BE49-F238E27FC236}">
                      <a16:creationId xmlns:a16="http://schemas.microsoft.com/office/drawing/2014/main" id="{3C2CCDB0-8E17-9E00-DB1D-6E9DD7ECB16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4648644" y="4020226"/>
                  <a:ext cx="87000" cy="8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2" name="Google Shape;923;p49">
            <a:extLst>
              <a:ext uri="{FF2B5EF4-FFF2-40B4-BE49-F238E27FC236}">
                <a16:creationId xmlns:a16="http://schemas.microsoft.com/office/drawing/2014/main" id="{63AE45D3-D9E6-6276-0266-62B5B0C3E5BC}"/>
              </a:ext>
            </a:extLst>
          </p:cNvPr>
          <p:cNvSpPr/>
          <p:nvPr/>
        </p:nvSpPr>
        <p:spPr>
          <a:xfrm>
            <a:off x="589204" y="1871003"/>
            <a:ext cx="834969" cy="677535"/>
          </a:xfrm>
          <a:custGeom>
            <a:avLst/>
            <a:gdLst/>
            <a:ahLst/>
            <a:cxnLst/>
            <a:rect l="l" t="t" r="r" b="b"/>
            <a:pathLst>
              <a:path w="19629" h="15927" extrusionOk="0">
                <a:moveTo>
                  <a:pt x="2364" y="0"/>
                </a:moveTo>
                <a:cubicBezTo>
                  <a:pt x="1091" y="0"/>
                  <a:pt x="1" y="1603"/>
                  <a:pt x="1147" y="2807"/>
                </a:cubicBezTo>
                <a:lnTo>
                  <a:pt x="6306" y="8002"/>
                </a:lnTo>
                <a:lnTo>
                  <a:pt x="1147" y="13198"/>
                </a:lnTo>
                <a:cubicBezTo>
                  <a:pt x="141" y="14406"/>
                  <a:pt x="1163" y="15926"/>
                  <a:pt x="2400" y="15926"/>
                </a:cubicBezTo>
                <a:cubicBezTo>
                  <a:pt x="2759" y="15926"/>
                  <a:pt x="3135" y="15799"/>
                  <a:pt x="3485" y="15498"/>
                </a:cubicBezTo>
                <a:lnTo>
                  <a:pt x="11019" y="8002"/>
                </a:lnTo>
                <a:lnTo>
                  <a:pt x="3485" y="469"/>
                </a:lnTo>
                <a:cubicBezTo>
                  <a:pt x="3131" y="139"/>
                  <a:pt x="2739" y="0"/>
                  <a:pt x="2364" y="0"/>
                </a:cubicBezTo>
                <a:close/>
                <a:moveTo>
                  <a:pt x="10958" y="0"/>
                </a:moveTo>
                <a:cubicBezTo>
                  <a:pt x="9676" y="0"/>
                  <a:pt x="8602" y="1603"/>
                  <a:pt x="9720" y="2807"/>
                </a:cubicBezTo>
                <a:lnTo>
                  <a:pt x="14915" y="8002"/>
                </a:lnTo>
                <a:lnTo>
                  <a:pt x="9720" y="13198"/>
                </a:lnTo>
                <a:cubicBezTo>
                  <a:pt x="8713" y="14406"/>
                  <a:pt x="9758" y="15926"/>
                  <a:pt x="11005" y="15926"/>
                </a:cubicBezTo>
                <a:cubicBezTo>
                  <a:pt x="11366" y="15926"/>
                  <a:pt x="11745" y="15799"/>
                  <a:pt x="12095" y="15498"/>
                </a:cubicBezTo>
                <a:lnTo>
                  <a:pt x="19628" y="8002"/>
                </a:lnTo>
                <a:lnTo>
                  <a:pt x="12095" y="469"/>
                </a:lnTo>
                <a:cubicBezTo>
                  <a:pt x="11732" y="139"/>
                  <a:pt x="11336" y="0"/>
                  <a:pt x="109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24;p49">
            <a:extLst>
              <a:ext uri="{FF2B5EF4-FFF2-40B4-BE49-F238E27FC236}">
                <a16:creationId xmlns:a16="http://schemas.microsoft.com/office/drawing/2014/main" id="{C64EC030-4A14-C198-B554-332787AAEDE5}"/>
              </a:ext>
            </a:extLst>
          </p:cNvPr>
          <p:cNvSpPr/>
          <p:nvPr/>
        </p:nvSpPr>
        <p:spPr>
          <a:xfrm>
            <a:off x="6810756" y="2835189"/>
            <a:ext cx="834951" cy="837147"/>
          </a:xfrm>
          <a:custGeom>
            <a:avLst/>
            <a:gdLst/>
            <a:ahLst/>
            <a:cxnLst/>
            <a:rect l="l" t="t" r="r" b="b"/>
            <a:pathLst>
              <a:path w="27760" h="27833" extrusionOk="0">
                <a:moveTo>
                  <a:pt x="13917" y="0"/>
                </a:moveTo>
                <a:lnTo>
                  <a:pt x="12061" y="3897"/>
                </a:lnTo>
                <a:cubicBezTo>
                  <a:pt x="10354" y="7459"/>
                  <a:pt x="7460" y="10317"/>
                  <a:pt x="3897" y="12061"/>
                </a:cubicBezTo>
                <a:lnTo>
                  <a:pt x="1" y="13916"/>
                </a:lnTo>
                <a:lnTo>
                  <a:pt x="3897" y="15772"/>
                </a:lnTo>
                <a:cubicBezTo>
                  <a:pt x="7460" y="17479"/>
                  <a:pt x="10317" y="20374"/>
                  <a:pt x="12024" y="23936"/>
                </a:cubicBezTo>
                <a:lnTo>
                  <a:pt x="13880" y="27833"/>
                </a:lnTo>
                <a:lnTo>
                  <a:pt x="15735" y="23936"/>
                </a:lnTo>
                <a:cubicBezTo>
                  <a:pt x="17442" y="20374"/>
                  <a:pt x="20300" y="17516"/>
                  <a:pt x="23862" y="15809"/>
                </a:cubicBezTo>
                <a:lnTo>
                  <a:pt x="27759" y="13954"/>
                </a:lnTo>
                <a:lnTo>
                  <a:pt x="23937" y="12061"/>
                </a:lnTo>
                <a:cubicBezTo>
                  <a:pt x="20374" y="10317"/>
                  <a:pt x="17479" y="7459"/>
                  <a:pt x="15772" y="3897"/>
                </a:cubicBezTo>
                <a:lnTo>
                  <a:pt x="139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"/>
          <p:cNvSpPr txBox="1">
            <a:spLocks noGrp="1"/>
          </p:cNvSpPr>
          <p:nvPr>
            <p:ph type="title"/>
          </p:nvPr>
        </p:nvSpPr>
        <p:spPr>
          <a:xfrm>
            <a:off x="363558" y="231356"/>
            <a:ext cx="7940618" cy="837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3200" dirty="0"/>
              <a:t>Struttura della base di dati «Energy»</a:t>
            </a:r>
            <a:endParaRPr lang="it-IT" sz="1400" b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C65692-9817-C08E-0723-F55A00244836}"/>
              </a:ext>
            </a:extLst>
          </p:cNvPr>
          <p:cNvSpPr txBox="1"/>
          <p:nvPr/>
        </p:nvSpPr>
        <p:spPr>
          <a:xfrm>
            <a:off x="363558" y="1526595"/>
            <a:ext cx="7940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Il set di dati energetici è una raccolta di parametri gestiti da Our World in Data, che include dati sul consumo energetico (primario e per capite), mix energetico, mix elettrico e altri parametri. </a:t>
            </a:r>
          </a:p>
          <a:p>
            <a:endParaRPr lang="it-IT" sz="1800" dirty="0">
              <a:solidFill>
                <a:srgbClr val="0D0D0D"/>
              </a:solidFill>
              <a:latin typeface="Söhne"/>
            </a:endParaRPr>
          </a:p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È composto da diverse fonti, tra cui Energy Institute, US Energy Information Administration, The Shift Dataportal, Ember e Our World in Data. </a:t>
            </a:r>
          </a:p>
          <a:p>
            <a:endParaRPr lang="it-IT" sz="1800" dirty="0">
              <a:solidFill>
                <a:srgbClr val="0D0D0D"/>
              </a:solidFill>
              <a:latin typeface="Söhne"/>
            </a:endParaRPr>
          </a:p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Sono utilizzati anche dati della Banca Mondiale per creare aggregati regionali e variabili pro capite.</a:t>
            </a:r>
            <a:endParaRPr lang="es-A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>
          <a:extLst>
            <a:ext uri="{FF2B5EF4-FFF2-40B4-BE49-F238E27FC236}">
              <a16:creationId xmlns:a16="http://schemas.microsoft.com/office/drawing/2014/main" id="{3A0B4463-2827-54F5-3AE9-948E92F0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">
            <a:extLst>
              <a:ext uri="{FF2B5EF4-FFF2-40B4-BE49-F238E27FC236}">
                <a16:creationId xmlns:a16="http://schemas.microsoft.com/office/drawing/2014/main" id="{A4C64DA6-074F-4CCB-CF7E-A252AACA7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58" y="231356"/>
            <a:ext cx="7940618" cy="837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sz="3200" dirty="0"/>
              <a:t>Struttura della base di dati «Inflation»</a:t>
            </a:r>
            <a:endParaRPr lang="it-IT" sz="1400" b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C3337C-7F6B-8106-E787-82269E81AF1F}"/>
              </a:ext>
            </a:extLst>
          </p:cNvPr>
          <p:cNvSpPr txBox="1"/>
          <p:nvPr/>
        </p:nvSpPr>
        <p:spPr>
          <a:xfrm>
            <a:off x="363558" y="1068638"/>
            <a:ext cx="79406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Il Gruppo Prospettive della Banca Mondiale ha costruito un database globale sull'inflazione. Il database copre fino a 209 paesi nel periodo 1970-2022 e include sei misure dell'inflazione in tre frequenze (annuale, trimestrale e mensile):</a:t>
            </a:r>
          </a:p>
          <a:p>
            <a:endParaRPr lang="it-IT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Inflazione dell'indice dei prezzi al consumo (IPC)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Inflazione dell'IPC alimentare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Inflazione dell'IPC energetico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Altri valori</a:t>
            </a:r>
          </a:p>
          <a:p>
            <a:endParaRPr lang="it-IT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Il database fornisce anche un'inflazione aggregata per l'economia globale, le economie avanzate e le economie di mercati emergenti e in via di sviluppo, nonché misure dei prezzi delle materie prime globali.</a:t>
            </a:r>
          </a:p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Nel mio caso, solo ho usato quelli dati dell'Inflazione dell'IPC energetico</a:t>
            </a:r>
            <a:endParaRPr lang="es-A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69C256-B4E1-72BB-9616-04D87BD0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u="sng" dirty="0">
                <a:solidFill>
                  <a:schemeClr val="hlink"/>
                </a:solidFill>
              </a:rPr>
              <a:t>Carica dei dati</a:t>
            </a:r>
            <a:br>
              <a:rPr lang="it-IT" u="sng" dirty="0">
                <a:solidFill>
                  <a:schemeClr val="hlink"/>
                </a:solidFill>
              </a:rPr>
            </a:b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1CE0FA-16E7-55EF-E17C-3C0AED2A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3" y="1015625"/>
            <a:ext cx="5217750" cy="3446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7524E0-69D1-C608-5F5A-930F6123B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21"/>
          <a:stretch/>
        </p:blipFill>
        <p:spPr>
          <a:xfrm>
            <a:off x="4895657" y="2412694"/>
            <a:ext cx="3528343" cy="261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39D25C-6A3E-BF98-E590-B4A351BD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Connesione via Docker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1CD270-4736-9AE0-B8BE-0B2447BB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209583"/>
            <a:ext cx="8424000" cy="29789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1A0370-9F69-272B-1695-F08F619F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52" y="3755500"/>
            <a:ext cx="21050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5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6AA971A-044D-4CDF-9131-8B41A5DE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9" y="347710"/>
            <a:ext cx="7704000" cy="723000"/>
          </a:xfrm>
        </p:spPr>
        <p:txBody>
          <a:bodyPr/>
          <a:lstStyle/>
          <a:p>
            <a:r>
              <a:rPr lang="it-IT" dirty="0"/>
              <a:t>Configurazione del plugin su Grafana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8D372-3D5C-ED4B-DE13-12D60C67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9" y="1410233"/>
            <a:ext cx="7491470" cy="28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0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0"/>
          <p:cNvSpPr txBox="1">
            <a:spLocks noGrp="1"/>
          </p:cNvSpPr>
          <p:nvPr>
            <p:ph type="body" idx="1"/>
          </p:nvPr>
        </p:nvSpPr>
        <p:spPr>
          <a:xfrm>
            <a:off x="719999" y="804231"/>
            <a:ext cx="7542651" cy="3518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1400" dirty="0"/>
              <a:t>Inflazione ed energia per capita nell’anno e paese scelto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Qual’è la domanda di energia vs l’energia prodotta</a:t>
            </a:r>
            <a:r>
              <a:rPr lang="es-AR" sz="1400" dirty="0"/>
              <a:t>?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Percentuale di energie prodotte nel paese selezionato nell'anno selezionato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Quali sono le energie dei primi 10 paesi che producono di più?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Quali sono le energie nel paese scelto nell'anno selezionato?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Qual è la domanda energetica dal 2000?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Qual è la domanda di elettricità gli ultimi anni?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Inflazione nel mondo nell'anno selezionato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Inflazione nel paese scelto negli anni 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Massima domanda di energia nell'anno scelto</a:t>
            </a:r>
          </a:p>
          <a:p>
            <a:pPr>
              <a:spcBef>
                <a:spcPts val="1200"/>
              </a:spcBef>
            </a:pPr>
            <a:r>
              <a:rPr lang="it-IT" sz="1400" dirty="0"/>
              <a:t>Promedio di domanda di elettricita in tutto il DB</a:t>
            </a:r>
          </a:p>
        </p:txBody>
      </p:sp>
      <p:sp>
        <p:nvSpPr>
          <p:cNvPr id="931" name="Google Shape;931;p50"/>
          <p:cNvSpPr txBox="1">
            <a:spLocks noGrp="1"/>
          </p:cNvSpPr>
          <p:nvPr>
            <p:ph type="title"/>
          </p:nvPr>
        </p:nvSpPr>
        <p:spPr>
          <a:xfrm>
            <a:off x="719999" y="193473"/>
            <a:ext cx="7704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realizzati in Grafana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>
          <a:extLst>
            <a:ext uri="{FF2B5EF4-FFF2-40B4-BE49-F238E27FC236}">
              <a16:creationId xmlns:a16="http://schemas.microsoft.com/office/drawing/2014/main" id="{88A75B0D-32F2-CC75-923D-137D21A1D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>
            <a:extLst>
              <a:ext uri="{FF2B5EF4-FFF2-40B4-BE49-F238E27FC236}">
                <a16:creationId xmlns:a16="http://schemas.microsoft.com/office/drawing/2014/main" id="{ED131E49-ACFD-6CAD-DD95-06721DFCE5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050"/>
            <a:ext cx="7704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it-IT" sz="2400" dirty="0"/>
              <a:t>Inflazione ed energia per capita nell’anno e paese scelto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3B5AC4-D4F8-E913-55F9-F76E9B8E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804231"/>
            <a:ext cx="3668595" cy="4262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BA450C-4A25-A2CA-037A-22F474132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14" y="3419475"/>
            <a:ext cx="4125195" cy="14383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3692AC-1BB9-FFA6-FAAB-2E31B37EF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834" y="2935306"/>
            <a:ext cx="2162175" cy="333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AE29A3-2D2F-3960-A20D-13CE3692A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051" y="1163574"/>
            <a:ext cx="4125195" cy="16209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7C32BA5-4557-53C4-CB79-1EDF095ED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051" y="2887734"/>
            <a:ext cx="769265" cy="4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2414"/>
      </p:ext>
    </p:extLst>
  </p:cSld>
  <p:clrMapOvr>
    <a:masterClrMapping/>
  </p:clrMapOvr>
</p:sld>
</file>

<file path=ppt/theme/theme1.xml><?xml version="1.0" encoding="utf-8"?>
<a:theme xmlns:a="http://schemas.openxmlformats.org/drawingml/2006/main" name="Weekly Report Meeting by Slidesgo">
  <a:themeElements>
    <a:clrScheme name="Simple Light">
      <a:dk1>
        <a:srgbClr val="191919"/>
      </a:dk1>
      <a:lt1>
        <a:srgbClr val="F8F8F8"/>
      </a:lt1>
      <a:dk2>
        <a:srgbClr val="4040DC"/>
      </a:dk2>
      <a:lt2>
        <a:srgbClr val="FF305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35CBE1EDF25347B39443B100C1BE7A" ma:contentTypeVersion="4" ma:contentTypeDescription="Creare un nuovo documento." ma:contentTypeScope="" ma:versionID="2b458576ca630fa97dda289e23b37358">
  <xsd:schema xmlns:xsd="http://www.w3.org/2001/XMLSchema" xmlns:xs="http://www.w3.org/2001/XMLSchema" xmlns:p="http://schemas.microsoft.com/office/2006/metadata/properties" xmlns:ns2="9aa28a0b-d045-46ed-901b-cca62fc27ff9" targetNamespace="http://schemas.microsoft.com/office/2006/metadata/properties" ma:root="true" ma:fieldsID="43d3afd7dd711a298fd1c818e58d5037" ns2:_="">
    <xsd:import namespace="9aa28a0b-d045-46ed-901b-cca62fc27f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28a0b-d045-46ed-901b-cca62fc27f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EC2F08-8439-4606-A782-89524F2173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28a0b-d045-46ed-901b-cca62fc27f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85B7B5-C8FE-4F0E-AB90-D6CE44370C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1ABFC2-BECD-4F23-B142-D97DE12306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446</Words>
  <Application>Microsoft Office PowerPoint</Application>
  <PresentationFormat>Presentación en pantalla (16:9)</PresentationFormat>
  <Paragraphs>55</Paragraphs>
  <Slides>21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Darker Grotesque</vt:lpstr>
      <vt:lpstr>Nunito Light</vt:lpstr>
      <vt:lpstr>Arial</vt:lpstr>
      <vt:lpstr>Darker Grotesque Black</vt:lpstr>
      <vt:lpstr>Open Sans</vt:lpstr>
      <vt:lpstr>Söhne</vt:lpstr>
      <vt:lpstr>Weekly Report Meeting by Slidesgo</vt:lpstr>
      <vt:lpstr>Inflation Vs Energy </vt:lpstr>
      <vt:lpstr>Presentación de PowerPoint</vt:lpstr>
      <vt:lpstr>Struttura della base di dati «Energy»</vt:lpstr>
      <vt:lpstr>Struttura della base di dati «Inflation»</vt:lpstr>
      <vt:lpstr>Carica dei dati </vt:lpstr>
      <vt:lpstr>Connesione via Docker</vt:lpstr>
      <vt:lpstr>Configurazione del plugin su Grafana</vt:lpstr>
      <vt:lpstr>Query realizzati in Grafana</vt:lpstr>
      <vt:lpstr>Inflazione ed energia per capita nell’anno e paese scelto</vt:lpstr>
      <vt:lpstr>Qual’è la domanda di energia vs l’energia prodotta?</vt:lpstr>
      <vt:lpstr>Qual’è la domanda di energia vs l’energia prodotta?</vt:lpstr>
      <vt:lpstr>Percentuale di energie prodotte nel paese selezionato nell'anno selezionato</vt:lpstr>
      <vt:lpstr>Quali sono le energie dei primi 10 paesi che producono di più?</vt:lpstr>
      <vt:lpstr>Quali sono le energie nel paese scelto nell'anno selezionato?</vt:lpstr>
      <vt:lpstr>Qual è la domanda energetica dal 2000?</vt:lpstr>
      <vt:lpstr>Qual è l’inflazione dal 2000?</vt:lpstr>
      <vt:lpstr>Inflazione nel mondo nell'anno selezionato</vt:lpstr>
      <vt:lpstr>Inflazione nell’anno scelto</vt:lpstr>
      <vt:lpstr>Massima domanda di energia nell'anno scelto</vt:lpstr>
      <vt:lpstr>Promedio di domanda di elettricita in tutto il DB</vt:lpstr>
      <vt:lpstr>Grazie per la sua 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SP  Graph Database</dc:title>
  <cp:lastModifiedBy>JULIÁN ANDRÉS PREGO</cp:lastModifiedBy>
  <cp:revision>2</cp:revision>
  <dcterms:modified xsi:type="dcterms:W3CDTF">2024-02-13T20:50:14Z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0x0101002835CBE1EDF25347B39443B100C1BE7A</vt:lpwstr>
  </property>
</Properties>
</file>