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FC9B7-D8D8-4975-877C-54289E31D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7ABE8-BEA9-4619-85C7-FB14766F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AD2C2-CADC-4161-82A0-B52FB219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FB8810-DD61-4FC1-B241-94FB93A5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8DADF-8DAD-4788-AE3C-2AA8A113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18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4B46F-F5AD-4274-B4AC-1E660890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42FF1-1ED0-4B2E-B39F-99CE828D1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F2CE9-489F-41D2-895F-C2E51C1C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410B4-294B-46B3-8D2C-3833AD8D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8E3CF-9BE4-47A2-B2CD-DF05AEF3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34E23B-C42F-4AC2-A03C-83F8BAF75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507254-8F40-49D9-92BE-27C9FF391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33313-7355-4D7B-8419-B2B8388C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E3B178-17FB-4364-83FD-E32B60EA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64BA68-94D1-4E99-8D40-3B07C2BD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4E10-5B96-420E-A927-43DF995A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A380A-A67E-4DC0-940E-AAD513F6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D4C4F-24BA-486D-A35F-481D23AB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8BA939-73A7-473E-9E99-48E98903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7F1E5-903C-49B1-84DB-9DDD89CA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7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EC593-BBD9-4179-A3EB-18E90306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C88B8-E12B-4125-BDC7-1A269C53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19A15F-A77C-4245-8150-0D1514B0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B2AF5-2BD7-4D53-AAAC-D662FDAC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34B7D-7A78-4670-B28C-51A400C8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38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3DE49-51A5-4A2D-9589-7CA8CB06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3DA1B-5F43-4594-B22C-3DAD61EAF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0594D6-5639-48CE-AD95-69EACF8C0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EA0C5-D577-49FD-B099-9AA66502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A1A6F1-4CD4-4C3D-95AC-00EB300A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D605D0-1526-4C10-A112-54D3C49D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21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042C8-8D43-41CD-9136-CC2B4723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F31C04-AD09-4B5D-93B0-181AB76E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21EDFC-E37B-4E8D-A2A6-5A842F50C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2C7ED3-2D3F-40A6-A7AB-C5DCACA8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1C3CFA-5A73-406B-A79C-215EB328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174632-20DD-449E-9ADC-1F08B82A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B64090-071D-4306-81AB-664E8D8F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302BF6-4738-447E-A636-39E26FF2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47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8241E-6AA1-4A5F-AA20-2CD8C8DC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1969F1-8C4F-48A8-92E5-615E0D72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147C9E-0E8C-44CD-B9B4-FD0A0570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DCD51B-1C26-4E9D-847A-01AB3DB6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02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F7A07D-D7FC-4838-B845-79849C47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EB96E5-1CBD-4308-B7D6-8576AF25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A726F-AC4B-4C1E-A189-DE48BCEA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1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47EBF-4567-43D6-810A-9A9AB909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5396B-9021-400C-A13E-89DA9B79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FEA3C-D43A-4049-8A6D-08B390ED5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E78405-2CD1-40CD-81EC-188DE72C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11B680-8D8B-4E6F-AD81-19A9F07A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455EE5-7B2D-4F87-B371-8AC35D22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94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8AC35-1DD8-4183-8DD6-DD2A8682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621736-0D78-4850-8EB3-1A8EF15B6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2E0FE1-7404-4B16-8D5F-C03060007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957A0-893E-4F07-95A3-7AE7A8CF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A0FF7A-F3D5-443A-A5F0-4642AC66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AC035E-9167-4459-9626-625B7EC7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90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2BE7E9-3392-4D61-A301-252AF363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0C995-68AD-44D8-9719-0E2B2DD1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B579A-5213-4D94-8DBC-1F070BE54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CF45-EDC0-40A2-8F8D-BE680CED9137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F9264-88D3-4DA2-81CD-2391CEB04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094C5-8DAB-4684-A539-3861A613D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5498-E371-4F8C-B170-BA342D9DAD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F05DBF1-95A3-4DC6-9544-E4292A0F2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99007"/>
              </p:ext>
            </p:extLst>
          </p:nvPr>
        </p:nvGraphicFramePr>
        <p:xfrm>
          <a:off x="819150" y="629496"/>
          <a:ext cx="23907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776">
                  <a:extLst>
                    <a:ext uri="{9D8B030D-6E8A-4147-A177-3AD203B41FA5}">
                      <a16:colId xmlns:a16="http://schemas.microsoft.com/office/drawing/2014/main" val="140402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6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5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endParaRPr lang="es-CO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8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fecha_nacimiento</a:t>
                      </a:r>
                      <a:endParaRPr lang="es-CO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fecha_creacion</a:t>
                      </a:r>
                      <a:endParaRPr lang="es-CO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1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27397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CC5636E-E4FF-4409-AE22-CF00E6D6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1195"/>
              </p:ext>
            </p:extLst>
          </p:nvPr>
        </p:nvGraphicFramePr>
        <p:xfrm>
          <a:off x="4819649" y="814916"/>
          <a:ext cx="21494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88805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94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8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fecha_creacion</a:t>
                      </a:r>
                      <a:endParaRPr lang="es-CO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96451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0188D43-975D-4D86-A230-3BFB45656DF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09926" y="1556596"/>
            <a:ext cx="1609723" cy="7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10A43ADB-BDE5-466D-8FDD-884D49FC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43458"/>
              </p:ext>
            </p:extLst>
          </p:nvPr>
        </p:nvGraphicFramePr>
        <p:xfrm>
          <a:off x="1407519" y="4229524"/>
          <a:ext cx="18018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12">
                  <a:extLst>
                    <a:ext uri="{9D8B030D-6E8A-4147-A177-3AD203B41FA5}">
                      <a16:colId xmlns:a16="http://schemas.microsoft.com/office/drawing/2014/main" val="3028022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Materias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2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79940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0C2164C-A6F1-43E2-AC7C-FA0384F7DAB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H="1">
            <a:off x="1407519" y="2298276"/>
            <a:ext cx="1802407" cy="23020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61E5AE6F-4F2C-429E-ABF2-4A64863F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69278"/>
              </p:ext>
            </p:extLst>
          </p:nvPr>
        </p:nvGraphicFramePr>
        <p:xfrm>
          <a:off x="5010547" y="2819928"/>
          <a:ext cx="20962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94">
                  <a:extLst>
                    <a:ext uri="{9D8B030D-6E8A-4147-A177-3AD203B41FA5}">
                      <a16:colId xmlns:a16="http://schemas.microsoft.com/office/drawing/2014/main" val="74664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Alumno </a:t>
                      </a:r>
                      <a:r>
                        <a:rPr lang="es-CO" dirty="0"/>
                        <a:t>Materias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4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Id_estudiante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1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Id 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3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Notas_total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48136"/>
                  </a:ext>
                </a:extLst>
              </a:tr>
            </a:tbl>
          </a:graphicData>
        </a:graphic>
      </p:graphicFrame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A2F3AC4-FFD7-410E-B95D-58C43EF7AF91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3209926" y="2298276"/>
            <a:ext cx="1800621" cy="144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605C5DC-5E9E-4B20-ACE8-9B53DC712D7A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3209331" y="3747028"/>
            <a:ext cx="1801216" cy="85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01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DAVID ARDILA RODRIGUEZ</dc:creator>
  <cp:lastModifiedBy>JULIAN DAVID ARDILA RODRIGUEZ</cp:lastModifiedBy>
  <cp:revision>4</cp:revision>
  <dcterms:created xsi:type="dcterms:W3CDTF">2021-03-16T23:14:32Z</dcterms:created>
  <dcterms:modified xsi:type="dcterms:W3CDTF">2021-03-16T23:43:40Z</dcterms:modified>
</cp:coreProperties>
</file>