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02" r:id="rId2"/>
    <p:sldId id="303" r:id="rId3"/>
    <p:sldId id="304" r:id="rId4"/>
    <p:sldId id="305" r:id="rId5"/>
    <p:sldId id="257" r:id="rId6"/>
    <p:sldId id="258" r:id="rId7"/>
    <p:sldId id="260" r:id="rId8"/>
    <p:sldId id="256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3BED4E-F4E1-8043-95DF-7E7DFAC3C1AE}">
          <p14:sldIdLst>
            <p14:sldId id="302"/>
            <p14:sldId id="303"/>
            <p14:sldId id="304"/>
            <p14:sldId id="305"/>
            <p14:sldId id="257"/>
            <p14:sldId id="258"/>
            <p14:sldId id="260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DC6D"/>
    <a:srgbClr val="D7DA68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87"/>
    <p:restoredTop sz="94730"/>
  </p:normalViewPr>
  <p:slideViewPr>
    <p:cSldViewPr snapToGrid="0">
      <p:cViewPr varScale="1">
        <p:scale>
          <a:sx n="103" d="100"/>
          <a:sy n="103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F08AE-2D5D-614C-99F4-4311ED5A9735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04E59-2BD1-E946-8802-184D222AE9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058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0AC69-A1FA-FA4C-A459-C75BA81D1375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169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0AC69-A1FA-FA4C-A459-C75BA81D1375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44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04E59-2BD1-E946-8802-184D222AE912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477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859F-3589-EA92-F805-D67C511AF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1D64-15C3-D930-793A-4ED71B83E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60F9-7424-EFD3-5ECB-C34F5C2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6368-1CBB-DA07-3BB2-1420EAF7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EF9B-D5FD-E8B2-4158-14EE44FA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30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2A54-0DDF-C221-B67A-9DC492C1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3E83-091C-FD94-374A-AC2521B2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6823-280C-7E1F-81D9-7583C25B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2B9-53D0-95B6-384C-5387581E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DD57-6C34-1794-4283-468FBD16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7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89AA7-8269-E389-F0FF-3FA9A8925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5D9B9-D8A3-0099-8CAF-4D4825BA8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C243-E4C0-D16D-6D9F-984E4720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72DF-294D-6879-D21C-11D88C6A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46E8-F552-0E63-F0C5-5E701AD4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726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8EA9-9D34-3D47-B58C-7222606E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C89D-CECE-DE8A-77C0-817F07F4E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5B07-503A-063B-5EB5-5E60856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07F0-7180-CE43-637C-AF7B0C29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98880-2A73-5E30-1A33-E05E12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284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BFD0-AB08-9309-5597-AA9FCA89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163B-E8B5-3D79-AEB0-FFA06685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EB2C-FA58-8202-67B9-C50FC49B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87A9-AAD4-B84E-66CC-70050F91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8738-5469-4375-523A-47BA1C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121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9914-8E87-BB51-38D0-6267BF21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FEE3-F1C0-0E0A-152B-1D9EBA4ED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2B378-C4B5-262C-3CFA-A56468ADD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7261-0588-AE3F-78F2-8D3B3C32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4449-BA3A-9964-0ECB-EF6E5EB8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072D-8328-DEDD-1BF3-31B09460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458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D7F8-E89A-2DB9-67E4-0622B101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AE842-AF6D-64EA-0F6E-91DCC633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2409-CE32-CBEB-B53B-A67697F51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C31C9-E858-B31F-CB54-191058120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9E351-0CBA-42F9-65CD-224B953EB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34B8-510F-1E73-F1AE-970B3EA1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B7768-E83F-127D-E672-C65BD85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B97E5-6704-F4DC-CAFD-92A111DE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65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D8B3-E8DC-6E0F-A83F-5644FAD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F3C21-D456-F047-86E0-247B447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52E87-0813-D12B-725F-DDFCED73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AD98D-F6D6-9CED-7B5A-2836B36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86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38355-5DB5-16F6-541F-7612FDCD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7CF1B-9942-97A3-FB92-BB56D8FF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C46CF-34B6-AF14-40AA-F8DF0402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43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7BF0-7A69-9247-427C-0F46762D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10C-BEA7-9A53-E6FF-B9E2C3A7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691CA-0C31-53B7-BFE7-11513849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8D45-08AF-A119-C7EC-43CA2D7E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D862-1884-4C0D-E29B-5FEA768D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AB04-4E27-7090-800E-21FB04C0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924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4CEB-0633-F649-BF50-00A177BA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15FF1-D2BC-B164-EFE2-ACF1B11D1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AF1C2-91A0-A7C8-16CD-65820EEF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C7347-C993-2587-F264-B89AA0E0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2C4F8-8CF7-52DD-5ECB-8E8AF839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BDD4-3DDA-1508-8E2C-D36B92C4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9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8F63-0A51-9BD7-F17B-C51B355B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316F-E251-947A-32AE-FE928447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F8D3-9468-DEB9-E5EC-BBD33160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0958-B0C9-CB4A-ACA1-F029D988F966}" type="datetimeFigureOut">
              <a:rPr lang="en-DE" smtClean="0"/>
              <a:t>01.12.22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90-7B9B-57B7-0AC2-7401719FF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CF05E-9CF5-93FA-3557-091CB70BE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F447-5FB6-1044-97CF-DD006AEBC0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88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60.png"/><Relationship Id="rId18" Type="http://schemas.openxmlformats.org/officeDocument/2006/relationships/image" Target="../media/image211.png"/><Relationship Id="rId3" Type="http://schemas.openxmlformats.org/officeDocument/2006/relationships/image" Target="../media/image61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0.png"/><Relationship Id="rId20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140.png"/><Relationship Id="rId5" Type="http://schemas.openxmlformats.org/officeDocument/2006/relationships/image" Target="../media/image810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0.png"/><Relationship Id="rId4" Type="http://schemas.openxmlformats.org/officeDocument/2006/relationships/image" Target="../media/image710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E466F0BD-7BCA-4B7D-B8D5-D10CCC2792CB}"/>
              </a:ext>
            </a:extLst>
          </p:cNvPr>
          <p:cNvGrpSpPr/>
          <p:nvPr/>
        </p:nvGrpSpPr>
        <p:grpSpPr>
          <a:xfrm>
            <a:off x="4897556" y="1310367"/>
            <a:ext cx="2764971" cy="4207329"/>
            <a:chOff x="805539" y="206828"/>
            <a:chExt cx="2764971" cy="4207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5F232B-DFAF-61C9-0F7C-31B84299DB9D}"/>
                    </a:ext>
                  </a:extLst>
                </p:cNvPr>
                <p:cNvSpPr/>
                <p:nvPr/>
              </p:nvSpPr>
              <p:spPr>
                <a:xfrm>
                  <a:off x="805539" y="206828"/>
                  <a:ext cx="2764971" cy="194854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dirty="0"/>
                    <a:t>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C5F232B-DFAF-61C9-0F7C-31B84299D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39" y="206828"/>
                  <a:ext cx="2764971" cy="19485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1404AD-12B3-C13B-594B-DB1841054CDC}"/>
                    </a:ext>
                  </a:extLst>
                </p:cNvPr>
                <p:cNvSpPr/>
                <p:nvPr/>
              </p:nvSpPr>
              <p:spPr>
                <a:xfrm>
                  <a:off x="805539" y="2465614"/>
                  <a:ext cx="2764971" cy="194854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dirty="0"/>
                    <a:t>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endParaRPr lang="en-DE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1404AD-12B3-C13B-594B-DB1841054C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39" y="2465614"/>
                  <a:ext cx="2764971" cy="19485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D687390-CD8E-B214-09EA-87FB885E6ECD}"/>
                </a:ext>
              </a:extLst>
            </p:cNvPr>
            <p:cNvGrpSpPr/>
            <p:nvPr/>
          </p:nvGrpSpPr>
          <p:grpSpPr>
            <a:xfrm>
              <a:off x="1676401" y="781050"/>
              <a:ext cx="1567542" cy="1017814"/>
              <a:chOff x="1426029" y="968828"/>
              <a:chExt cx="1567542" cy="101781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E1F09F-0997-6EF2-8141-5D202DE9CE90}"/>
                  </a:ext>
                </a:extLst>
              </p:cNvPr>
              <p:cNvSpPr/>
              <p:nvPr/>
            </p:nvSpPr>
            <p:spPr>
              <a:xfrm>
                <a:off x="1426029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74961E-5FB5-4B48-3F29-6CF6AC75948A}"/>
                  </a:ext>
                </a:extLst>
              </p:cNvPr>
              <p:cNvSpPr/>
              <p:nvPr/>
            </p:nvSpPr>
            <p:spPr>
              <a:xfrm>
                <a:off x="1948543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CF6D1C-C0E6-71BA-2683-68878891919E}"/>
                  </a:ext>
                </a:extLst>
              </p:cNvPr>
              <p:cNvSpPr/>
              <p:nvPr/>
            </p:nvSpPr>
            <p:spPr>
              <a:xfrm>
                <a:off x="2471057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2EDF925-F277-C0F8-31D4-72B79BD55284}"/>
                  </a:ext>
                </a:extLst>
              </p:cNvPr>
              <p:cNvSpPr/>
              <p:nvPr/>
            </p:nvSpPr>
            <p:spPr>
              <a:xfrm>
                <a:off x="1426029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652A400-7641-4973-2EB2-0D69F83DFD30}"/>
                  </a:ext>
                </a:extLst>
              </p:cNvPr>
              <p:cNvSpPr/>
              <p:nvPr/>
            </p:nvSpPr>
            <p:spPr>
              <a:xfrm>
                <a:off x="1948543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925A95-CF1E-4058-0DA6-26D6582E5461}"/>
                  </a:ext>
                </a:extLst>
              </p:cNvPr>
              <p:cNvSpPr/>
              <p:nvPr/>
            </p:nvSpPr>
            <p:spPr>
              <a:xfrm>
                <a:off x="2471057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1384DC-152F-0913-2B58-4094F5BEDB91}"/>
                    </a:ext>
                  </a:extLst>
                </p:cNvPr>
                <p:cNvSpPr txBox="1"/>
                <p:nvPr/>
              </p:nvSpPr>
              <p:spPr>
                <a:xfrm>
                  <a:off x="1110353" y="791214"/>
                  <a:ext cx="522514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1384DC-152F-0913-2B58-4094F5BED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53" y="791214"/>
                  <a:ext cx="522514" cy="4042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89946E-B98C-DB13-306F-B81DB85DE593}"/>
                    </a:ext>
                  </a:extLst>
                </p:cNvPr>
                <p:cNvSpPr txBox="1"/>
                <p:nvPr/>
              </p:nvSpPr>
              <p:spPr>
                <a:xfrm>
                  <a:off x="1110353" y="1384485"/>
                  <a:ext cx="522514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89946E-B98C-DB13-306F-B81DB85DE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53" y="1384485"/>
                  <a:ext cx="522514" cy="4042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0B92D4-1B27-D4EE-A81D-E58B34505A4D}"/>
                </a:ext>
              </a:extLst>
            </p:cNvPr>
            <p:cNvGrpSpPr/>
            <p:nvPr/>
          </p:nvGrpSpPr>
          <p:grpSpPr>
            <a:xfrm>
              <a:off x="1676401" y="3042558"/>
              <a:ext cx="1567542" cy="1017814"/>
              <a:chOff x="1426029" y="968828"/>
              <a:chExt cx="1567542" cy="101781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B9E023-CFD2-B055-D7C8-A0058B447556}"/>
                  </a:ext>
                </a:extLst>
              </p:cNvPr>
              <p:cNvSpPr/>
              <p:nvPr/>
            </p:nvSpPr>
            <p:spPr>
              <a:xfrm>
                <a:off x="1426029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25F466-DE60-87EE-F189-040D8CD46FD0}"/>
                  </a:ext>
                </a:extLst>
              </p:cNvPr>
              <p:cNvSpPr/>
              <p:nvPr/>
            </p:nvSpPr>
            <p:spPr>
              <a:xfrm>
                <a:off x="1948543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34BF93-53AB-2B40-4A61-E976136B0E10}"/>
                  </a:ext>
                </a:extLst>
              </p:cNvPr>
              <p:cNvSpPr/>
              <p:nvPr/>
            </p:nvSpPr>
            <p:spPr>
              <a:xfrm>
                <a:off x="2471057" y="968828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31DBAF-B439-8A93-7342-118D4F052397}"/>
                  </a:ext>
                </a:extLst>
              </p:cNvPr>
              <p:cNvSpPr/>
              <p:nvPr/>
            </p:nvSpPr>
            <p:spPr>
              <a:xfrm>
                <a:off x="1426029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9636FF-E8A6-BFA9-C7C7-AAFA68CF6B78}"/>
                  </a:ext>
                </a:extLst>
              </p:cNvPr>
              <p:cNvSpPr/>
              <p:nvPr/>
            </p:nvSpPr>
            <p:spPr>
              <a:xfrm>
                <a:off x="1948543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A6B5ECB-89D0-3AED-7BE5-BE626B54128D}"/>
                  </a:ext>
                </a:extLst>
              </p:cNvPr>
              <p:cNvSpPr/>
              <p:nvPr/>
            </p:nvSpPr>
            <p:spPr>
              <a:xfrm>
                <a:off x="2471057" y="1562099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F7EB430-B520-6C68-E953-D47FA4021000}"/>
                    </a:ext>
                  </a:extLst>
                </p:cNvPr>
                <p:cNvSpPr txBox="1"/>
                <p:nvPr/>
              </p:nvSpPr>
              <p:spPr>
                <a:xfrm>
                  <a:off x="1110353" y="3052722"/>
                  <a:ext cx="522514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F7EB430-B520-6C68-E953-D47FA4021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53" y="3052722"/>
                  <a:ext cx="522514" cy="4042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F316450-E391-1DF5-27EC-3DABB3ED43E9}"/>
                    </a:ext>
                  </a:extLst>
                </p:cNvPr>
                <p:cNvSpPr txBox="1"/>
                <p:nvPr/>
              </p:nvSpPr>
              <p:spPr>
                <a:xfrm>
                  <a:off x="1110353" y="3645993"/>
                  <a:ext cx="522514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F316450-E391-1DF5-27EC-3DABB3ED4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53" y="3645993"/>
                  <a:ext cx="522514" cy="3931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CDFCB4-601A-327B-E0AF-53AE51C689E1}"/>
              </a:ext>
            </a:extLst>
          </p:cNvPr>
          <p:cNvGrpSpPr/>
          <p:nvPr/>
        </p:nvGrpSpPr>
        <p:grpSpPr>
          <a:xfrm>
            <a:off x="1509674" y="208189"/>
            <a:ext cx="2764971" cy="6441622"/>
            <a:chOff x="4201885" y="231321"/>
            <a:chExt cx="2764971" cy="6441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7EF2D6-358E-8799-8F52-5E2A3C054910}"/>
                </a:ext>
              </a:extLst>
            </p:cNvPr>
            <p:cNvSpPr/>
            <p:nvPr/>
          </p:nvSpPr>
          <p:spPr>
            <a:xfrm>
              <a:off x="4201885" y="231321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Thread 1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3D62F0-714C-2FF4-0064-20BE2EE5E907}"/>
                </a:ext>
              </a:extLst>
            </p:cNvPr>
            <p:cNvSpPr/>
            <p:nvPr/>
          </p:nvSpPr>
          <p:spPr>
            <a:xfrm>
              <a:off x="4201885" y="2465614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Thread 2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FF55B4-BF67-A42E-57FC-018FF919AA9A}"/>
                </a:ext>
              </a:extLst>
            </p:cNvPr>
            <p:cNvSpPr/>
            <p:nvPr/>
          </p:nvSpPr>
          <p:spPr>
            <a:xfrm>
              <a:off x="4201885" y="4724400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Thread 3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9EE1560-CE06-D0C0-3799-0152F63DBD47}"/>
                </a:ext>
              </a:extLst>
            </p:cNvPr>
            <p:cNvGrpSpPr/>
            <p:nvPr/>
          </p:nvGrpSpPr>
          <p:grpSpPr>
            <a:xfrm>
              <a:off x="5072741" y="978992"/>
              <a:ext cx="1567542" cy="424543"/>
              <a:chOff x="6313715" y="993321"/>
              <a:chExt cx="1567542" cy="42454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8645040-1B7A-6116-7AE4-D1BCCE14F535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18560D-14C3-846D-7879-93C79A70BED6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D0469F3-E4D2-CD2D-5E4E-2C992C796353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4348201-6C7F-3498-8364-AD66CF40EA2F}"/>
                </a:ext>
              </a:extLst>
            </p:cNvPr>
            <p:cNvGrpSpPr/>
            <p:nvPr/>
          </p:nvGrpSpPr>
          <p:grpSpPr>
            <a:xfrm>
              <a:off x="5072741" y="3254829"/>
              <a:ext cx="1567542" cy="424543"/>
              <a:chOff x="6313715" y="993321"/>
              <a:chExt cx="1567542" cy="424543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3FED86-02CD-FE76-5F5A-051FB6B3E054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B7CEBE6-7FE2-29B7-DBDC-470DC87A2070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3A2073D-1D3A-0F5D-0299-FC0E0975782C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CF2D28-B959-957E-A593-219AA9307E67}"/>
                </a:ext>
              </a:extLst>
            </p:cNvPr>
            <p:cNvGrpSpPr/>
            <p:nvPr/>
          </p:nvGrpSpPr>
          <p:grpSpPr>
            <a:xfrm>
              <a:off x="5072741" y="5519058"/>
              <a:ext cx="1567542" cy="424543"/>
              <a:chOff x="6313715" y="993321"/>
              <a:chExt cx="1567542" cy="42454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1A531BA-26D2-B000-EE34-F1A88A0029A0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7832CF-62D2-60EA-8998-59293C062511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750BEF5-31C5-18AB-4B3F-82701D5CCC87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8615F2-F12F-75E6-4445-6F7EA15E345C}"/>
                    </a:ext>
                  </a:extLst>
                </p:cNvPr>
                <p:cNvSpPr txBox="1"/>
                <p:nvPr/>
              </p:nvSpPr>
              <p:spPr>
                <a:xfrm>
                  <a:off x="4550227" y="5519057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38615F2-F12F-75E6-4445-6F7EA15E3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227" y="5519057"/>
                  <a:ext cx="5225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4C7252-135A-9BC0-9ABB-4FA2C425FA26}"/>
                    </a:ext>
                  </a:extLst>
                </p:cNvPr>
                <p:cNvSpPr txBox="1"/>
                <p:nvPr/>
              </p:nvSpPr>
              <p:spPr>
                <a:xfrm>
                  <a:off x="4550227" y="3254828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34C7252-135A-9BC0-9ABB-4FA2C425F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227" y="3254828"/>
                  <a:ext cx="5225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246EFE-471D-7A86-3372-51CFFCD0C3CF}"/>
                    </a:ext>
                  </a:extLst>
                </p:cNvPr>
                <p:cNvSpPr txBox="1"/>
                <p:nvPr/>
              </p:nvSpPr>
              <p:spPr>
                <a:xfrm>
                  <a:off x="4550227" y="998762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246EFE-471D-7A86-3372-51CFFCD0C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227" y="998762"/>
                  <a:ext cx="52251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98EA38-726C-34A3-A053-F4321F62990B}"/>
              </a:ext>
            </a:extLst>
          </p:cNvPr>
          <p:cNvGrpSpPr/>
          <p:nvPr/>
        </p:nvGrpSpPr>
        <p:grpSpPr>
          <a:xfrm>
            <a:off x="8285439" y="2459899"/>
            <a:ext cx="2764971" cy="1948543"/>
            <a:chOff x="7598229" y="1480457"/>
            <a:chExt cx="2764971" cy="19485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A093DD-A3F4-AC95-DCF7-3F2D0C206D81}"/>
                </a:ext>
              </a:extLst>
            </p:cNvPr>
            <p:cNvSpPr/>
            <p:nvPr/>
          </p:nvSpPr>
          <p:spPr>
            <a:xfrm>
              <a:off x="7598229" y="1480457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Lock 1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A9E938-1149-C91E-426A-9D2B0E610D91}"/>
                </a:ext>
              </a:extLst>
            </p:cNvPr>
            <p:cNvGrpSpPr/>
            <p:nvPr/>
          </p:nvGrpSpPr>
          <p:grpSpPr>
            <a:xfrm>
              <a:off x="8495465" y="2253342"/>
              <a:ext cx="1567542" cy="424543"/>
              <a:chOff x="6313715" y="993321"/>
              <a:chExt cx="1567542" cy="42454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39C00-2846-C265-DADD-D125C1AE0F5C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1E628D4-0FE2-1628-C9AD-2DBD577313B7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B03683C-6020-DEE6-BB40-E4422BDE93F1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4F724D6-48C3-CF48-72F7-986BE3FD4249}"/>
                    </a:ext>
                  </a:extLst>
                </p:cNvPr>
                <p:cNvSpPr txBox="1"/>
                <p:nvPr/>
              </p:nvSpPr>
              <p:spPr>
                <a:xfrm>
                  <a:off x="7972951" y="2253341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4F724D6-48C3-CF48-72F7-986BE3FD4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951" y="2253341"/>
                  <a:ext cx="52251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35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37EF2D6-358E-8799-8F52-5E2A3C054910}"/>
              </a:ext>
            </a:extLst>
          </p:cNvPr>
          <p:cNvSpPr/>
          <p:nvPr/>
        </p:nvSpPr>
        <p:spPr>
          <a:xfrm>
            <a:off x="1469847" y="572861"/>
            <a:ext cx="2764971" cy="12559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Thread 1</a:t>
            </a:r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3D62F0-714C-2FF4-0064-20BE2EE5E907}"/>
              </a:ext>
            </a:extLst>
          </p:cNvPr>
          <p:cNvSpPr/>
          <p:nvPr/>
        </p:nvSpPr>
        <p:spPr>
          <a:xfrm>
            <a:off x="1469847" y="2807153"/>
            <a:ext cx="2764971" cy="194854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Thread 2</a:t>
            </a:r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  <a:p>
            <a:pPr algn="ctr"/>
            <a:endParaRPr lang="en-DE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E1560-CE06-D0C0-3799-0152F63DBD47}"/>
              </a:ext>
            </a:extLst>
          </p:cNvPr>
          <p:cNvGrpSpPr/>
          <p:nvPr/>
        </p:nvGrpSpPr>
        <p:grpSpPr>
          <a:xfrm>
            <a:off x="2340703" y="1105378"/>
            <a:ext cx="1567542" cy="424543"/>
            <a:chOff x="6313715" y="993321"/>
            <a:chExt cx="1567542" cy="4245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645040-1B7A-6116-7AE4-D1BCCE14F535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8560D-14C3-846D-7879-93C79A70BED6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0469F3-E4D2-CD2D-5E4E-2C992C796353}"/>
                </a:ext>
              </a:extLst>
            </p:cNvPr>
            <p:cNvSpPr/>
            <p:nvPr/>
          </p:nvSpPr>
          <p:spPr>
            <a:xfrm>
              <a:off x="7358743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348201-6C7F-3498-8364-AD66CF40EA2F}"/>
              </a:ext>
            </a:extLst>
          </p:cNvPr>
          <p:cNvGrpSpPr/>
          <p:nvPr/>
        </p:nvGrpSpPr>
        <p:grpSpPr>
          <a:xfrm>
            <a:off x="2340703" y="3596368"/>
            <a:ext cx="1567542" cy="424543"/>
            <a:chOff x="6313715" y="993321"/>
            <a:chExt cx="1567542" cy="4245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3FED86-02CD-FE76-5F5A-051FB6B3E05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7CEBE6-7FE2-29B7-DBDC-470DC87A2070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A2073D-1D3A-0F5D-0299-FC0E0975782C}"/>
                </a:ext>
              </a:extLst>
            </p:cNvPr>
            <p:cNvSpPr/>
            <p:nvPr/>
          </p:nvSpPr>
          <p:spPr>
            <a:xfrm>
              <a:off x="7358743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/>
              <p:nvPr/>
            </p:nvSpPr>
            <p:spPr>
              <a:xfrm>
                <a:off x="1818189" y="3596367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89" y="3596367"/>
                <a:ext cx="5225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/>
              <p:nvPr/>
            </p:nvSpPr>
            <p:spPr>
              <a:xfrm>
                <a:off x="1818189" y="1125148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89" y="1125148"/>
                <a:ext cx="5225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998EA38-726C-34A3-A053-F4321F62990B}"/>
              </a:ext>
            </a:extLst>
          </p:cNvPr>
          <p:cNvGrpSpPr/>
          <p:nvPr/>
        </p:nvGrpSpPr>
        <p:grpSpPr>
          <a:xfrm>
            <a:off x="4583160" y="1709633"/>
            <a:ext cx="2764971" cy="1948543"/>
            <a:chOff x="7598229" y="1480457"/>
            <a:chExt cx="2764971" cy="19485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1A093DD-A3F4-AC95-DCF7-3F2D0C206D81}"/>
                </a:ext>
              </a:extLst>
            </p:cNvPr>
            <p:cNvSpPr/>
            <p:nvPr/>
          </p:nvSpPr>
          <p:spPr>
            <a:xfrm>
              <a:off x="7598229" y="1480457"/>
              <a:ext cx="2764971" cy="194854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Lock 1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  <a:p>
              <a:pPr algn="ctr"/>
              <a:endParaRPr lang="en-DE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CA9E938-1149-C91E-426A-9D2B0E610D91}"/>
                </a:ext>
              </a:extLst>
            </p:cNvPr>
            <p:cNvGrpSpPr/>
            <p:nvPr/>
          </p:nvGrpSpPr>
          <p:grpSpPr>
            <a:xfrm>
              <a:off x="8495465" y="2253342"/>
              <a:ext cx="1567542" cy="424543"/>
              <a:chOff x="6313715" y="993321"/>
              <a:chExt cx="1567542" cy="424543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39C00-2846-C265-DADD-D125C1AE0F5C}"/>
                  </a:ext>
                </a:extLst>
              </p:cNvPr>
              <p:cNvSpPr/>
              <p:nvPr/>
            </p:nvSpPr>
            <p:spPr>
              <a:xfrm>
                <a:off x="6313715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1E628D4-0FE2-1628-C9AD-2DBD577313B7}"/>
                  </a:ext>
                </a:extLst>
              </p:cNvPr>
              <p:cNvSpPr/>
              <p:nvPr/>
            </p:nvSpPr>
            <p:spPr>
              <a:xfrm>
                <a:off x="6836229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B03683C-6020-DEE6-BB40-E4422BDE93F1}"/>
                  </a:ext>
                </a:extLst>
              </p:cNvPr>
              <p:cNvSpPr/>
              <p:nvPr/>
            </p:nvSpPr>
            <p:spPr>
              <a:xfrm>
                <a:off x="7358743" y="993321"/>
                <a:ext cx="522514" cy="4245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4F724D6-48C3-CF48-72F7-986BE3FD4249}"/>
                    </a:ext>
                  </a:extLst>
                </p:cNvPr>
                <p:cNvSpPr txBox="1"/>
                <p:nvPr/>
              </p:nvSpPr>
              <p:spPr>
                <a:xfrm>
                  <a:off x="7972951" y="2253341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4F724D6-48C3-CF48-72F7-986BE3FD4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951" y="2253341"/>
                  <a:ext cx="52251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2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E1560-CE06-D0C0-3799-0152F63DBD47}"/>
              </a:ext>
            </a:extLst>
          </p:cNvPr>
          <p:cNvGrpSpPr/>
          <p:nvPr/>
        </p:nvGrpSpPr>
        <p:grpSpPr>
          <a:xfrm>
            <a:off x="1656824" y="2441439"/>
            <a:ext cx="1045028" cy="424543"/>
            <a:chOff x="6313715" y="993321"/>
            <a:chExt cx="1045028" cy="4245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645040-1B7A-6116-7AE4-D1BCCE14F535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8560D-14C3-846D-7879-93C79A70BED6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348201-6C7F-3498-8364-AD66CF40EA2F}"/>
              </a:ext>
            </a:extLst>
          </p:cNvPr>
          <p:cNvGrpSpPr/>
          <p:nvPr/>
        </p:nvGrpSpPr>
        <p:grpSpPr>
          <a:xfrm>
            <a:off x="3084133" y="2441439"/>
            <a:ext cx="1045028" cy="424543"/>
            <a:chOff x="6313715" y="993321"/>
            <a:chExt cx="1045028" cy="4245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3FED86-02CD-FE76-5F5A-051FB6B3E05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7CEBE6-7FE2-29B7-DBDC-470DC87A2070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/>
              <p:nvPr/>
            </p:nvSpPr>
            <p:spPr>
              <a:xfrm>
                <a:off x="3084133" y="1804624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33" y="1804624"/>
                <a:ext cx="5225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/>
              <p:nvPr/>
            </p:nvSpPr>
            <p:spPr>
              <a:xfrm>
                <a:off x="1656824" y="1824395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24" y="1824395"/>
                <a:ext cx="5225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3CA9E938-1149-C91E-426A-9D2B0E610D91}"/>
              </a:ext>
            </a:extLst>
          </p:cNvPr>
          <p:cNvGrpSpPr/>
          <p:nvPr/>
        </p:nvGrpSpPr>
        <p:grpSpPr>
          <a:xfrm>
            <a:off x="4511442" y="2441439"/>
            <a:ext cx="1045028" cy="424543"/>
            <a:chOff x="6313715" y="993321"/>
            <a:chExt cx="1045028" cy="42454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39C00-2846-C265-DADD-D125C1AE0F5C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E628D4-0FE2-1628-C9AD-2DBD577313B7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724D6-48C3-CF48-72F7-986BE3FD4249}"/>
                  </a:ext>
                </a:extLst>
              </p:cNvPr>
              <p:cNvSpPr txBox="1"/>
              <p:nvPr/>
            </p:nvSpPr>
            <p:spPr>
              <a:xfrm>
                <a:off x="4511442" y="1824395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724D6-48C3-CF48-72F7-986BE3FD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42" y="1824395"/>
                <a:ext cx="522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26D20-E9F4-6CF8-4F91-2BA06A5F5D02}"/>
                  </a:ext>
                </a:extLst>
              </p:cNvPr>
              <p:cNvSpPr txBox="1"/>
              <p:nvPr/>
            </p:nvSpPr>
            <p:spPr>
              <a:xfrm>
                <a:off x="970746" y="1824395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26D20-E9F4-6CF8-4F91-2BA06A5F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46" y="1824395"/>
                <a:ext cx="522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F07C59-1DDF-CE1B-D430-69D282075A25}"/>
              </a:ext>
            </a:extLst>
          </p:cNvPr>
          <p:cNvCxnSpPr>
            <a:cxnSpLocks/>
          </p:cNvCxnSpPr>
          <p:nvPr/>
        </p:nvCxnSpPr>
        <p:spPr>
          <a:xfrm>
            <a:off x="1232003" y="2441439"/>
            <a:ext cx="0" cy="345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50360A2-2AD2-5A51-2B78-4A0A3A5CB1A6}"/>
              </a:ext>
            </a:extLst>
          </p:cNvPr>
          <p:cNvGrpSpPr/>
          <p:nvPr/>
        </p:nvGrpSpPr>
        <p:grpSpPr>
          <a:xfrm>
            <a:off x="1656824" y="3422178"/>
            <a:ext cx="1045028" cy="424543"/>
            <a:chOff x="6313715" y="993321"/>
            <a:chExt cx="1045028" cy="4245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1A000-A08C-4C58-BB98-CA96792AA2C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EF9F19-982C-89E2-4693-B623DF412FE5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EA586-FF1F-EF91-331E-FFE482282F3D}"/>
              </a:ext>
            </a:extLst>
          </p:cNvPr>
          <p:cNvGrpSpPr/>
          <p:nvPr/>
        </p:nvGrpSpPr>
        <p:grpSpPr>
          <a:xfrm>
            <a:off x="3084133" y="3422178"/>
            <a:ext cx="1045028" cy="424543"/>
            <a:chOff x="6313715" y="993321"/>
            <a:chExt cx="1045028" cy="4245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C2B08-405F-1600-B4B4-876B57954082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D2E318-2DED-1ED3-00CC-FEF620ECB3D5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EB290C-0F66-38AB-E5E9-5AE7DA52F665}"/>
              </a:ext>
            </a:extLst>
          </p:cNvPr>
          <p:cNvGrpSpPr/>
          <p:nvPr/>
        </p:nvGrpSpPr>
        <p:grpSpPr>
          <a:xfrm>
            <a:off x="4511442" y="3422178"/>
            <a:ext cx="1045028" cy="424543"/>
            <a:chOff x="6313715" y="993321"/>
            <a:chExt cx="1045028" cy="4245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9A7F1-AF09-D48D-54B6-0EC078125681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4F6832-646D-5FBB-36E6-6BECB7CBED5B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E4DD28-C65A-BB11-8660-31ED23921816}"/>
              </a:ext>
            </a:extLst>
          </p:cNvPr>
          <p:cNvGrpSpPr/>
          <p:nvPr/>
        </p:nvGrpSpPr>
        <p:grpSpPr>
          <a:xfrm>
            <a:off x="1656824" y="4402917"/>
            <a:ext cx="1045028" cy="424543"/>
            <a:chOff x="6313715" y="993321"/>
            <a:chExt cx="1045028" cy="4245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A23899-D37C-4EBD-369E-26A70E3D7C4D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64AE82-264F-1042-7195-EE29C15109DB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464A86-6D8A-9E5C-08DA-3906D92F4B80}"/>
              </a:ext>
            </a:extLst>
          </p:cNvPr>
          <p:cNvGrpSpPr/>
          <p:nvPr/>
        </p:nvGrpSpPr>
        <p:grpSpPr>
          <a:xfrm>
            <a:off x="3084133" y="4402917"/>
            <a:ext cx="1045028" cy="424543"/>
            <a:chOff x="6313715" y="993321"/>
            <a:chExt cx="1045028" cy="42454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950BF-1294-0DAA-7B63-57F55C0359C7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E45213-6B6D-AE7E-569E-7F0F2FCA6941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FDC5BC-0CCE-AAA9-A22D-7F3952036B52}"/>
              </a:ext>
            </a:extLst>
          </p:cNvPr>
          <p:cNvGrpSpPr/>
          <p:nvPr/>
        </p:nvGrpSpPr>
        <p:grpSpPr>
          <a:xfrm>
            <a:off x="4511442" y="4402917"/>
            <a:ext cx="1045028" cy="424543"/>
            <a:chOff x="6313715" y="993321"/>
            <a:chExt cx="1045028" cy="42454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ADBF5D-9800-08F7-ECA3-996559994C2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D087A9-67FC-0E67-A334-637CC09F20F9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ACD6B0-5628-20BF-F170-30695D3EB892}"/>
              </a:ext>
            </a:extLst>
          </p:cNvPr>
          <p:cNvGrpSpPr/>
          <p:nvPr/>
        </p:nvGrpSpPr>
        <p:grpSpPr>
          <a:xfrm>
            <a:off x="1656824" y="5383656"/>
            <a:ext cx="1045028" cy="424543"/>
            <a:chOff x="6313715" y="993321"/>
            <a:chExt cx="1045028" cy="4245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79C78D-91D2-4617-60B2-AB048523F281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8454B0-540D-4BD8-3D35-6CA3317AD617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EB6B01-00B2-8DFD-307D-1EAF7FD5DCBD}"/>
              </a:ext>
            </a:extLst>
          </p:cNvPr>
          <p:cNvGrpSpPr/>
          <p:nvPr/>
        </p:nvGrpSpPr>
        <p:grpSpPr>
          <a:xfrm>
            <a:off x="3084133" y="5383656"/>
            <a:ext cx="1045028" cy="424543"/>
            <a:chOff x="6313715" y="993321"/>
            <a:chExt cx="1045028" cy="4245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16863A-A94A-9444-5621-A4025C6DDC5B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5F8F28-DB5F-83E8-B7B5-22E19042273D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214483-DF1B-F9F1-2516-5789EDC5AF15}"/>
              </a:ext>
            </a:extLst>
          </p:cNvPr>
          <p:cNvGrpSpPr/>
          <p:nvPr/>
        </p:nvGrpSpPr>
        <p:grpSpPr>
          <a:xfrm>
            <a:off x="4511442" y="5383656"/>
            <a:ext cx="1045028" cy="424543"/>
            <a:chOff x="6313715" y="993321"/>
            <a:chExt cx="1045028" cy="4245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8E72DD-6607-85E2-D215-4AF880AD3ABF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830A8D-044E-36AB-16D3-0F4194B425CF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89DA7C-951E-E6F4-87E3-A267D98C0F5E}"/>
              </a:ext>
            </a:extLst>
          </p:cNvPr>
          <p:cNvCxnSpPr>
            <a:cxnSpLocks/>
            <a:stCxn id="44" idx="2"/>
            <a:endCxn id="11" idx="0"/>
          </p:cNvCxnSpPr>
          <p:nvPr/>
        </p:nvCxnSpPr>
        <p:spPr>
          <a:xfrm>
            <a:off x="2440595" y="2865982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1B527E-36B0-3B97-441B-CB2A367ED904}"/>
                  </a:ext>
                </a:extLst>
              </p:cNvPr>
              <p:cNvSpPr txBox="1"/>
              <p:nvPr/>
            </p:nvSpPr>
            <p:spPr>
              <a:xfrm>
                <a:off x="1521314" y="2959414"/>
                <a:ext cx="869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𝑎𝑐𝑞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1B527E-36B0-3B97-441B-CB2A367ED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314" y="2959414"/>
                <a:ext cx="869683" cy="307777"/>
              </a:xfrm>
              <a:prstGeom prst="rect">
                <a:avLst/>
              </a:prstGeom>
              <a:blipFill>
                <a:blip r:embed="rId7"/>
                <a:stretch>
                  <a:fillRect r="-5797" b="-7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65E60C-578D-9D44-3F40-9737F6CC1DAE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2440595" y="3846721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4B45A7-6CCA-DEC6-DDFC-060C8A2D7874}"/>
                  </a:ext>
                </a:extLst>
              </p:cNvPr>
              <p:cNvSpPr txBox="1"/>
              <p:nvPr/>
            </p:nvSpPr>
            <p:spPr>
              <a:xfrm>
                <a:off x="1560477" y="3940153"/>
                <a:ext cx="869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𝑟𝑒𝑙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(1, 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4B45A7-6CCA-DEC6-DDFC-060C8A2D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77" y="3940153"/>
                <a:ext cx="86968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C7DCB63-3D05-D6A6-F181-70E39F596845}"/>
              </a:ext>
            </a:extLst>
          </p:cNvPr>
          <p:cNvCxnSpPr>
            <a:stCxn id="27" idx="2"/>
            <a:endCxn id="39" idx="0"/>
          </p:cNvCxnSpPr>
          <p:nvPr/>
        </p:nvCxnSpPr>
        <p:spPr>
          <a:xfrm>
            <a:off x="3867904" y="4827460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6576CD-E2F2-4603-5226-1ED28A01D1FC}"/>
                  </a:ext>
                </a:extLst>
              </p:cNvPr>
              <p:cNvSpPr txBox="1"/>
              <p:nvPr/>
            </p:nvSpPr>
            <p:spPr>
              <a:xfrm>
                <a:off x="2920570" y="4951669"/>
                <a:ext cx="869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𝑎𝑐𝑞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(2, 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6576CD-E2F2-4603-5226-1ED28A01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70" y="4951669"/>
                <a:ext cx="869683" cy="307777"/>
              </a:xfrm>
              <a:prstGeom prst="rect">
                <a:avLst/>
              </a:prstGeom>
              <a:blipFill>
                <a:blip r:embed="rId9"/>
                <a:stretch>
                  <a:fillRect r="-5714" b="-76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35BE4B0-3072-D015-A0C9-2E8BA9B69111}"/>
              </a:ext>
            </a:extLst>
          </p:cNvPr>
          <p:cNvCxnSpPr>
            <a:cxnSpLocks/>
            <a:stCxn id="23" idx="3"/>
            <a:endCxn id="31" idx="0"/>
          </p:cNvCxnSpPr>
          <p:nvPr/>
        </p:nvCxnSpPr>
        <p:spPr>
          <a:xfrm flipV="1">
            <a:off x="2701852" y="4402917"/>
            <a:ext cx="2593361" cy="212272"/>
          </a:xfrm>
          <a:prstGeom prst="bentConnector4">
            <a:avLst>
              <a:gd name="adj1" fmla="val 7215"/>
              <a:gd name="adj2" fmla="val 20769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1622AD-3A3F-4A3A-873F-62785ECA07CA}"/>
              </a:ext>
            </a:extLst>
          </p:cNvPr>
          <p:cNvCxnSpPr>
            <a:cxnSpLocks/>
            <a:stCxn id="31" idx="2"/>
            <a:endCxn id="39" idx="3"/>
          </p:cNvCxnSpPr>
          <p:nvPr/>
        </p:nvCxnSpPr>
        <p:spPr>
          <a:xfrm flipH="1">
            <a:off x="4129161" y="4827460"/>
            <a:ext cx="1166052" cy="768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itle 109">
            <a:extLst>
              <a:ext uri="{FF2B5EF4-FFF2-40B4-BE49-F238E27FC236}">
                <a16:creationId xmlns:a16="http://schemas.microsoft.com/office/drawing/2014/main" id="{DB3FC548-53AB-5BFF-2E9F-1C36DDD3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DJIT+ Locking</a:t>
            </a:r>
          </a:p>
        </p:txBody>
      </p:sp>
    </p:spTree>
    <p:extLst>
      <p:ext uri="{BB962C8B-B14F-4D97-AF65-F5344CB8AC3E}">
        <p14:creationId xmlns:p14="http://schemas.microsoft.com/office/powerpoint/2010/main" val="362694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9EE1560-CE06-D0C0-3799-0152F63DBD47}"/>
              </a:ext>
            </a:extLst>
          </p:cNvPr>
          <p:cNvGrpSpPr/>
          <p:nvPr/>
        </p:nvGrpSpPr>
        <p:grpSpPr>
          <a:xfrm>
            <a:off x="1516975" y="2602804"/>
            <a:ext cx="1045028" cy="424543"/>
            <a:chOff x="6313715" y="993321"/>
            <a:chExt cx="1045028" cy="4245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645040-1B7A-6116-7AE4-D1BCCE14F535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8560D-14C3-846D-7879-93C79A70BED6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348201-6C7F-3498-8364-AD66CF40EA2F}"/>
              </a:ext>
            </a:extLst>
          </p:cNvPr>
          <p:cNvGrpSpPr/>
          <p:nvPr/>
        </p:nvGrpSpPr>
        <p:grpSpPr>
          <a:xfrm>
            <a:off x="2944284" y="2602804"/>
            <a:ext cx="1045028" cy="424543"/>
            <a:chOff x="6313715" y="993321"/>
            <a:chExt cx="1045028" cy="42454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3FED86-02CD-FE76-5F5A-051FB6B3E05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7CEBE6-7FE2-29B7-DBDC-470DC87A2070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/>
              <p:nvPr/>
            </p:nvSpPr>
            <p:spPr>
              <a:xfrm>
                <a:off x="2944284" y="1965989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4C7252-135A-9BC0-9ABB-4FA2C42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284" y="1965989"/>
                <a:ext cx="5225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/>
              <p:nvPr/>
            </p:nvSpPr>
            <p:spPr>
              <a:xfrm>
                <a:off x="1516975" y="1985760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246EFE-471D-7A86-3372-51CFFCD0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75" y="1985760"/>
                <a:ext cx="5225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3CA9E938-1149-C91E-426A-9D2B0E610D91}"/>
              </a:ext>
            </a:extLst>
          </p:cNvPr>
          <p:cNvGrpSpPr/>
          <p:nvPr/>
        </p:nvGrpSpPr>
        <p:grpSpPr>
          <a:xfrm>
            <a:off x="4371593" y="2602804"/>
            <a:ext cx="1045028" cy="424543"/>
            <a:chOff x="6313715" y="993321"/>
            <a:chExt cx="1045028" cy="42454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39C00-2846-C265-DADD-D125C1AE0F5C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E628D4-0FE2-1628-C9AD-2DBD577313B7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724D6-48C3-CF48-72F7-986BE3FD4249}"/>
                  </a:ext>
                </a:extLst>
              </p:cNvPr>
              <p:cNvSpPr txBox="1"/>
              <p:nvPr/>
            </p:nvSpPr>
            <p:spPr>
              <a:xfrm>
                <a:off x="4371593" y="1985760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724D6-48C3-CF48-72F7-986BE3FD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93" y="1985760"/>
                <a:ext cx="5225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26D20-E9F4-6CF8-4F91-2BA06A5F5D02}"/>
                  </a:ext>
                </a:extLst>
              </p:cNvPr>
              <p:cNvSpPr txBox="1"/>
              <p:nvPr/>
            </p:nvSpPr>
            <p:spPr>
              <a:xfrm>
                <a:off x="830897" y="1985760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326D20-E9F4-6CF8-4F91-2BA06A5F5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97" y="1985760"/>
                <a:ext cx="522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F07C59-1DDF-CE1B-D430-69D282075A25}"/>
              </a:ext>
            </a:extLst>
          </p:cNvPr>
          <p:cNvCxnSpPr>
            <a:cxnSpLocks/>
          </p:cNvCxnSpPr>
          <p:nvPr/>
        </p:nvCxnSpPr>
        <p:spPr>
          <a:xfrm>
            <a:off x="1092154" y="2602804"/>
            <a:ext cx="0" cy="345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50360A2-2AD2-5A51-2B78-4A0A3A5CB1A6}"/>
              </a:ext>
            </a:extLst>
          </p:cNvPr>
          <p:cNvGrpSpPr/>
          <p:nvPr/>
        </p:nvGrpSpPr>
        <p:grpSpPr>
          <a:xfrm>
            <a:off x="1516975" y="3583543"/>
            <a:ext cx="1045028" cy="424543"/>
            <a:chOff x="6313715" y="993321"/>
            <a:chExt cx="1045028" cy="4245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1A000-A08C-4C58-BB98-CA96792AA2C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EF9F19-982C-89E2-4693-B623DF412FE5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AEA586-FF1F-EF91-331E-FFE482282F3D}"/>
              </a:ext>
            </a:extLst>
          </p:cNvPr>
          <p:cNvGrpSpPr/>
          <p:nvPr/>
        </p:nvGrpSpPr>
        <p:grpSpPr>
          <a:xfrm>
            <a:off x="2944284" y="3583543"/>
            <a:ext cx="1045028" cy="424543"/>
            <a:chOff x="6313715" y="993321"/>
            <a:chExt cx="1045028" cy="4245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C2B08-405F-1600-B4B4-876B57954082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D2E318-2DED-1ED3-00CC-FEF620ECB3D5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EB290C-0F66-38AB-E5E9-5AE7DA52F665}"/>
              </a:ext>
            </a:extLst>
          </p:cNvPr>
          <p:cNvGrpSpPr/>
          <p:nvPr/>
        </p:nvGrpSpPr>
        <p:grpSpPr>
          <a:xfrm>
            <a:off x="4371593" y="3583543"/>
            <a:ext cx="1045028" cy="424543"/>
            <a:chOff x="6313715" y="993321"/>
            <a:chExt cx="1045028" cy="42454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99A7F1-AF09-D48D-54B6-0EC078125681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4F6832-646D-5FBB-36E6-6BECB7CBED5B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E4DD28-C65A-BB11-8660-31ED23921816}"/>
              </a:ext>
            </a:extLst>
          </p:cNvPr>
          <p:cNvGrpSpPr/>
          <p:nvPr/>
        </p:nvGrpSpPr>
        <p:grpSpPr>
          <a:xfrm>
            <a:off x="1516975" y="4564282"/>
            <a:ext cx="1045028" cy="424543"/>
            <a:chOff x="6313715" y="993321"/>
            <a:chExt cx="1045028" cy="42454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A23899-D37C-4EBD-369E-26A70E3D7C4D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64AE82-264F-1042-7195-EE29C15109DB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464A86-6D8A-9E5C-08DA-3906D92F4B80}"/>
              </a:ext>
            </a:extLst>
          </p:cNvPr>
          <p:cNvGrpSpPr/>
          <p:nvPr/>
        </p:nvGrpSpPr>
        <p:grpSpPr>
          <a:xfrm>
            <a:off x="2944284" y="4564282"/>
            <a:ext cx="1045028" cy="424543"/>
            <a:chOff x="6313715" y="993321"/>
            <a:chExt cx="1045028" cy="42454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950BF-1294-0DAA-7B63-57F55C0359C7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E45213-6B6D-AE7E-569E-7F0F2FCA6941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FDC5BC-0CCE-AAA9-A22D-7F3952036B52}"/>
              </a:ext>
            </a:extLst>
          </p:cNvPr>
          <p:cNvGrpSpPr/>
          <p:nvPr/>
        </p:nvGrpSpPr>
        <p:grpSpPr>
          <a:xfrm>
            <a:off x="4371593" y="4564282"/>
            <a:ext cx="1045028" cy="424543"/>
            <a:chOff x="6313715" y="993321"/>
            <a:chExt cx="1045028" cy="42454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ADBF5D-9800-08F7-ECA3-996559994C24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D087A9-67FC-0E67-A334-637CC09F20F9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ACD6B0-5628-20BF-F170-30695D3EB892}"/>
              </a:ext>
            </a:extLst>
          </p:cNvPr>
          <p:cNvGrpSpPr/>
          <p:nvPr/>
        </p:nvGrpSpPr>
        <p:grpSpPr>
          <a:xfrm>
            <a:off x="1516975" y="5545021"/>
            <a:ext cx="1045028" cy="424543"/>
            <a:chOff x="6313715" y="993321"/>
            <a:chExt cx="1045028" cy="4245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79C78D-91D2-4617-60B2-AB048523F281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8454B0-540D-4BD8-3D35-6CA3317AD617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EB6B01-00B2-8DFD-307D-1EAF7FD5DCBD}"/>
              </a:ext>
            </a:extLst>
          </p:cNvPr>
          <p:cNvGrpSpPr/>
          <p:nvPr/>
        </p:nvGrpSpPr>
        <p:grpSpPr>
          <a:xfrm>
            <a:off x="2944284" y="5545021"/>
            <a:ext cx="1045028" cy="424543"/>
            <a:chOff x="6313715" y="993321"/>
            <a:chExt cx="1045028" cy="4245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16863A-A94A-9444-5621-A4025C6DDC5B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75F8F28-DB5F-83E8-B7B5-22E19042273D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2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214483-DF1B-F9F1-2516-5789EDC5AF15}"/>
              </a:ext>
            </a:extLst>
          </p:cNvPr>
          <p:cNvGrpSpPr/>
          <p:nvPr/>
        </p:nvGrpSpPr>
        <p:grpSpPr>
          <a:xfrm>
            <a:off x="4371593" y="5545021"/>
            <a:ext cx="1045028" cy="424543"/>
            <a:chOff x="6313715" y="993321"/>
            <a:chExt cx="1045028" cy="4245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A8E72DD-6607-85E2-D215-4AF880AD3ABF}"/>
                </a:ext>
              </a:extLst>
            </p:cNvPr>
            <p:cNvSpPr/>
            <p:nvPr/>
          </p:nvSpPr>
          <p:spPr>
            <a:xfrm>
              <a:off x="6313715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830A8D-044E-36AB-16D3-0F4194B425CF}"/>
                </a:ext>
              </a:extLst>
            </p:cNvPr>
            <p:cNvSpPr/>
            <p:nvPr/>
          </p:nvSpPr>
          <p:spPr>
            <a:xfrm>
              <a:off x="6836229" y="993321"/>
              <a:ext cx="522514" cy="424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0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89DA7C-951E-E6F4-87E3-A267D98C0F5E}"/>
              </a:ext>
            </a:extLst>
          </p:cNvPr>
          <p:cNvCxnSpPr>
            <a:cxnSpLocks/>
          </p:cNvCxnSpPr>
          <p:nvPr/>
        </p:nvCxnSpPr>
        <p:spPr>
          <a:xfrm>
            <a:off x="3863565" y="3027347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1B527E-36B0-3B97-441B-CB2A367ED904}"/>
                  </a:ext>
                </a:extLst>
              </p:cNvPr>
              <p:cNvSpPr txBox="1"/>
              <p:nvPr/>
            </p:nvSpPr>
            <p:spPr>
              <a:xfrm>
                <a:off x="2868136" y="3157685"/>
                <a:ext cx="8696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𝑤𝑟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(2, 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1B527E-36B0-3B97-441B-CB2A367ED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136" y="3157685"/>
                <a:ext cx="869683" cy="307777"/>
              </a:xfrm>
              <a:prstGeom prst="rect">
                <a:avLst/>
              </a:prstGeom>
              <a:blipFill>
                <a:blip r:embed="rId7"/>
                <a:stretch>
                  <a:fillRect r="-1429" b="-12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65E60C-578D-9D44-3F40-9737F6CC1DAE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2300746" y="4008086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4B45A7-6CCA-DEC6-DDFC-060C8A2D7874}"/>
                  </a:ext>
                </a:extLst>
              </p:cNvPr>
              <p:cNvSpPr txBox="1"/>
              <p:nvPr/>
            </p:nvSpPr>
            <p:spPr>
              <a:xfrm>
                <a:off x="1420628" y="4101518"/>
                <a:ext cx="869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𝑟𝑒𝑙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4B45A7-6CCA-DEC6-DDFC-060C8A2D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28" y="4101518"/>
                <a:ext cx="869683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C7DCB63-3D05-D6A6-F181-70E39F596845}"/>
              </a:ext>
            </a:extLst>
          </p:cNvPr>
          <p:cNvCxnSpPr>
            <a:stCxn id="27" idx="2"/>
            <a:endCxn id="39" idx="0"/>
          </p:cNvCxnSpPr>
          <p:nvPr/>
        </p:nvCxnSpPr>
        <p:spPr>
          <a:xfrm>
            <a:off x="3728055" y="4988825"/>
            <a:ext cx="0" cy="556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6576CD-E2F2-4603-5226-1ED28A01D1FC}"/>
                  </a:ext>
                </a:extLst>
              </p:cNvPr>
              <p:cNvSpPr txBox="1"/>
              <p:nvPr/>
            </p:nvSpPr>
            <p:spPr>
              <a:xfrm>
                <a:off x="2858372" y="5082257"/>
                <a:ext cx="869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𝑎𝑐𝑞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C6576CD-E2F2-4603-5226-1ED28A01D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72" y="5082257"/>
                <a:ext cx="869683" cy="369332"/>
              </a:xfrm>
              <a:prstGeom prst="rect">
                <a:avLst/>
              </a:prstGeom>
              <a:blipFill>
                <a:blip r:embed="rId9"/>
                <a:stretch>
                  <a:fillRect r="-2899"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35BE4B0-3072-D015-A0C9-2E8BA9B69111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 flipV="1">
            <a:off x="3989312" y="3583543"/>
            <a:ext cx="643538" cy="212272"/>
          </a:xfrm>
          <a:prstGeom prst="bentConnector4">
            <a:avLst>
              <a:gd name="adj1" fmla="val 29701"/>
              <a:gd name="adj2" fmla="val 20769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1622AD-3A3F-4A3A-873F-62785ECA07CA}"/>
              </a:ext>
            </a:extLst>
          </p:cNvPr>
          <p:cNvCxnSpPr>
            <a:cxnSpLocks/>
            <a:stCxn id="31" idx="2"/>
            <a:endCxn id="39" idx="3"/>
          </p:cNvCxnSpPr>
          <p:nvPr/>
        </p:nvCxnSpPr>
        <p:spPr>
          <a:xfrm flipH="1">
            <a:off x="3989312" y="4988825"/>
            <a:ext cx="1166052" cy="768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360BDEC-E9E4-171A-4575-1919936D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DJIT+ Variable Writes</a:t>
            </a:r>
          </a:p>
        </p:txBody>
      </p:sp>
    </p:spTree>
    <p:extLst>
      <p:ext uri="{BB962C8B-B14F-4D97-AF65-F5344CB8AC3E}">
        <p14:creationId xmlns:p14="http://schemas.microsoft.com/office/powerpoint/2010/main" val="7482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E9458E8-6EB8-644A-E8C7-E3B882B81BF6}"/>
              </a:ext>
            </a:extLst>
          </p:cNvPr>
          <p:cNvGrpSpPr/>
          <p:nvPr/>
        </p:nvGrpSpPr>
        <p:grpSpPr>
          <a:xfrm>
            <a:off x="3230336" y="1153884"/>
            <a:ext cx="5731328" cy="5515945"/>
            <a:chOff x="2363784" y="258145"/>
            <a:chExt cx="6524402" cy="5998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BF22B2-8878-143D-78C4-18E87B32B3A1}"/>
                    </a:ext>
                  </a:extLst>
                </p:cNvPr>
                <p:cNvSpPr/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solidFill>
                  <a:srgbClr val="5EDC6D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BF22B2-8878-143D-78C4-18E87B32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961143-0135-E4E8-701B-155EF3916A98}"/>
                    </a:ext>
                  </a:extLst>
                </p:cNvPr>
                <p:cNvSpPr/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solidFill>
                  <a:srgbClr val="D7DA68">
                    <a:alpha val="4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24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a14:m>
                  <a:endParaRPr lang="en-DE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961143-0135-E4E8-701B-155EF3916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4DAD99-227F-0EAA-C84B-AA74E2ECAEBD}"/>
                </a:ext>
              </a:extLst>
            </p:cNvPr>
            <p:cNvSpPr/>
            <p:nvPr/>
          </p:nvSpPr>
          <p:spPr>
            <a:xfrm>
              <a:off x="5072743" y="4419600"/>
              <a:ext cx="1099457" cy="109945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Lock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B7732C-5E2C-F640-6DEB-3581AD39262D}"/>
                    </a:ext>
                  </a:extLst>
                </p:cNvPr>
                <p:cNvSpPr/>
                <p:nvPr/>
              </p:nvSpPr>
              <p:spPr>
                <a:xfrm>
                  <a:off x="2946171" y="2006083"/>
                  <a:ext cx="2100943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𝐴𝐶𝑄𝑈𝐼𝑅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B7732C-5E2C-F640-6DEB-3581AD392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171" y="2006083"/>
                  <a:ext cx="2100943" cy="8817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7DBD5B3-BB50-E7C5-57C3-964A17B0E38F}"/>
                    </a:ext>
                  </a:extLst>
                </p:cNvPr>
                <p:cNvSpPr/>
                <p:nvPr/>
              </p:nvSpPr>
              <p:spPr>
                <a:xfrm>
                  <a:off x="6204856" y="2006084"/>
                  <a:ext cx="2100943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𝐴𝐶𝑄𝑈𝐼𝑅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7DBD5B3-BB50-E7C5-57C3-964A17B0E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856" y="2006084"/>
                  <a:ext cx="2100943" cy="881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0897CC-8D2B-97BB-58FA-C7669CD7D86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047114" y="2446955"/>
              <a:ext cx="115774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8692E6-3DAE-263B-5BCD-4EE2FE644BC4}"/>
                    </a:ext>
                  </a:extLst>
                </p:cNvPr>
                <p:cNvSpPr txBox="1"/>
                <p:nvPr/>
              </p:nvSpPr>
              <p:spPr>
                <a:xfrm>
                  <a:off x="5117301" y="2062075"/>
                  <a:ext cx="1024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b="0" dirty="0"/>
                    <a:t>Time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8692E6-3DAE-263B-5BCD-4EE2FE644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301" y="2062075"/>
                  <a:ext cx="102439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7143" b="-35714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8DB125-9034-F415-C6B0-9D9737F9104F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>
            <a:xfrm>
              <a:off x="3996643" y="2887826"/>
              <a:ext cx="1237111" cy="169278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9E043E-A310-0118-5520-3402C58C80FB}"/>
                </a:ext>
              </a:extLst>
            </p:cNvPr>
            <p:cNvCxnSpPr>
              <a:cxnSpLocks/>
              <a:stCxn id="7" idx="2"/>
              <a:endCxn id="5" idx="7"/>
            </p:cNvCxnSpPr>
            <p:nvPr/>
          </p:nvCxnSpPr>
          <p:spPr>
            <a:xfrm flipH="1">
              <a:off x="6011187" y="2887827"/>
              <a:ext cx="1244141" cy="169278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E20217-35A4-DC22-529D-883523D97244}"/>
                </a:ext>
              </a:extLst>
            </p:cNvPr>
            <p:cNvSpPr txBox="1"/>
            <p:nvPr/>
          </p:nvSpPr>
          <p:spPr>
            <a:xfrm>
              <a:off x="4118315" y="3934795"/>
              <a:ext cx="8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Locks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3998AF-A483-6DCC-5264-CE64EF5219EB}"/>
                </a:ext>
              </a:extLst>
            </p:cNvPr>
            <p:cNvSpPr txBox="1"/>
            <p:nvPr/>
          </p:nvSpPr>
          <p:spPr>
            <a:xfrm>
              <a:off x="6656958" y="3769570"/>
              <a:ext cx="1514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Waits for free</a:t>
              </a:r>
            </a:p>
          </p:txBody>
        </p: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63438CFC-4177-7D67-250E-3466A879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13" y="90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Happens-before arc</a:t>
            </a:r>
          </a:p>
        </p:txBody>
      </p:sp>
    </p:spTree>
    <p:extLst>
      <p:ext uri="{BB962C8B-B14F-4D97-AF65-F5344CB8AC3E}">
        <p14:creationId xmlns:p14="http://schemas.microsoft.com/office/powerpoint/2010/main" val="231470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E9458E8-6EB8-644A-E8C7-E3B882B81BF6}"/>
              </a:ext>
            </a:extLst>
          </p:cNvPr>
          <p:cNvGrpSpPr/>
          <p:nvPr/>
        </p:nvGrpSpPr>
        <p:grpSpPr>
          <a:xfrm>
            <a:off x="3618658" y="2040565"/>
            <a:ext cx="3707349" cy="4569168"/>
            <a:chOff x="2363784" y="258145"/>
            <a:chExt cx="6524402" cy="5998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BF22B2-8878-143D-78C4-18E87B32B3A1}"/>
                    </a:ext>
                  </a:extLst>
                </p:cNvPr>
                <p:cNvSpPr/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solidFill>
                  <a:srgbClr val="5EDC6D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FBF22B2-8878-143D-78C4-18E87B32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961143-0135-E4E8-701B-155EF3916A98}"/>
                    </a:ext>
                  </a:extLst>
                </p:cNvPr>
                <p:cNvSpPr/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solidFill>
                  <a:srgbClr val="D7DA68">
                    <a:alpha val="4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a14:m>
                  <a:endParaRPr lang="en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961143-0135-E4E8-701B-155EF3916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4DAD99-227F-0EAA-C84B-AA74E2ECAEBD}"/>
                </a:ext>
              </a:extLst>
            </p:cNvPr>
            <p:cNvSpPr/>
            <p:nvPr/>
          </p:nvSpPr>
          <p:spPr>
            <a:xfrm>
              <a:off x="5072744" y="4681833"/>
              <a:ext cx="1099458" cy="837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Lock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B7732C-5E2C-F640-6DEB-3581AD39262D}"/>
                    </a:ext>
                  </a:extLst>
                </p:cNvPr>
                <p:cNvSpPr/>
                <p:nvPr/>
              </p:nvSpPr>
              <p:spPr>
                <a:xfrm>
                  <a:off x="2946171" y="2006083"/>
                  <a:ext cx="2100943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𝐴𝐶𝑄𝑈𝐼𝑅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B7732C-5E2C-F640-6DEB-3581AD3926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171" y="2006083"/>
                  <a:ext cx="2100943" cy="881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7DBD5B3-BB50-E7C5-57C3-964A17B0E38F}"/>
                    </a:ext>
                  </a:extLst>
                </p:cNvPr>
                <p:cNvSpPr/>
                <p:nvPr/>
              </p:nvSpPr>
              <p:spPr>
                <a:xfrm>
                  <a:off x="6204856" y="2006084"/>
                  <a:ext cx="2100943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𝐴𝐶𝑄𝑈𝐼𝑅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7DBD5B3-BB50-E7C5-57C3-964A17B0E3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856" y="2006084"/>
                  <a:ext cx="2100943" cy="8817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0897CC-8D2B-97BB-58FA-C7669CD7D866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047114" y="2446955"/>
              <a:ext cx="115774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8692E6-3DAE-263B-5BCD-4EE2FE644BC4}"/>
                    </a:ext>
                  </a:extLst>
                </p:cNvPr>
                <p:cNvSpPr txBox="1"/>
                <p:nvPr/>
              </p:nvSpPr>
              <p:spPr>
                <a:xfrm>
                  <a:off x="4997070" y="2063194"/>
                  <a:ext cx="1157743" cy="3636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0" dirty="0"/>
                    <a:t>Time </a:t>
                  </a:r>
                  <a14:m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E8692E6-3DAE-263B-5BCD-4EE2FE644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070" y="2063194"/>
                  <a:ext cx="1157743" cy="363622"/>
                </a:xfrm>
                <a:prstGeom prst="rect">
                  <a:avLst/>
                </a:prstGeom>
                <a:blipFill>
                  <a:blip r:embed="rId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8DB125-9034-F415-C6B0-9D9737F9104F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>
            <a:xfrm>
              <a:off x="3996642" y="2887827"/>
              <a:ext cx="1237114" cy="1916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9E043E-A310-0118-5520-3402C58C80FB}"/>
                </a:ext>
              </a:extLst>
            </p:cNvPr>
            <p:cNvCxnSpPr>
              <a:cxnSpLocks/>
              <a:stCxn id="7" idx="2"/>
              <a:endCxn id="5" idx="7"/>
            </p:cNvCxnSpPr>
            <p:nvPr/>
          </p:nvCxnSpPr>
          <p:spPr>
            <a:xfrm flipH="1">
              <a:off x="6011189" y="2887827"/>
              <a:ext cx="1244139" cy="19166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E20217-35A4-DC22-529D-883523D97244}"/>
                </a:ext>
              </a:extLst>
            </p:cNvPr>
            <p:cNvSpPr txBox="1"/>
            <p:nvPr/>
          </p:nvSpPr>
          <p:spPr>
            <a:xfrm>
              <a:off x="3656106" y="3925473"/>
              <a:ext cx="1237116" cy="35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Locks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3998AF-A483-6DCC-5264-CE64EF5219EB}"/>
                </a:ext>
              </a:extLst>
            </p:cNvPr>
            <p:cNvSpPr txBox="1"/>
            <p:nvPr/>
          </p:nvSpPr>
          <p:spPr>
            <a:xfrm>
              <a:off x="6656957" y="3925473"/>
              <a:ext cx="1835486" cy="35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Waits for free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30">
                <a:extLst>
                  <a:ext uri="{FF2B5EF4-FFF2-40B4-BE49-F238E27FC236}">
                    <a16:creationId xmlns:a16="http://schemas.microsoft.com/office/drawing/2014/main" id="{63438CFC-4177-7D67-250E-3466A8797B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00360" y="79086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DE" sz="3200" dirty="0"/>
                  <a:t>Happens-before relation </a:t>
                </a:r>
                <a14:m>
                  <m:oMath xmlns:m="http://schemas.openxmlformats.org/officeDocument/2006/math">
                    <m:r>
                      <a:rPr lang="en-DE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endParaRPr lang="en-DE" sz="3200" dirty="0"/>
              </a:p>
            </p:txBody>
          </p:sp>
        </mc:Choice>
        <mc:Fallback xmlns="">
          <p:sp>
            <p:nvSpPr>
              <p:cNvPr id="31" name="Title 30">
                <a:extLst>
                  <a:ext uri="{FF2B5EF4-FFF2-40B4-BE49-F238E27FC236}">
                    <a16:creationId xmlns:a16="http://schemas.microsoft.com/office/drawing/2014/main" id="{63438CFC-4177-7D67-250E-3466A8797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0360" y="79086"/>
                <a:ext cx="10515600" cy="1325563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5353B3-0894-4C67-7DA8-4BDC5B9D1A9A}"/>
                  </a:ext>
                </a:extLst>
              </p:cNvPr>
              <p:cNvSpPr/>
              <p:nvPr/>
            </p:nvSpPr>
            <p:spPr>
              <a:xfrm>
                <a:off x="546100" y="2043399"/>
                <a:ext cx="2050081" cy="4572001"/>
              </a:xfrm>
              <a:prstGeom prst="rect">
                <a:avLst/>
              </a:prstGeom>
              <a:solidFill>
                <a:srgbClr val="5EDC6D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Thread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D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5353B3-0894-4C67-7DA8-4BDC5B9D1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2043399"/>
                <a:ext cx="2050081" cy="4572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0FC907E-9664-8227-07C5-2F73B2D7DC81}"/>
                  </a:ext>
                </a:extLst>
              </p:cNvPr>
              <p:cNvSpPr/>
              <p:nvPr/>
            </p:nvSpPr>
            <p:spPr>
              <a:xfrm>
                <a:off x="911697" y="2954626"/>
                <a:ext cx="1318885" cy="742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𝐸𝑉𝐸𝑁𝑇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0FC907E-9664-8227-07C5-2F73B2D7D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97" y="2954626"/>
                <a:ext cx="1318885" cy="7420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4C09F3-7DDE-5ACF-7FCE-5DDAE2595982}"/>
                  </a:ext>
                </a:extLst>
              </p:cNvPr>
              <p:cNvSpPr/>
              <p:nvPr/>
            </p:nvSpPr>
            <p:spPr>
              <a:xfrm>
                <a:off x="905470" y="3825265"/>
                <a:ext cx="1318885" cy="742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𝐸𝑉𝐸𝑁𝑇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F4C09F3-7DDE-5ACF-7FCE-5DDAE2595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0" y="3825265"/>
                <a:ext cx="1318885" cy="7420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44B266-BC65-D831-BCF7-74922F2CAD25}"/>
                  </a:ext>
                </a:extLst>
              </p:cNvPr>
              <p:cNvSpPr/>
              <p:nvPr/>
            </p:nvSpPr>
            <p:spPr>
              <a:xfrm>
                <a:off x="908705" y="4710264"/>
                <a:ext cx="1318885" cy="742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𝐸𝑉𝐸𝑁𝑇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44B266-BC65-D831-BCF7-74922F2CA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5" y="4710264"/>
                <a:ext cx="1318885" cy="7420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6EDB45-E006-6721-4BD0-47C5BCB815E5}"/>
                  </a:ext>
                </a:extLst>
              </p:cNvPr>
              <p:cNvSpPr/>
              <p:nvPr/>
            </p:nvSpPr>
            <p:spPr>
              <a:xfrm>
                <a:off x="905470" y="5580903"/>
                <a:ext cx="1318885" cy="742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𝐸𝑉𝐸𝑁𝑇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6EDB45-E006-6721-4BD0-47C5BCB81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0" y="5580903"/>
                <a:ext cx="1318885" cy="7420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B804C36-D82A-EEAA-574B-65D714B7ED01}"/>
              </a:ext>
            </a:extLst>
          </p:cNvPr>
          <p:cNvSpPr txBox="1"/>
          <p:nvPr/>
        </p:nvSpPr>
        <p:spPr>
          <a:xfrm>
            <a:off x="824683" y="1597865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Same thread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B2AEE-2B10-5CE3-1A3E-F86AC6B3218C}"/>
              </a:ext>
            </a:extLst>
          </p:cNvPr>
          <p:cNvGrpSpPr/>
          <p:nvPr/>
        </p:nvGrpSpPr>
        <p:grpSpPr>
          <a:xfrm>
            <a:off x="8114959" y="2040565"/>
            <a:ext cx="3709648" cy="4572002"/>
            <a:chOff x="2363784" y="258145"/>
            <a:chExt cx="6524402" cy="59980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29199B3-D074-CB7D-B749-0FE9D920511B}"/>
                    </a:ext>
                  </a:extLst>
                </p:cNvPr>
                <p:cNvSpPr/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solidFill>
                  <a:srgbClr val="5EDC6D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endParaRPr lang="en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29199B3-D074-CB7D-B749-0FE9D9205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784" y="258145"/>
                  <a:ext cx="3265715" cy="599802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DA0B8B0-59FF-B7E5-E8B6-4AFEAD5C8544}"/>
                    </a:ext>
                  </a:extLst>
                </p:cNvPr>
                <p:cNvSpPr/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solidFill>
                  <a:srgbClr val="D7DA68">
                    <a:alpha val="4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Thread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a14:m>
                  <a:endParaRPr lang="en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DA0B8B0-59FF-B7E5-E8B6-4AFEAD5C8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471" y="258145"/>
                  <a:ext cx="3265715" cy="599802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EEF3CB-3B5D-6FB4-4586-C4335F0CB68C}"/>
                </a:ext>
              </a:extLst>
            </p:cNvPr>
            <p:cNvSpPr/>
            <p:nvPr/>
          </p:nvSpPr>
          <p:spPr>
            <a:xfrm>
              <a:off x="5072744" y="4681833"/>
              <a:ext cx="1099458" cy="8372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100" dirty="0"/>
                <a:t>Lock 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CD5EA15-E378-BA75-BB32-B348D3A45C45}"/>
                    </a:ext>
                  </a:extLst>
                </p:cNvPr>
                <p:cNvSpPr/>
                <p:nvPr/>
              </p:nvSpPr>
              <p:spPr>
                <a:xfrm>
                  <a:off x="2968121" y="2004999"/>
                  <a:ext cx="2100942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𝐸𝑉𝐸𝑁𝑇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CD5EA15-E378-BA75-BB32-B348D3A45C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121" y="2004999"/>
                  <a:ext cx="2100942" cy="8817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282453B-A02D-562D-B7C0-A3C7C9A16189}"/>
                    </a:ext>
                  </a:extLst>
                </p:cNvPr>
                <p:cNvSpPr/>
                <p:nvPr/>
              </p:nvSpPr>
              <p:spPr>
                <a:xfrm>
                  <a:off x="6204856" y="2006084"/>
                  <a:ext cx="2100942" cy="8817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𝐸𝑉𝐸𝑁𝑇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282453B-A02D-562D-B7C0-A3C7C9A161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856" y="2006084"/>
                  <a:ext cx="2100942" cy="88174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C4617C0-D94F-F0CB-FE37-405584940387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5069063" y="2445871"/>
              <a:ext cx="1135793" cy="10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20CB2B-11C5-DA90-9AC9-39F81CF41819}"/>
                    </a:ext>
                  </a:extLst>
                </p:cNvPr>
                <p:cNvSpPr txBox="1"/>
                <p:nvPr/>
              </p:nvSpPr>
              <p:spPr>
                <a:xfrm>
                  <a:off x="5002402" y="2062075"/>
                  <a:ext cx="1188876" cy="363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0" dirty="0"/>
                    <a:t>Time </a:t>
                  </a:r>
                  <a14:m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DE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20CB2B-11C5-DA90-9AC9-39F81CF41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402" y="2062075"/>
                  <a:ext cx="1188876" cy="363393"/>
                </a:xfrm>
                <a:prstGeom prst="rect">
                  <a:avLst/>
                </a:prstGeom>
                <a:blipFill>
                  <a:blip r:embed="rId18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828506-E1C0-69E7-8237-EC7787CEAB81}"/>
                </a:ext>
              </a:extLst>
            </p:cNvPr>
            <p:cNvSpPr txBox="1"/>
            <p:nvPr/>
          </p:nvSpPr>
          <p:spPr>
            <a:xfrm>
              <a:off x="3692186" y="3934794"/>
              <a:ext cx="1237115" cy="35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Locks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A23837-06CB-FF69-4D52-17B47DAB743A}"/>
                </a:ext>
              </a:extLst>
            </p:cNvPr>
            <p:cNvSpPr txBox="1"/>
            <p:nvPr/>
          </p:nvSpPr>
          <p:spPr>
            <a:xfrm>
              <a:off x="6775555" y="4068463"/>
              <a:ext cx="1835487" cy="35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200" dirty="0"/>
                <a:t>Waits for free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E7B9D2-AA73-0084-2B7F-341259A3CC89}"/>
                </a:ext>
              </a:extLst>
            </p:cNvPr>
            <p:cNvCxnSpPr>
              <a:cxnSpLocks/>
              <a:stCxn id="36" idx="2"/>
              <a:endCxn id="25" idx="1"/>
            </p:cNvCxnSpPr>
            <p:nvPr/>
          </p:nvCxnSpPr>
          <p:spPr>
            <a:xfrm>
              <a:off x="4018593" y="1934963"/>
              <a:ext cx="1215163" cy="286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203FF60-48A0-C561-BB19-8B3B272D78B5}"/>
                  </a:ext>
                </a:extLst>
              </p:cNvPr>
              <p:cNvSpPr/>
              <p:nvPr/>
            </p:nvSpPr>
            <p:spPr>
              <a:xfrm>
                <a:off x="10292910" y="4099253"/>
                <a:ext cx="1194555" cy="6721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𝐴𝐶𝑄𝑈𝐼𝑅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203FF60-48A0-C561-BB19-8B3B272D7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910" y="4099253"/>
                <a:ext cx="1194555" cy="6721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DA4658-26AB-3ABE-5CB6-E71984BCDCDB}"/>
                  </a:ext>
                </a:extLst>
              </p:cNvPr>
              <p:cNvSpPr/>
              <p:nvPr/>
            </p:nvSpPr>
            <p:spPr>
              <a:xfrm>
                <a:off x="8458573" y="2646612"/>
                <a:ext cx="1194555" cy="6721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𝐶𝑄𝑈𝐼𝑅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sz="12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DA4658-26AB-3ABE-5CB6-E71984BCD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573" y="2646612"/>
                <a:ext cx="1194555" cy="67210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7DEFFD-3A0A-413B-2E6F-D97122A67194}"/>
              </a:ext>
            </a:extLst>
          </p:cNvPr>
          <p:cNvCxnSpPr>
            <a:cxnSpLocks/>
            <a:stCxn id="38" idx="2"/>
            <a:endCxn id="25" idx="7"/>
          </p:cNvCxnSpPr>
          <p:nvPr/>
        </p:nvCxnSpPr>
        <p:spPr>
          <a:xfrm flipH="1">
            <a:off x="10188803" y="4771362"/>
            <a:ext cx="701385" cy="734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AAD3FE-038E-D9B2-49EC-7E5C56614616}"/>
              </a:ext>
            </a:extLst>
          </p:cNvPr>
          <p:cNvSpPr txBox="1"/>
          <p:nvPr/>
        </p:nvSpPr>
        <p:spPr>
          <a:xfrm>
            <a:off x="4220821" y="1593665"/>
            <a:ext cx="22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Happens-before arc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27B2FB-3796-A98C-8A1D-A8AACDF68A34}"/>
              </a:ext>
            </a:extLst>
          </p:cNvPr>
          <p:cNvSpPr txBox="1"/>
          <p:nvPr/>
        </p:nvSpPr>
        <p:spPr>
          <a:xfrm>
            <a:off x="8392751" y="1593665"/>
            <a:ext cx="316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Transitive Happens-before arc</a:t>
            </a:r>
          </a:p>
        </p:txBody>
      </p:sp>
    </p:spTree>
    <p:extLst>
      <p:ext uri="{BB962C8B-B14F-4D97-AF65-F5344CB8AC3E}">
        <p14:creationId xmlns:p14="http://schemas.microsoft.com/office/powerpoint/2010/main" val="326048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F921C-BC83-10F8-FA63-3ED3BA8E7A1A}"/>
              </a:ext>
            </a:extLst>
          </p:cNvPr>
          <p:cNvGrpSpPr/>
          <p:nvPr/>
        </p:nvGrpSpPr>
        <p:grpSpPr>
          <a:xfrm>
            <a:off x="1739096" y="529541"/>
            <a:ext cx="8713808" cy="5798917"/>
            <a:chOff x="511216" y="529541"/>
            <a:chExt cx="8713808" cy="57989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AE7894-1879-93C2-320A-C804F9384725}"/>
                </a:ext>
              </a:extLst>
            </p:cNvPr>
            <p:cNvSpPr/>
            <p:nvPr/>
          </p:nvSpPr>
          <p:spPr>
            <a:xfrm>
              <a:off x="511216" y="529541"/>
              <a:ext cx="8713808" cy="5798917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/>
            </a:p>
            <a:p>
              <a:pPr algn="ctr"/>
              <a:r>
                <a:rPr lang="en-DE" dirty="0"/>
                <a:t>Thread 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56CFAF0-D934-680A-D060-E93E326F0950}"/>
                    </a:ext>
                  </a:extLst>
                </p:cNvPr>
                <p:cNvSpPr/>
                <p:nvPr/>
              </p:nvSpPr>
              <p:spPr>
                <a:xfrm>
                  <a:off x="763930" y="1539433"/>
                  <a:ext cx="2476982" cy="4537274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DE" dirty="0"/>
                </a:p>
                <a:p>
                  <a:pPr algn="ctr"/>
                  <a:r>
                    <a:rPr lang="en-DE" dirty="0"/>
                    <a:t>Writer Lock Set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𝑊𝑟</m:t>
                          </m:r>
                        </m:sub>
                      </m:sSub>
                    </m:oMath>
                  </a14:m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r>
                    <a:rPr lang="en-GB" sz="1400" dirty="0"/>
                    <a:t>A</a:t>
                  </a:r>
                  <a:r>
                    <a:rPr lang="en-DE" sz="1400" dirty="0"/>
                    <a:t>ll write-held locks of the thread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56CFAF0-D934-680A-D060-E93E326F0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30" y="1539433"/>
                  <a:ext cx="2476982" cy="45372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5D8DEA5-F05D-72A2-D626-59053A5CA224}"/>
                    </a:ext>
                  </a:extLst>
                </p:cNvPr>
                <p:cNvSpPr/>
                <p:nvPr/>
              </p:nvSpPr>
              <p:spPr>
                <a:xfrm>
                  <a:off x="3622875" y="1539432"/>
                  <a:ext cx="2473125" cy="453727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DE" dirty="0"/>
                </a:p>
                <a:p>
                  <a:pPr algn="ctr"/>
                  <a:r>
                    <a:rPr lang="en-DE" dirty="0"/>
                    <a:t>Reader Lock Set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𝑅𝑑</m:t>
                          </m:r>
                        </m:sub>
                      </m:sSub>
                    </m:oMath>
                  </a14:m>
                  <a:endParaRPr lang="en-DE" dirty="0"/>
                </a:p>
                <a:p>
                  <a:pPr algn="ctr"/>
                  <a:endParaRPr lang="en-DE" dirty="0"/>
                </a:p>
                <a:p>
                  <a:pPr algn="ctr"/>
                  <a:r>
                    <a:rPr lang="en-GB" sz="1400" dirty="0"/>
                    <a:t>A</a:t>
                  </a:r>
                  <a:r>
                    <a:rPr lang="en-DE" sz="1400" dirty="0"/>
                    <a:t>ll read locks of the thread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5D8DEA5-F05D-72A2-D626-59053A5CA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875" y="1539432"/>
                  <a:ext cx="2473125" cy="45372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E1457-7CBB-57A6-8D13-7CFF0A90238A}"/>
                    </a:ext>
                  </a:extLst>
                </p:cNvPr>
                <p:cNvSpPr/>
                <p:nvPr/>
              </p:nvSpPr>
              <p:spPr>
                <a:xfrm>
                  <a:off x="1203767" y="3576577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7BE1457-7CBB-57A6-8D13-7CFF0A902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67" y="3576577"/>
                  <a:ext cx="682906" cy="6829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D646B2D-6E2F-C440-41AC-0C0C0390D543}"/>
                    </a:ext>
                  </a:extLst>
                </p:cNvPr>
                <p:cNvSpPr/>
                <p:nvPr/>
              </p:nvSpPr>
              <p:spPr>
                <a:xfrm>
                  <a:off x="2139388" y="3576577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D646B2D-6E2F-C440-41AC-0C0C0390D5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388" y="3576577"/>
                  <a:ext cx="682906" cy="68290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AE8084A-3846-1F5F-7E19-28674C0B18BD}"/>
                    </a:ext>
                  </a:extLst>
                </p:cNvPr>
                <p:cNvSpPr/>
                <p:nvPr/>
              </p:nvSpPr>
              <p:spPr>
                <a:xfrm>
                  <a:off x="1643604" y="4259483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AE8084A-3846-1F5F-7E19-28674C0B1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604" y="4259483"/>
                  <a:ext cx="682906" cy="68290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2CFD755-2A1E-E3B8-A4F7-F4CEE4B22BB5}"/>
                    </a:ext>
                  </a:extLst>
                </p:cNvPr>
                <p:cNvSpPr/>
                <p:nvPr/>
              </p:nvSpPr>
              <p:spPr>
                <a:xfrm>
                  <a:off x="3968185" y="3576577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2CFD755-2A1E-E3B8-A4F7-F4CEE4B22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185" y="3576577"/>
                  <a:ext cx="682906" cy="68290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C78ED4-3AA3-3A4D-1B9E-1405AE595083}"/>
                    </a:ext>
                  </a:extLst>
                </p:cNvPr>
                <p:cNvSpPr/>
                <p:nvPr/>
              </p:nvSpPr>
              <p:spPr>
                <a:xfrm>
                  <a:off x="4903806" y="3576577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2C78ED4-3AA3-3A4D-1B9E-1405AE595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06" y="3576577"/>
                  <a:ext cx="682906" cy="68290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6569B5-1567-3CC1-A4EE-083330EB8A17}"/>
                    </a:ext>
                  </a:extLst>
                </p:cNvPr>
                <p:cNvSpPr/>
                <p:nvPr/>
              </p:nvSpPr>
              <p:spPr>
                <a:xfrm>
                  <a:off x="4408022" y="4259483"/>
                  <a:ext cx="682906" cy="68290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6569B5-1567-3CC1-A4EE-083330EB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022" y="4259483"/>
                  <a:ext cx="682906" cy="68290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16AA4D-B25C-6A67-14A9-D0460689E8B7}"/>
                </a:ext>
              </a:extLst>
            </p:cNvPr>
            <p:cNvSpPr/>
            <p:nvPr/>
          </p:nvSpPr>
          <p:spPr>
            <a:xfrm>
              <a:off x="6477963" y="1539433"/>
              <a:ext cx="2473125" cy="45372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/>
            </a:p>
            <a:p>
              <a:pPr algn="ctr"/>
              <a:r>
                <a:rPr lang="de-DE" dirty="0"/>
                <a:t>Segment</a:t>
              </a:r>
              <a:endParaRPr lang="en-DE" dirty="0"/>
            </a:p>
            <a:p>
              <a:pPr algn="ctr"/>
              <a:endParaRPr lang="en-DE" dirty="0"/>
            </a:p>
            <a:p>
              <a:pPr algn="ctr"/>
              <a:r>
                <a:rPr lang="de-DE" sz="1400" dirty="0" err="1"/>
                <a:t>Sequence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events</a:t>
              </a:r>
              <a:r>
                <a:rPr lang="de-DE" sz="1400" dirty="0"/>
                <a:t> (</a:t>
              </a:r>
              <a:r>
                <a:rPr lang="de-DE" sz="1400" dirty="0" err="1"/>
                <a:t>only</a:t>
              </a:r>
              <a:r>
                <a:rPr lang="de-DE" sz="1400" dirty="0"/>
                <a:t> </a:t>
              </a:r>
              <a:r>
                <a:rPr lang="de-DE" sz="1400" dirty="0" err="1"/>
                <a:t>memory</a:t>
              </a:r>
              <a:r>
                <a:rPr lang="de-DE" sz="1400" dirty="0"/>
                <a:t> </a:t>
              </a:r>
              <a:r>
                <a:rPr lang="de-DE" sz="1400" dirty="0" err="1"/>
                <a:t>access</a:t>
              </a:r>
              <a:r>
                <a:rPr lang="de-DE" sz="1400" dirty="0"/>
                <a:t> </a:t>
              </a:r>
              <a:r>
                <a:rPr lang="de-DE" sz="1400" dirty="0" err="1"/>
                <a:t>events</a:t>
              </a:r>
              <a:r>
                <a:rPr lang="de-DE" sz="1400" dirty="0"/>
                <a:t>)</a:t>
              </a:r>
              <a:endParaRPr lang="en-DE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C9BB3D0-6041-2C36-E61D-B7F531EA5459}"/>
                    </a:ext>
                  </a:extLst>
                </p:cNvPr>
                <p:cNvSpPr/>
                <p:nvPr/>
              </p:nvSpPr>
              <p:spPr>
                <a:xfrm>
                  <a:off x="6724889" y="3045587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𝑊𝑅𝐼𝑇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C9BB3D0-6041-2C36-E61D-B7F531EA54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9" y="3045587"/>
                  <a:ext cx="1979271" cy="4890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6708306-40FE-C2BE-747B-CF0D92F2D1E3}"/>
                    </a:ext>
                  </a:extLst>
                </p:cNvPr>
                <p:cNvSpPr/>
                <p:nvPr/>
              </p:nvSpPr>
              <p:spPr>
                <a:xfrm>
                  <a:off x="6724889" y="4794089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𝑊𝑅𝐼𝑇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6708306-40FE-C2BE-747B-CF0D92F2D1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9" y="4794089"/>
                  <a:ext cx="1979271" cy="4890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D6C1372-95EC-E6A8-6139-8268AB492168}"/>
                    </a:ext>
                  </a:extLst>
                </p:cNvPr>
                <p:cNvSpPr/>
                <p:nvPr/>
              </p:nvSpPr>
              <p:spPr>
                <a:xfrm>
                  <a:off x="6724889" y="4217525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𝑅𝐸𝐴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D6C1372-95EC-E6A8-6139-8268AB49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9" y="4217525"/>
                  <a:ext cx="1979271" cy="4890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C74F13-9C90-1A89-C91D-01EBD8F3C0E6}"/>
                    </a:ext>
                  </a:extLst>
                </p:cNvPr>
                <p:cNvSpPr/>
                <p:nvPr/>
              </p:nvSpPr>
              <p:spPr>
                <a:xfrm>
                  <a:off x="6724888" y="3640961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𝑅𝐸𝐴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0C74F13-9C90-1A89-C91D-01EBD8F3C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8" y="3640961"/>
                  <a:ext cx="1979271" cy="4890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A3E968-D810-E856-33CC-4DEEED0E3563}"/>
                    </a:ext>
                  </a:extLst>
                </p:cNvPr>
                <p:cNvSpPr/>
                <p:nvPr/>
              </p:nvSpPr>
              <p:spPr>
                <a:xfrm>
                  <a:off x="6724888" y="5389463"/>
                  <a:ext cx="1979271" cy="48903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𝑅𝐸𝐴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A3E968-D810-E856-33CC-4DEEED0E35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888" y="5389463"/>
                  <a:ext cx="1979271" cy="4890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98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7631A-3160-9734-3A4C-39489D8B0C18}"/>
              </a:ext>
            </a:extLst>
          </p:cNvPr>
          <p:cNvSpPr/>
          <p:nvPr/>
        </p:nvSpPr>
        <p:spPr>
          <a:xfrm>
            <a:off x="748393" y="813707"/>
            <a:ext cx="10695214" cy="523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E" sz="2400" dirty="0"/>
          </a:p>
          <a:p>
            <a:pPr algn="ctr"/>
            <a:r>
              <a:rPr lang="en-DE" sz="2400" dirty="0"/>
              <a:t>Global State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0DF79-AF39-8B39-228B-411744E86D8A}"/>
              </a:ext>
            </a:extLst>
          </p:cNvPr>
          <p:cNvSpPr/>
          <p:nvPr/>
        </p:nvSpPr>
        <p:spPr>
          <a:xfrm>
            <a:off x="1254578" y="2005693"/>
            <a:ext cx="6898097" cy="1788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E" dirty="0"/>
          </a:p>
          <a:p>
            <a:pPr algn="ctr"/>
            <a:r>
              <a:rPr lang="en-DE" dirty="0"/>
              <a:t>State Machine for Memory ID #1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A67B5-70C0-6894-F84E-18618599DE28}"/>
              </a:ext>
            </a:extLst>
          </p:cNvPr>
          <p:cNvSpPr/>
          <p:nvPr/>
        </p:nvSpPr>
        <p:spPr>
          <a:xfrm>
            <a:off x="1254578" y="4013798"/>
            <a:ext cx="6898097" cy="1788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DE" dirty="0"/>
          </a:p>
          <a:p>
            <a:pPr algn="ctr"/>
            <a:r>
              <a:rPr lang="en-DE" dirty="0"/>
              <a:t>State Machine for Memory ID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60761-1CF4-0DD3-9547-DFADD9F47AF1}"/>
                  </a:ext>
                </a:extLst>
              </p:cNvPr>
              <p:cNvSpPr/>
              <p:nvPr/>
            </p:nvSpPr>
            <p:spPr>
              <a:xfrm>
                <a:off x="2263595" y="4811458"/>
                <a:ext cx="2384969" cy="7326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Writer Segment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𝑊𝑟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260761-1CF4-0DD3-9547-DFADD9F47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95" y="4811458"/>
                <a:ext cx="2384969" cy="7326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249A79-67EC-1A7C-78D2-A13B76240FC3}"/>
                  </a:ext>
                </a:extLst>
              </p:cNvPr>
              <p:cNvSpPr/>
              <p:nvPr/>
            </p:nvSpPr>
            <p:spPr>
              <a:xfrm>
                <a:off x="4901657" y="4811458"/>
                <a:ext cx="2384969" cy="7326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Reader Segment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𝑅𝑑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249A79-67EC-1A7C-78D2-A13B76240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7" y="4811458"/>
                <a:ext cx="2384969" cy="732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038FA1-AA1D-D348-C723-AC11F99763B0}"/>
                  </a:ext>
                </a:extLst>
              </p:cNvPr>
              <p:cNvSpPr/>
              <p:nvPr/>
            </p:nvSpPr>
            <p:spPr>
              <a:xfrm>
                <a:off x="2263595" y="2804867"/>
                <a:ext cx="2384969" cy="7326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Writer Segment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𝑊𝑟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038FA1-AA1D-D348-C723-AC11F9976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95" y="2804867"/>
                <a:ext cx="2384969" cy="7326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2BC0D9-830F-08DD-D584-0BAE83E476A7}"/>
                  </a:ext>
                </a:extLst>
              </p:cNvPr>
              <p:cNvSpPr/>
              <p:nvPr/>
            </p:nvSpPr>
            <p:spPr>
              <a:xfrm>
                <a:off x="4901657" y="2804867"/>
                <a:ext cx="2384969" cy="73268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/>
                  <a:t>Reader Segment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𝑅𝑑</m:t>
                        </m:r>
                      </m:sub>
                    </m:sSub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2BC0D9-830F-08DD-D584-0BAE83E47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7" y="2804867"/>
                <a:ext cx="2384969" cy="732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03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344</Words>
  <Application>Microsoft Macintosh PowerPoint</Application>
  <PresentationFormat>Widescreen</PresentationFormat>
  <Paragraphs>223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DJIT+ Locking</vt:lpstr>
      <vt:lpstr>DJIT+ Variable Writes</vt:lpstr>
      <vt:lpstr>Happens-before arc</vt:lpstr>
      <vt:lpstr>Happens-before relation ≼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Happens-before arc</dc:title>
  <dc:creator>Assmann, Julian</dc:creator>
  <cp:lastModifiedBy>Assmann, Julian</cp:lastModifiedBy>
  <cp:revision>7</cp:revision>
  <dcterms:created xsi:type="dcterms:W3CDTF">2022-10-20T17:26:29Z</dcterms:created>
  <dcterms:modified xsi:type="dcterms:W3CDTF">2022-12-02T06:49:07Z</dcterms:modified>
</cp:coreProperties>
</file>