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140000" y="3060000"/>
            <a:ext cx="72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0000" y="3060000"/>
            <a:ext cx="72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S2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300000" y="3060000"/>
            <a:ext cx="720000" cy="720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5" name="Quad Arrow 4"/>
          <p:cNvSpPr/>
          <p:nvPr/>
        </p:nvSpPr>
        <p:spPr>
          <a:xfrm>
            <a:off x="6300000" y="3060000"/>
            <a:ext cx="720000" cy="72000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6300000" y="3060000"/>
            <a:ext cx="720000" cy="720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0000" y="3059999"/>
            <a:ext cx="72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S3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80000" y="3059999"/>
            <a:ext cx="720000" cy="720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9" name="Quad Arrow 8"/>
          <p:cNvSpPr/>
          <p:nvPr/>
        </p:nvSpPr>
        <p:spPr>
          <a:xfrm>
            <a:off x="1980000" y="3059999"/>
            <a:ext cx="720000" cy="72000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980000" y="3059999"/>
            <a:ext cx="720000" cy="720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-60" y="0"/>
            <a:ext cx="20" cy="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