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1" r:id="rId4"/>
    <p:sldId id="264" r:id="rId5"/>
    <p:sldId id="271" r:id="rId6"/>
    <p:sldId id="265" r:id="rId7"/>
    <p:sldId id="272" r:id="rId8"/>
    <p:sldId id="266" r:id="rId9"/>
    <p:sldId id="267" r:id="rId10"/>
    <p:sldId id="268" r:id="rId11"/>
    <p:sldId id="269" r:id="rId12"/>
    <p:sldId id="273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7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.docs.live.net/4b34ff94ed463691/Escritorio/Julian/Modelo%20Relacional%20(1).pdf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Diagrama%20de%20clases%20hjg.vpp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HJG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764170-7871-4503-B17E-C7650E32D3DD}"/>
              </a:ext>
            </a:extLst>
          </p:cNvPr>
          <p:cNvSpPr txBox="1"/>
          <p:nvPr/>
        </p:nvSpPr>
        <p:spPr>
          <a:xfrm>
            <a:off x="3136490" y="2458065"/>
            <a:ext cx="287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Andres Camilo Orduz Lunar</a:t>
            </a:r>
          </a:p>
          <a:p>
            <a:r>
              <a:rPr lang="es-CO" dirty="0"/>
              <a:t>Cristian Arley Amaya Cetina</a:t>
            </a:r>
          </a:p>
          <a:p>
            <a:r>
              <a:rPr lang="es-CO" dirty="0"/>
              <a:t>Julian David Sanchez Solano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14E634-CD86-471B-AB41-E768888C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51" y="156169"/>
            <a:ext cx="4669084" cy="26263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DB0929-676A-4866-8D41-10900D335033}"/>
              </a:ext>
            </a:extLst>
          </p:cNvPr>
          <p:cNvSpPr txBox="1"/>
          <p:nvPr/>
        </p:nvSpPr>
        <p:spPr>
          <a:xfrm>
            <a:off x="2408606" y="3727728"/>
            <a:ext cx="41983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000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Servicio Nacional de Aprendizaje – SENA, Centro de Electricidad Electrónica y Telecomunicaciones</a:t>
            </a:r>
            <a:endParaRPr lang="es-ES" sz="1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000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Análisis y Desarrollo de Sistemas de Información, </a:t>
            </a:r>
            <a:r>
              <a:rPr lang="es-ES" sz="1000" b="1" dirty="0">
                <a:solidFill>
                  <a:srgbClr val="3F3F3F"/>
                </a:solidFill>
                <a:latin typeface="Arial" panose="020B0604020202020204" pitchFamily="34" charset="0"/>
              </a:rPr>
              <a:t>Tercer</a:t>
            </a:r>
            <a:r>
              <a:rPr lang="es-ES" sz="1000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Trimestre</a:t>
            </a:r>
            <a:endParaRPr lang="es-ES" sz="1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000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endParaRPr lang="es-ES" sz="1000" b="0" dirty="0">
              <a:effectLst/>
            </a:endParaRPr>
          </a:p>
          <a:p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bryan2811/Curso-de-Git-y-Github-Platzi: Guía del curso de Git y  Github en Platzi">
            <a:extLst>
              <a:ext uri="{FF2B5EF4-FFF2-40B4-BE49-F238E27FC236}">
                <a16:creationId xmlns:a16="http://schemas.microsoft.com/office/drawing/2014/main" id="{9E997AB5-BDB3-4ABB-AFDF-1BF0A602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5" r="4682"/>
          <a:stretch/>
        </p:blipFill>
        <p:spPr bwMode="auto">
          <a:xfrm>
            <a:off x="4515305" y="3175"/>
            <a:ext cx="3743814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360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Repositorio web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9826" y="3279961"/>
            <a:ext cx="374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https://github.com/JulianBby/ADSI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418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relacional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86000" y="2197802"/>
            <a:ext cx="4572000" cy="4025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Modelo relacional.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5424E1-C71D-4AD5-9B90-BA32A455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373054"/>
            <a:ext cx="3147460" cy="17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B0B5DD7-B702-4911-8440-C507097CE552}"/>
              </a:ext>
            </a:extLst>
          </p:cNvPr>
          <p:cNvSpPr txBox="1"/>
          <p:nvPr/>
        </p:nvSpPr>
        <p:spPr>
          <a:xfrm>
            <a:off x="382868" y="249495"/>
            <a:ext cx="418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1026" name="Picture 2" descr="Diagrama de Clases UML by Eduardo carrillo">
            <a:hlinkClick r:id="rId2" action="ppaction://hlinkfile"/>
            <a:extLst>
              <a:ext uri="{FF2B5EF4-FFF2-40B4-BE49-F238E27FC236}">
                <a16:creationId xmlns:a16="http://schemas.microsoft.com/office/drawing/2014/main" id="{FC18ABF3-86FA-4DE7-B93A-B0593F5F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36" y="1836043"/>
            <a:ext cx="4276142" cy="24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6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ención: Conozca la línea de crédito para microempresas en Colombia  [VIDEO] - Colombia">
            <a:extLst>
              <a:ext uri="{FF2B5EF4-FFF2-40B4-BE49-F238E27FC236}">
                <a16:creationId xmlns:a16="http://schemas.microsoft.com/office/drawing/2014/main" id="{99BFF4EB-3903-45AC-A665-6658B9A98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40"/>
          <a:stretch/>
        </p:blipFill>
        <p:spPr bwMode="auto">
          <a:xfrm>
            <a:off x="5506720" y="0"/>
            <a:ext cx="3637280" cy="51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72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En las microempresas Colombianas se evidencian problemas comunes:</a:t>
            </a:r>
          </a:p>
          <a:p>
            <a:pPr marL="285750" indent="-285750" algn="just" defTabSz="943239" hangingPunct="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Organización de procesos internos efectivos.</a:t>
            </a:r>
          </a:p>
          <a:p>
            <a:pPr marL="285750" indent="-285750" algn="just" defTabSz="943239" hangingPunct="0">
              <a:buFont typeface="Arial" panose="020B0604020202020204" pitchFamily="34" charset="0"/>
              <a:buChar char="•"/>
            </a:pPr>
            <a:r>
              <a:rPr kumimoji="0" lang="es-ES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Falta de manejo de contabilidad básica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8" y="1616654"/>
            <a:ext cx="3272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FF"/>
                </a:solidFill>
              </a:rPr>
              <a:t>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90968" y="2670167"/>
            <a:ext cx="2389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En la microempresa Confecciones Golden se observan problemas de productividad y organización.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DCAFFB-2FE7-4D5D-A92C-3DA6885E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12" y="1290337"/>
            <a:ext cx="4669084" cy="26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225" y="20316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	Desarrollar un sistema de información web para apoyar los procesos de inventarios, compra, ventas y de contabilidad para la empresa Confecciones Golden.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265E25-F064-4638-8E7C-79E89DDA07E9}"/>
              </a:ext>
            </a:extLst>
          </p:cNvPr>
          <p:cNvSpPr txBox="1"/>
          <p:nvPr/>
        </p:nvSpPr>
        <p:spPr>
          <a:xfrm>
            <a:off x="442451" y="924232"/>
            <a:ext cx="4129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Objetivo general</a:t>
            </a:r>
          </a:p>
          <a:p>
            <a:endParaRPr lang="es-CO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952B0D-EB57-4392-9515-C1C5A689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93" y="1070569"/>
            <a:ext cx="4669084" cy="26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49328" y="20672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	Generar reportes de inventarios, en base a la materia prima. </a:t>
            </a: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	Llevar control de las compras y ventas realizadas.</a:t>
            </a: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	Gestionar y manejar el registro de usuarios y administradores en la plataforma.</a:t>
            </a:r>
          </a:p>
          <a:p>
            <a:pPr algn="ctr"/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265E25-F064-4638-8E7C-79E89DDA07E9}"/>
              </a:ext>
            </a:extLst>
          </p:cNvPr>
          <p:cNvSpPr txBox="1"/>
          <p:nvPr/>
        </p:nvSpPr>
        <p:spPr>
          <a:xfrm>
            <a:off x="4572000" y="1012823"/>
            <a:ext cx="4129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Objetivos específicos</a:t>
            </a:r>
          </a:p>
          <a:p>
            <a:endParaRPr lang="es-CO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952B0D-EB57-4392-9515-C1C5A689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284" y="897931"/>
            <a:ext cx="4669084" cy="26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5B48F9-0101-43AC-91B3-993139CF68C4}"/>
              </a:ext>
            </a:extLst>
          </p:cNvPr>
          <p:cNvSpPr txBox="1"/>
          <p:nvPr/>
        </p:nvSpPr>
        <p:spPr>
          <a:xfrm>
            <a:off x="1415845" y="1887794"/>
            <a:ext cx="4640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Estimado para junio del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Diseñado para mejorar la organización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Desarrollado con HTML5, CSS3, JavaScript, SQLite.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97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5B48F9-0101-43AC-91B3-993139CF68C4}"/>
              </a:ext>
            </a:extLst>
          </p:cNvPr>
          <p:cNvSpPr txBox="1"/>
          <p:nvPr/>
        </p:nvSpPr>
        <p:spPr>
          <a:xfrm>
            <a:off x="1415845" y="1887794"/>
            <a:ext cx="4640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Brindar soluciones mediante un sistema de información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Contará con: Login, Logout, Registro, sistema de entradas, salidas, registros, compras y apartado de estado del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871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2197802"/>
            <a:ext cx="4572000" cy="4025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825267-E1B6-47F0-8EB2-FBC2F8FBCA12}"/>
              </a:ext>
            </a:extLst>
          </p:cNvPr>
          <p:cNvSpPr txBox="1"/>
          <p:nvPr/>
        </p:nvSpPr>
        <p:spPr>
          <a:xfrm>
            <a:off x="878681" y="528638"/>
            <a:ext cx="36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Mapa de procesos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2D2D80-D8E3-40F9-B4F0-BAF053BD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7" y="1091869"/>
            <a:ext cx="7374806" cy="38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F51BCCD-F2DD-413F-8989-CF84CC1AE0AD}"/>
              </a:ext>
            </a:extLst>
          </p:cNvPr>
          <p:cNvSpPr txBox="1"/>
          <p:nvPr/>
        </p:nvSpPr>
        <p:spPr>
          <a:xfrm>
            <a:off x="878681" y="528638"/>
            <a:ext cx="36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Diagrama BPMN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53A791-8540-47FD-B919-EAF028C0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82" y="978593"/>
            <a:ext cx="747538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229</Words>
  <Application>Microsoft Office PowerPoint</Application>
  <PresentationFormat>Presentación en pantalla (16:9)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Calibir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Julian Sanchez</cp:lastModifiedBy>
  <cp:revision>10</cp:revision>
  <dcterms:created xsi:type="dcterms:W3CDTF">2019-11-27T03:16:21Z</dcterms:created>
  <dcterms:modified xsi:type="dcterms:W3CDTF">2022-04-01T16:44:42Z</dcterms:modified>
</cp:coreProperties>
</file>