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9" r:id="rId9"/>
    <p:sldId id="268" r:id="rId10"/>
    <p:sldId id="270" r:id="rId11"/>
    <p:sldId id="271" r:id="rId12"/>
    <p:sldId id="272" r:id="rId13"/>
    <p:sldId id="273" r:id="rId1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5" autoAdjust="0"/>
    <p:restoredTop sz="94660"/>
  </p:normalViewPr>
  <p:slideViewPr>
    <p:cSldViewPr>
      <p:cViewPr varScale="1">
        <p:scale>
          <a:sx n="71" d="100"/>
          <a:sy n="71" d="100"/>
        </p:scale>
        <p:origin x="124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8FB57-7FDF-4CB3-90E7-6030C4A14D5B}" type="datetimeFigureOut">
              <a:rPr lang="es-CO" smtClean="0"/>
              <a:t>24/09/2021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116DC-B9E0-4E6F-AEB4-6F499102E2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0954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04E4-8E6F-4A50-ABDF-F898876A0017}" type="datetimeFigureOut">
              <a:rPr lang="es-CO" smtClean="0"/>
              <a:t>24/09/2021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9796-A990-4AB9-97B3-7EA3D92809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820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04E4-8E6F-4A50-ABDF-F898876A0017}" type="datetimeFigureOut">
              <a:rPr lang="es-CO" smtClean="0"/>
              <a:t>24/09/2021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9796-A990-4AB9-97B3-7EA3D92809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106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04E4-8E6F-4A50-ABDF-F898876A0017}" type="datetimeFigureOut">
              <a:rPr lang="es-CO" smtClean="0"/>
              <a:t>24/09/2021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9796-A990-4AB9-97B3-7EA3D92809EC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4966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04E4-8E6F-4A50-ABDF-F898876A0017}" type="datetimeFigureOut">
              <a:rPr lang="es-CO" smtClean="0"/>
              <a:t>24/09/2021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9796-A990-4AB9-97B3-7EA3D92809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0393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04E4-8E6F-4A50-ABDF-F898876A0017}" type="datetimeFigureOut">
              <a:rPr lang="es-CO" smtClean="0"/>
              <a:t>24/09/2021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9796-A990-4AB9-97B3-7EA3D92809EC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3137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04E4-8E6F-4A50-ABDF-F898876A0017}" type="datetimeFigureOut">
              <a:rPr lang="es-CO" smtClean="0"/>
              <a:t>24/09/2021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9796-A990-4AB9-97B3-7EA3D92809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9847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04E4-8E6F-4A50-ABDF-F898876A0017}" type="datetimeFigureOut">
              <a:rPr lang="es-CO" smtClean="0"/>
              <a:t>24/09/2021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9796-A990-4AB9-97B3-7EA3D92809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7873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04E4-8E6F-4A50-ABDF-F898876A0017}" type="datetimeFigureOut">
              <a:rPr lang="es-CO" smtClean="0"/>
              <a:t>24/09/2021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9796-A990-4AB9-97B3-7EA3D92809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214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04E4-8E6F-4A50-ABDF-F898876A0017}" type="datetimeFigureOut">
              <a:rPr lang="es-CO" smtClean="0"/>
              <a:t>24/09/2021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9796-A990-4AB9-97B3-7EA3D92809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762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04E4-8E6F-4A50-ABDF-F898876A0017}" type="datetimeFigureOut">
              <a:rPr lang="es-CO" smtClean="0"/>
              <a:t>24/09/2021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9796-A990-4AB9-97B3-7EA3D92809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879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04E4-8E6F-4A50-ABDF-F898876A0017}" type="datetimeFigureOut">
              <a:rPr lang="es-CO" smtClean="0"/>
              <a:t>24/09/2021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9796-A990-4AB9-97B3-7EA3D92809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2517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04E4-8E6F-4A50-ABDF-F898876A0017}" type="datetimeFigureOut">
              <a:rPr lang="es-CO" smtClean="0"/>
              <a:t>24/09/2021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9796-A990-4AB9-97B3-7EA3D92809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099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04E4-8E6F-4A50-ABDF-F898876A0017}" type="datetimeFigureOut">
              <a:rPr lang="es-CO" smtClean="0"/>
              <a:t>24/09/2021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9796-A990-4AB9-97B3-7EA3D92809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862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04E4-8E6F-4A50-ABDF-F898876A0017}" type="datetimeFigureOut">
              <a:rPr lang="es-CO" smtClean="0"/>
              <a:t>24/09/2021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9796-A990-4AB9-97B3-7EA3D92809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730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04E4-8E6F-4A50-ABDF-F898876A0017}" type="datetimeFigureOut">
              <a:rPr lang="es-CO" smtClean="0"/>
              <a:t>24/09/2021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9796-A990-4AB9-97B3-7EA3D92809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535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04E4-8E6F-4A50-ABDF-F898876A0017}" type="datetimeFigureOut">
              <a:rPr lang="es-CO" smtClean="0"/>
              <a:t>24/09/2021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9796-A990-4AB9-97B3-7EA3D92809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876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204E4-8E6F-4A50-ABDF-F898876A0017}" type="datetimeFigureOut">
              <a:rPr lang="es-CO" smtClean="0"/>
              <a:t>24/09/2021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4B9796-A990-4AB9-97B3-7EA3D92809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827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github.com/TeamProjectADSI/ProyectoADSI.gi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1ª fase: Definición y análisis del problema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" name="2 CuadroTexto"/>
          <p:cNvSpPr txBox="1"/>
          <p:nvPr/>
        </p:nvSpPr>
        <p:spPr>
          <a:xfrm>
            <a:off x="4860032" y="5733256"/>
            <a:ext cx="4732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ln w="18415" cmpd="sng">
                <a:solidFill>
                  <a:srgbClr val="FFFFFF"/>
                </a:solidFill>
                <a:prstDash val="solid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63500" dir="3600000" algn="tl" rotWithShape="0">
                  <a:schemeClr val="accent1">
                    <a:alpha val="70000"/>
                  </a:schemeClr>
                </a:outerShdw>
              </a:effectLst>
            </a:endParaRPr>
          </a:p>
        </p:txBody>
      </p:sp>
      <p:pic>
        <p:nvPicPr>
          <p:cNvPr id="6" name="Imagen 5" descr="C:\Users\neo_a\OneDrive\Escritorio\ProyectoADSI\Documentación\log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840904"/>
            <a:ext cx="4896543" cy="269218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/>
          <p:cNvSpPr txBox="1"/>
          <p:nvPr/>
        </p:nvSpPr>
        <p:spPr>
          <a:xfrm>
            <a:off x="5333238" y="5225424"/>
            <a:ext cx="3810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Hary Nicole Preciado Vega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Julián David Sánchez Solano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Giovany Andres Angel Avila</a:t>
            </a:r>
            <a:endParaRPr lang="en-US" sz="20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19866"/>
            <a:ext cx="5467350" cy="10287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5" y="160338"/>
            <a:ext cx="11049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03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271" y="1148566"/>
            <a:ext cx="8229600" cy="864096"/>
          </a:xfrm>
        </p:spPr>
        <p:txBody>
          <a:bodyPr/>
          <a:lstStyle/>
          <a:p>
            <a:r>
              <a:rPr lang="es-ES" dirty="0" smtClean="0"/>
              <a:t>Mapa de Procesos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160338"/>
            <a:ext cx="1104900" cy="10096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19866"/>
            <a:ext cx="5467350" cy="10287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84" y="1896948"/>
            <a:ext cx="87915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0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413326"/>
            <a:ext cx="6347713" cy="731168"/>
          </a:xfrm>
        </p:spPr>
        <p:txBody>
          <a:bodyPr/>
          <a:lstStyle/>
          <a:p>
            <a:pPr algn="ctr"/>
            <a:r>
              <a:rPr lang="es-ES" dirty="0" smtClean="0"/>
              <a:t>Diagrama BPMN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31" y="2420888"/>
            <a:ext cx="7475385" cy="388843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19866"/>
            <a:ext cx="5467350" cy="10287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5" y="160338"/>
            <a:ext cx="11049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1556792"/>
            <a:ext cx="6347713" cy="803176"/>
          </a:xfrm>
        </p:spPr>
        <p:txBody>
          <a:bodyPr/>
          <a:lstStyle/>
          <a:p>
            <a:pPr algn="ctr"/>
            <a:r>
              <a:rPr lang="es-ES" dirty="0" smtClean="0"/>
              <a:t>Repositorio en GitHub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119866"/>
            <a:ext cx="5467350" cy="10287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160338"/>
            <a:ext cx="1104900" cy="1009650"/>
          </a:xfrm>
          <a:prstGeom prst="rect">
            <a:avLst/>
          </a:prstGeom>
        </p:spPr>
      </p:pic>
      <p:pic>
        <p:nvPicPr>
          <p:cNvPr id="7" name="Imagen 6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768" y="2996952"/>
            <a:ext cx="3240360" cy="237626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016763" y="5675602"/>
            <a:ext cx="598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https://github.com/TeamProjectADSI/ProyectoADSI.git</a:t>
            </a:r>
          </a:p>
        </p:txBody>
      </p:sp>
    </p:spTree>
    <p:extLst>
      <p:ext uri="{BB962C8B-B14F-4D97-AF65-F5344CB8AC3E}">
        <p14:creationId xmlns:p14="http://schemas.microsoft.com/office/powerpoint/2010/main" val="31885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3648" y="3212976"/>
            <a:ext cx="6192688" cy="1728192"/>
          </a:xfrm>
        </p:spPr>
        <p:txBody>
          <a:bodyPr>
            <a:noAutofit/>
          </a:bodyPr>
          <a:lstStyle/>
          <a:p>
            <a:r>
              <a:rPr lang="es-ES" sz="5400" dirty="0" smtClean="0"/>
              <a:t>¡MUCHAS GRACIAS!</a:t>
            </a:r>
            <a:endParaRPr lang="en-US" sz="5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119866"/>
            <a:ext cx="5467350" cy="10287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160338"/>
            <a:ext cx="11049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6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70587" y="1739798"/>
            <a:ext cx="8229600" cy="1190035"/>
          </a:xfrm>
        </p:spPr>
        <p:txBody>
          <a:bodyPr>
            <a:normAutofit/>
          </a:bodyPr>
          <a:lstStyle/>
          <a:p>
            <a:pPr algn="just"/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Observando que las personas que tienen pequeñas empresas, tienen un problema común.  </a:t>
            </a:r>
            <a:endParaRPr lang="es-CO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275" y="3140968"/>
            <a:ext cx="2623287" cy="1289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 descr="El problema que afronta toda empresa | Oracle Latinoamérica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181" y="2888660"/>
            <a:ext cx="1948764" cy="1724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570587" y="4827232"/>
            <a:ext cx="78245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Organización de procesos internos efectivos.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Problema en el proceso productivo.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Falta de manejo de una contabilidad básica.</a:t>
            </a:r>
            <a:endParaRPr lang="es-CO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119866"/>
            <a:ext cx="5467350" cy="10287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75" y="160338"/>
            <a:ext cx="11049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7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2536304"/>
            <a:ext cx="8229600" cy="2044824"/>
          </a:xfrm>
        </p:spPr>
        <p:txBody>
          <a:bodyPr>
            <a:normAutofit lnSpcReduction="10000"/>
          </a:bodyPr>
          <a:lstStyle/>
          <a:p>
            <a:pPr algn="just"/>
            <a:r>
              <a:rPr lang="es-CO" sz="2800" dirty="0" smtClean="0"/>
              <a:t>En la empresa Confecciones GOLDEN se visibiliza la falta de uso de las nuevas tecnologías y uso de las Tics, falta de procesos eficientes internos y manejo de la contabilidad básica y general</a:t>
            </a:r>
            <a:endParaRPr lang="es-CO" sz="2800" dirty="0"/>
          </a:p>
        </p:txBody>
      </p:sp>
      <p:pic>
        <p:nvPicPr>
          <p:cNvPr id="4" name="3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613722"/>
            <a:ext cx="2952328" cy="1474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CONTABILIDAD BÁSICA E INFORMATIZADA. BARCELONA 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470127"/>
            <a:ext cx="1867638" cy="1761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119866"/>
            <a:ext cx="5467350" cy="10287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75" y="160338"/>
            <a:ext cx="1104900" cy="10096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843808" y="1556792"/>
            <a:ext cx="3276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PROBLEMA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048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CO" dirty="0" smtClean="0"/>
              <a:t>Objetivo general </a:t>
            </a:r>
          </a:p>
          <a:p>
            <a:r>
              <a:rPr lang="es-CO" dirty="0" smtClean="0"/>
              <a:t>Desarrollar un aplicativo, para facilitar la organización de datos para micro y pequeñas empresas.</a:t>
            </a:r>
            <a:endParaRPr lang="es-CO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77072"/>
            <a:ext cx="2823414" cy="1411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Los Objetivos, General, Específico Y Justificación De Una Tesis De Maestrí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717032"/>
            <a:ext cx="2857500" cy="285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119866"/>
            <a:ext cx="5467350" cy="10287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75" y="160338"/>
            <a:ext cx="11049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0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69250" y="2492752"/>
            <a:ext cx="8229600" cy="1036712"/>
          </a:xfrm>
        </p:spPr>
        <p:txBody>
          <a:bodyPr>
            <a:normAutofit/>
          </a:bodyPr>
          <a:lstStyle/>
          <a:p>
            <a:r>
              <a:rPr lang="es-CO" sz="2600" dirty="0" smtClean="0"/>
              <a:t>Analizar el problema organizacional común de las micro empresas. </a:t>
            </a:r>
            <a:endParaRPr lang="es-CO" sz="2600" dirty="0"/>
          </a:p>
        </p:txBody>
      </p:sp>
      <p:sp>
        <p:nvSpPr>
          <p:cNvPr id="4" name="3 Rectángulo"/>
          <p:cNvSpPr/>
          <p:nvPr/>
        </p:nvSpPr>
        <p:spPr>
          <a:xfrm>
            <a:off x="669250" y="3933056"/>
            <a:ext cx="806489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600" dirty="0" smtClean="0"/>
              <a:t>Al realizar la documentación necesaria para evidenciar aquellos problemas. </a:t>
            </a:r>
            <a:endParaRPr lang="es-CO" sz="2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1929390" y="1552158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smtClean="0"/>
              <a:t>OBJETIVOS ESPECIFICOS</a:t>
            </a:r>
            <a:endParaRPr lang="en-US" sz="3600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669250" y="5229200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600" dirty="0" smtClean="0"/>
              <a:t>Proveer una solución primaria al problema de los datos de la empresa. </a:t>
            </a:r>
            <a:endParaRPr lang="es-CO" sz="26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119866"/>
            <a:ext cx="5467350" cy="10287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160338"/>
            <a:ext cx="11049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3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871624"/>
            <a:ext cx="1457387" cy="1328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 descr="Qué son los métodos de investigación primaria? | ERA GRO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275" y="2850202"/>
            <a:ext cx="2773030" cy="1432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611560" y="1563819"/>
            <a:ext cx="79928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600" dirty="0" smtClean="0"/>
              <a:t>Desarrollar en el marco de las tecnologías de un aplicativo.</a:t>
            </a:r>
            <a:endParaRPr lang="es-CO" sz="26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119866"/>
            <a:ext cx="5467350" cy="10287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75" y="160338"/>
            <a:ext cx="1104900" cy="1009650"/>
          </a:xfrm>
          <a:prstGeom prst="rect">
            <a:avLst/>
          </a:prstGeom>
        </p:spPr>
      </p:pic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611560" y="5013176"/>
            <a:ext cx="8229600" cy="784528"/>
          </a:xfrm>
        </p:spPr>
        <p:txBody>
          <a:bodyPr>
            <a:normAutofit fontScale="92500"/>
          </a:bodyPr>
          <a:lstStyle/>
          <a:p>
            <a:r>
              <a:rPr lang="es-CO" sz="2600" dirty="0" smtClean="0"/>
              <a:t>Recolectar datos en periodo de pruebas de la aplicación 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6477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60375" y="1844824"/>
            <a:ext cx="798892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600" dirty="0" smtClean="0"/>
              <a:t>Optimizar el aplicativo en marco a los datos obtenidos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600" dirty="0"/>
              <a:t>Lanzamiento de etapa productiva de una aplicación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6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119866"/>
            <a:ext cx="5467350" cy="10287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160338"/>
            <a:ext cx="1104900" cy="1009650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56" y="3356992"/>
            <a:ext cx="3300958" cy="2987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799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0374" y="1421904"/>
            <a:ext cx="7769225" cy="1143000"/>
          </a:xfrm>
        </p:spPr>
        <p:txBody>
          <a:bodyPr/>
          <a:lstStyle/>
          <a:p>
            <a:pPr algn="ctr"/>
            <a:r>
              <a:rPr lang="es-ES" dirty="0" smtClean="0"/>
              <a:t>Justificación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2564904"/>
            <a:ext cx="8229600" cy="36724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Observando a la pequeña empresa Confecciones Golden: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dirty="0" smtClean="0"/>
              <a:t>Falta de procesos u organización para mantener el stock y manejo de contabilidad.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dirty="0" smtClean="0"/>
              <a:t>Falta de uso de las tecnologías y aplicación de las </a:t>
            </a:r>
            <a:r>
              <a:rPr lang="es-ES" dirty="0" smtClean="0"/>
              <a:t>Tics.</a:t>
            </a:r>
            <a:endParaRPr lang="es-ES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dirty="0" smtClean="0"/>
              <a:t>Estimación del proyecto a Junio del 2023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dirty="0" smtClean="0"/>
              <a:t>Generar la solución para un buen manejo contable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dirty="0" smtClean="0"/>
              <a:t>Generar procesos internos eficientes.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dirty="0" smtClean="0"/>
              <a:t>Mostrar el análisis de resultados, a partir de los datos generados por la aplicación.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119866"/>
            <a:ext cx="5467350" cy="10287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160338"/>
            <a:ext cx="11049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3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628800"/>
            <a:ext cx="8229600" cy="862980"/>
          </a:xfrm>
        </p:spPr>
        <p:txBody>
          <a:bodyPr/>
          <a:lstStyle/>
          <a:p>
            <a:pPr algn="ctr"/>
            <a:r>
              <a:rPr lang="es-ES" dirty="0" smtClean="0"/>
              <a:t>Alcance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1520" y="2925762"/>
            <a:ext cx="8229600" cy="304264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dirty="0" smtClean="0"/>
              <a:t>Según los requerimientos de la empresa enfocar la solución</a:t>
            </a:r>
          </a:p>
          <a:p>
            <a:pPr algn="just"/>
            <a:r>
              <a:rPr lang="es-ES" sz="2400" dirty="0" smtClean="0"/>
              <a:t>Brindar soluciones organizacionales mediante el aplicativo</a:t>
            </a:r>
          </a:p>
          <a:p>
            <a:pPr algn="just"/>
            <a:r>
              <a:rPr lang="es-ES" sz="2400" dirty="0" smtClean="0"/>
              <a:t>Brindar un manejo básico contable en compras, ventas y contratación, y el análisis de estos datos.</a:t>
            </a:r>
            <a:endParaRPr lang="en-U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60338"/>
            <a:ext cx="5467350" cy="10287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160338"/>
            <a:ext cx="11049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3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306</TotalTime>
  <Words>291</Words>
  <Application>Microsoft Office PowerPoint</Application>
  <PresentationFormat>Presentación en pantalla (4:3)</PresentationFormat>
  <Paragraphs>36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Trebuchet MS</vt:lpstr>
      <vt:lpstr>Wingdings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Justificación</vt:lpstr>
      <vt:lpstr>Alcance</vt:lpstr>
      <vt:lpstr>Mapa de Procesos</vt:lpstr>
      <vt:lpstr>Diagrama BPMN</vt:lpstr>
      <vt:lpstr>Repositorio en GitHub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CARACTERIZACION DEL PROBLEMA.</dc:title>
  <dc:creator>Usuario</dc:creator>
  <cp:lastModifiedBy>Giovany Andres Angel Avila</cp:lastModifiedBy>
  <cp:revision>40</cp:revision>
  <dcterms:created xsi:type="dcterms:W3CDTF">2021-08-28T03:54:50Z</dcterms:created>
  <dcterms:modified xsi:type="dcterms:W3CDTF">2021-09-25T03:48:42Z</dcterms:modified>
</cp:coreProperties>
</file>