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65"/>
  </p:normalViewPr>
  <p:slideViewPr>
    <p:cSldViewPr snapToGrid="0">
      <p:cViewPr varScale="1">
        <p:scale>
          <a:sx n="133" d="100"/>
          <a:sy n="133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2CC87-EDA7-405B-8309-E55B093CC90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C57350-84B6-4AAD-BA6F-4EB795881329}">
      <dgm:prSet/>
      <dgm:spPr/>
      <dgm:t>
        <a:bodyPr/>
        <a:lstStyle/>
        <a:p>
          <a:r>
            <a:rPr lang="de-DE"/>
            <a:t>Verwaltung und Überwachung von Netzwerken (LAN, WLAN, WAN)</a:t>
          </a:r>
          <a:endParaRPr lang="en-US"/>
        </a:p>
      </dgm:t>
    </dgm:pt>
    <dgm:pt modelId="{15F5CF61-BBD3-41DD-AD0A-FA5B78699FD7}" type="parTrans" cxnId="{93516CEE-0687-4D8F-836A-E01B9E29EE72}">
      <dgm:prSet/>
      <dgm:spPr/>
      <dgm:t>
        <a:bodyPr/>
        <a:lstStyle/>
        <a:p>
          <a:endParaRPr lang="en-US"/>
        </a:p>
      </dgm:t>
    </dgm:pt>
    <dgm:pt modelId="{DE474F3D-A6E6-4B72-BE02-48628AB3003F}" type="sibTrans" cxnId="{93516CEE-0687-4D8F-836A-E01B9E29EE72}">
      <dgm:prSet/>
      <dgm:spPr/>
      <dgm:t>
        <a:bodyPr/>
        <a:lstStyle/>
        <a:p>
          <a:endParaRPr lang="en-US"/>
        </a:p>
      </dgm:t>
    </dgm:pt>
    <dgm:pt modelId="{2CE70C39-CAE1-46B3-8293-DA53D6696462}">
      <dgm:prSet/>
      <dgm:spPr/>
      <dgm:t>
        <a:bodyPr/>
        <a:lstStyle/>
        <a:p>
          <a:r>
            <a:rPr lang="de-DE"/>
            <a:t>Aufgaben: Geräte konfigurieren, Fehler erkennen, Leistung optimieren</a:t>
          </a:r>
          <a:endParaRPr lang="en-US"/>
        </a:p>
      </dgm:t>
    </dgm:pt>
    <dgm:pt modelId="{AB3F3006-30BF-4491-AE16-1A699DDA5E98}" type="parTrans" cxnId="{90DBE80D-12F8-4EF0-B0FD-64DDCD9729AA}">
      <dgm:prSet/>
      <dgm:spPr/>
      <dgm:t>
        <a:bodyPr/>
        <a:lstStyle/>
        <a:p>
          <a:endParaRPr lang="en-US"/>
        </a:p>
      </dgm:t>
    </dgm:pt>
    <dgm:pt modelId="{7C68E0F3-278E-42E6-8593-6EEDC461FF78}" type="sibTrans" cxnId="{90DBE80D-12F8-4EF0-B0FD-64DDCD9729AA}">
      <dgm:prSet/>
      <dgm:spPr/>
      <dgm:t>
        <a:bodyPr/>
        <a:lstStyle/>
        <a:p>
          <a:endParaRPr lang="en-US"/>
        </a:p>
      </dgm:t>
    </dgm:pt>
    <dgm:pt modelId="{F026CBFF-DBED-499B-B562-1010AE4F5EDF}">
      <dgm:prSet/>
      <dgm:spPr/>
      <dgm:t>
        <a:bodyPr/>
        <a:lstStyle/>
        <a:p>
          <a:r>
            <a:rPr lang="de-DE"/>
            <a:t>Wichtig, um Ausfälle und Sicherheitsprobleme zu vermeiden</a:t>
          </a:r>
          <a:endParaRPr lang="en-US"/>
        </a:p>
      </dgm:t>
    </dgm:pt>
    <dgm:pt modelId="{48A8452F-0E9C-4F37-A42B-BD67C1124FC1}" type="parTrans" cxnId="{4245E1D1-6F60-4B2B-99BF-736ECF7DDC9A}">
      <dgm:prSet/>
      <dgm:spPr/>
      <dgm:t>
        <a:bodyPr/>
        <a:lstStyle/>
        <a:p>
          <a:endParaRPr lang="en-US"/>
        </a:p>
      </dgm:t>
    </dgm:pt>
    <dgm:pt modelId="{BEF92DDC-793D-4813-B279-C882E313563E}" type="sibTrans" cxnId="{4245E1D1-6F60-4B2B-99BF-736ECF7DDC9A}">
      <dgm:prSet/>
      <dgm:spPr/>
      <dgm:t>
        <a:bodyPr/>
        <a:lstStyle/>
        <a:p>
          <a:endParaRPr lang="en-US"/>
        </a:p>
      </dgm:t>
    </dgm:pt>
    <dgm:pt modelId="{CF15B7DD-C844-49D2-B598-C2070E7B5D4A}" type="pres">
      <dgm:prSet presAssocID="{74D2CC87-EDA7-405B-8309-E55B093CC90B}" presName="root" presStyleCnt="0">
        <dgm:presLayoutVars>
          <dgm:dir/>
          <dgm:resizeHandles val="exact"/>
        </dgm:presLayoutVars>
      </dgm:prSet>
      <dgm:spPr/>
    </dgm:pt>
    <dgm:pt modelId="{E1F2C668-DB11-42E9-A2CD-6D4AF2DEF510}" type="pres">
      <dgm:prSet presAssocID="{64C57350-84B6-4AAD-BA6F-4EB795881329}" presName="compNode" presStyleCnt="0"/>
      <dgm:spPr/>
    </dgm:pt>
    <dgm:pt modelId="{2B19FEEB-6C33-49C7-9883-FA283F721B9B}" type="pres">
      <dgm:prSet presAssocID="{64C57350-84B6-4AAD-BA6F-4EB7958813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EB72A59-00D9-4386-8F4A-AA324C7151B6}" type="pres">
      <dgm:prSet presAssocID="{64C57350-84B6-4AAD-BA6F-4EB795881329}" presName="spaceRect" presStyleCnt="0"/>
      <dgm:spPr/>
    </dgm:pt>
    <dgm:pt modelId="{A12F5483-9D48-431E-9FC8-BF9E9639ED42}" type="pres">
      <dgm:prSet presAssocID="{64C57350-84B6-4AAD-BA6F-4EB795881329}" presName="textRect" presStyleLbl="revTx" presStyleIdx="0" presStyleCnt="3">
        <dgm:presLayoutVars>
          <dgm:chMax val="1"/>
          <dgm:chPref val="1"/>
        </dgm:presLayoutVars>
      </dgm:prSet>
      <dgm:spPr/>
    </dgm:pt>
    <dgm:pt modelId="{AC090FC3-0633-465F-BC27-30476E4A0F23}" type="pres">
      <dgm:prSet presAssocID="{DE474F3D-A6E6-4B72-BE02-48628AB3003F}" presName="sibTrans" presStyleCnt="0"/>
      <dgm:spPr/>
    </dgm:pt>
    <dgm:pt modelId="{B90CEBB7-8D34-47C1-B0F2-2934B2B7D1EE}" type="pres">
      <dgm:prSet presAssocID="{2CE70C39-CAE1-46B3-8293-DA53D6696462}" presName="compNode" presStyleCnt="0"/>
      <dgm:spPr/>
    </dgm:pt>
    <dgm:pt modelId="{9F6AA639-0E6D-444C-B4DF-5DA91D5A9071}" type="pres">
      <dgm:prSet presAssocID="{2CE70C39-CAE1-46B3-8293-DA53D66964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7A10AE86-E2F9-4453-A0A7-FD8A51FD83CB}" type="pres">
      <dgm:prSet presAssocID="{2CE70C39-CAE1-46B3-8293-DA53D6696462}" presName="spaceRect" presStyleCnt="0"/>
      <dgm:spPr/>
    </dgm:pt>
    <dgm:pt modelId="{39A84A31-2681-4191-8613-753821CFC423}" type="pres">
      <dgm:prSet presAssocID="{2CE70C39-CAE1-46B3-8293-DA53D6696462}" presName="textRect" presStyleLbl="revTx" presStyleIdx="1" presStyleCnt="3">
        <dgm:presLayoutVars>
          <dgm:chMax val="1"/>
          <dgm:chPref val="1"/>
        </dgm:presLayoutVars>
      </dgm:prSet>
      <dgm:spPr/>
    </dgm:pt>
    <dgm:pt modelId="{8F0FB242-6F89-4366-8577-0D6061619371}" type="pres">
      <dgm:prSet presAssocID="{7C68E0F3-278E-42E6-8593-6EEDC461FF78}" presName="sibTrans" presStyleCnt="0"/>
      <dgm:spPr/>
    </dgm:pt>
    <dgm:pt modelId="{B4EFF8F9-148D-4D51-9CA1-142AF55CF5F4}" type="pres">
      <dgm:prSet presAssocID="{F026CBFF-DBED-499B-B562-1010AE4F5EDF}" presName="compNode" presStyleCnt="0"/>
      <dgm:spPr/>
    </dgm:pt>
    <dgm:pt modelId="{8E3B6E81-1685-4C68-94C1-1140919E2468}" type="pres">
      <dgm:prSet presAssocID="{F026CBFF-DBED-499B-B562-1010AE4F5E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E39B14BC-E084-43AC-A5B6-D355E7370408}" type="pres">
      <dgm:prSet presAssocID="{F026CBFF-DBED-499B-B562-1010AE4F5EDF}" presName="spaceRect" presStyleCnt="0"/>
      <dgm:spPr/>
    </dgm:pt>
    <dgm:pt modelId="{7312B639-59CF-4E8A-8E30-40703E753E82}" type="pres">
      <dgm:prSet presAssocID="{F026CBFF-DBED-499B-B562-1010AE4F5E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DBE80D-12F8-4EF0-B0FD-64DDCD9729AA}" srcId="{74D2CC87-EDA7-405B-8309-E55B093CC90B}" destId="{2CE70C39-CAE1-46B3-8293-DA53D6696462}" srcOrd="1" destOrd="0" parTransId="{AB3F3006-30BF-4491-AE16-1A699DDA5E98}" sibTransId="{7C68E0F3-278E-42E6-8593-6EEDC461FF78}"/>
    <dgm:cxn modelId="{24BA9E1E-CFAB-463A-85DF-25D7961C4892}" type="presOf" srcId="{74D2CC87-EDA7-405B-8309-E55B093CC90B}" destId="{CF15B7DD-C844-49D2-B598-C2070E7B5D4A}" srcOrd="0" destOrd="0" presId="urn:microsoft.com/office/officeart/2018/2/layout/IconLabelList"/>
    <dgm:cxn modelId="{2D27F821-C502-4ED2-ACE7-B004419AFB6D}" type="presOf" srcId="{64C57350-84B6-4AAD-BA6F-4EB795881329}" destId="{A12F5483-9D48-431E-9FC8-BF9E9639ED42}" srcOrd="0" destOrd="0" presId="urn:microsoft.com/office/officeart/2018/2/layout/IconLabelList"/>
    <dgm:cxn modelId="{E953C05D-2689-49A9-BD3E-ED2094DB315F}" type="presOf" srcId="{F026CBFF-DBED-499B-B562-1010AE4F5EDF}" destId="{7312B639-59CF-4E8A-8E30-40703E753E82}" srcOrd="0" destOrd="0" presId="urn:microsoft.com/office/officeart/2018/2/layout/IconLabelList"/>
    <dgm:cxn modelId="{25C1D0AA-BA3F-4C52-920B-61AF164D5BC7}" type="presOf" srcId="{2CE70C39-CAE1-46B3-8293-DA53D6696462}" destId="{39A84A31-2681-4191-8613-753821CFC423}" srcOrd="0" destOrd="0" presId="urn:microsoft.com/office/officeart/2018/2/layout/IconLabelList"/>
    <dgm:cxn modelId="{4245E1D1-6F60-4B2B-99BF-736ECF7DDC9A}" srcId="{74D2CC87-EDA7-405B-8309-E55B093CC90B}" destId="{F026CBFF-DBED-499B-B562-1010AE4F5EDF}" srcOrd="2" destOrd="0" parTransId="{48A8452F-0E9C-4F37-A42B-BD67C1124FC1}" sibTransId="{BEF92DDC-793D-4813-B279-C882E313563E}"/>
    <dgm:cxn modelId="{93516CEE-0687-4D8F-836A-E01B9E29EE72}" srcId="{74D2CC87-EDA7-405B-8309-E55B093CC90B}" destId="{64C57350-84B6-4AAD-BA6F-4EB795881329}" srcOrd="0" destOrd="0" parTransId="{15F5CF61-BBD3-41DD-AD0A-FA5B78699FD7}" sibTransId="{DE474F3D-A6E6-4B72-BE02-48628AB3003F}"/>
    <dgm:cxn modelId="{3DCC2109-BCA3-4AFE-A878-B9331E57A833}" type="presParOf" srcId="{CF15B7DD-C844-49D2-B598-C2070E7B5D4A}" destId="{E1F2C668-DB11-42E9-A2CD-6D4AF2DEF510}" srcOrd="0" destOrd="0" presId="urn:microsoft.com/office/officeart/2018/2/layout/IconLabelList"/>
    <dgm:cxn modelId="{EFAA423C-29B4-43E3-A427-BAFB99357444}" type="presParOf" srcId="{E1F2C668-DB11-42E9-A2CD-6D4AF2DEF510}" destId="{2B19FEEB-6C33-49C7-9883-FA283F721B9B}" srcOrd="0" destOrd="0" presId="urn:microsoft.com/office/officeart/2018/2/layout/IconLabelList"/>
    <dgm:cxn modelId="{85FA5200-3A4E-4BDB-B99B-A9F0768FD684}" type="presParOf" srcId="{E1F2C668-DB11-42E9-A2CD-6D4AF2DEF510}" destId="{6EB72A59-00D9-4386-8F4A-AA324C7151B6}" srcOrd="1" destOrd="0" presId="urn:microsoft.com/office/officeart/2018/2/layout/IconLabelList"/>
    <dgm:cxn modelId="{FC96A0AF-75AF-4B1D-BF03-6D153F2E4930}" type="presParOf" srcId="{E1F2C668-DB11-42E9-A2CD-6D4AF2DEF510}" destId="{A12F5483-9D48-431E-9FC8-BF9E9639ED42}" srcOrd="2" destOrd="0" presId="urn:microsoft.com/office/officeart/2018/2/layout/IconLabelList"/>
    <dgm:cxn modelId="{4B0A74B9-4102-4DEE-96BA-CF765B36C54F}" type="presParOf" srcId="{CF15B7DD-C844-49D2-B598-C2070E7B5D4A}" destId="{AC090FC3-0633-465F-BC27-30476E4A0F23}" srcOrd="1" destOrd="0" presId="urn:microsoft.com/office/officeart/2018/2/layout/IconLabelList"/>
    <dgm:cxn modelId="{240D2606-263A-4361-BBC9-8411A2A5EB2A}" type="presParOf" srcId="{CF15B7DD-C844-49D2-B598-C2070E7B5D4A}" destId="{B90CEBB7-8D34-47C1-B0F2-2934B2B7D1EE}" srcOrd="2" destOrd="0" presId="urn:microsoft.com/office/officeart/2018/2/layout/IconLabelList"/>
    <dgm:cxn modelId="{0A830CED-20F9-449B-94A5-B74D1962984F}" type="presParOf" srcId="{B90CEBB7-8D34-47C1-B0F2-2934B2B7D1EE}" destId="{9F6AA639-0E6D-444C-B4DF-5DA91D5A9071}" srcOrd="0" destOrd="0" presId="urn:microsoft.com/office/officeart/2018/2/layout/IconLabelList"/>
    <dgm:cxn modelId="{CB0D1543-82DB-4CB9-B0B8-D0E4742B7B46}" type="presParOf" srcId="{B90CEBB7-8D34-47C1-B0F2-2934B2B7D1EE}" destId="{7A10AE86-E2F9-4453-A0A7-FD8A51FD83CB}" srcOrd="1" destOrd="0" presId="urn:microsoft.com/office/officeart/2018/2/layout/IconLabelList"/>
    <dgm:cxn modelId="{6D71DFCD-5962-4702-9825-0C8EEDBBDD98}" type="presParOf" srcId="{B90CEBB7-8D34-47C1-B0F2-2934B2B7D1EE}" destId="{39A84A31-2681-4191-8613-753821CFC423}" srcOrd="2" destOrd="0" presId="urn:microsoft.com/office/officeart/2018/2/layout/IconLabelList"/>
    <dgm:cxn modelId="{6AB3DB8C-C611-4F14-BE0A-FF003A9AFAEB}" type="presParOf" srcId="{CF15B7DD-C844-49D2-B598-C2070E7B5D4A}" destId="{8F0FB242-6F89-4366-8577-0D6061619371}" srcOrd="3" destOrd="0" presId="urn:microsoft.com/office/officeart/2018/2/layout/IconLabelList"/>
    <dgm:cxn modelId="{C5C0F7A4-9188-4520-84B3-FF16C155E49F}" type="presParOf" srcId="{CF15B7DD-C844-49D2-B598-C2070E7B5D4A}" destId="{B4EFF8F9-148D-4D51-9CA1-142AF55CF5F4}" srcOrd="4" destOrd="0" presId="urn:microsoft.com/office/officeart/2018/2/layout/IconLabelList"/>
    <dgm:cxn modelId="{353CE0E2-6AF0-489E-B1AC-1A31B9973D24}" type="presParOf" srcId="{B4EFF8F9-148D-4D51-9CA1-142AF55CF5F4}" destId="{8E3B6E81-1685-4C68-94C1-1140919E2468}" srcOrd="0" destOrd="0" presId="urn:microsoft.com/office/officeart/2018/2/layout/IconLabelList"/>
    <dgm:cxn modelId="{AF428C56-EAF8-42CD-82E4-E9BA582FA8AA}" type="presParOf" srcId="{B4EFF8F9-148D-4D51-9CA1-142AF55CF5F4}" destId="{E39B14BC-E084-43AC-A5B6-D355E7370408}" srcOrd="1" destOrd="0" presId="urn:microsoft.com/office/officeart/2018/2/layout/IconLabelList"/>
    <dgm:cxn modelId="{FDD9FCA8-23F5-440F-B5D7-0B2B367F919D}" type="presParOf" srcId="{B4EFF8F9-148D-4D51-9CA1-142AF55CF5F4}" destId="{7312B639-59CF-4E8A-8E30-40703E753E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4F5086-E4F0-4D7A-9863-584A027585A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9587CA-5C3F-4E09-A562-74826089EEC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Verwaltung von Netzwerken über eine zentrale Plattform in der Cloud</a:t>
          </a:r>
          <a:endParaRPr lang="en-US"/>
        </a:p>
      </dgm:t>
    </dgm:pt>
    <dgm:pt modelId="{22447BBC-4656-44D6-AAA1-BBECAFE91027}" type="parTrans" cxnId="{36CEF5F7-1795-48B6-9A38-BE5233BA3E80}">
      <dgm:prSet/>
      <dgm:spPr/>
      <dgm:t>
        <a:bodyPr/>
        <a:lstStyle/>
        <a:p>
          <a:endParaRPr lang="en-US"/>
        </a:p>
      </dgm:t>
    </dgm:pt>
    <dgm:pt modelId="{CB1A9C2A-AD8C-4C10-A8D5-DF4308963E3F}" type="sibTrans" cxnId="{36CEF5F7-1795-48B6-9A38-BE5233BA3E80}">
      <dgm:prSet/>
      <dgm:spPr/>
      <dgm:t>
        <a:bodyPr/>
        <a:lstStyle/>
        <a:p>
          <a:endParaRPr lang="en-US"/>
        </a:p>
      </dgm:t>
    </dgm:pt>
    <dgm:pt modelId="{E8BA8B59-3119-4F77-8280-F8F2FF8AA3D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Zugriff jederzeit und von überall über das Internet</a:t>
          </a:r>
          <a:endParaRPr lang="en-US"/>
        </a:p>
      </dgm:t>
    </dgm:pt>
    <dgm:pt modelId="{41E0A7EE-0E6F-4A1E-BCDD-4F0697365F01}" type="parTrans" cxnId="{37930027-A314-4CAC-BAE6-22758EF9DC17}">
      <dgm:prSet/>
      <dgm:spPr/>
      <dgm:t>
        <a:bodyPr/>
        <a:lstStyle/>
        <a:p>
          <a:endParaRPr lang="en-US"/>
        </a:p>
      </dgm:t>
    </dgm:pt>
    <dgm:pt modelId="{C100EB4E-CE8B-48AC-B1D6-0F44FE8BB9DF}" type="sibTrans" cxnId="{37930027-A314-4CAC-BAE6-22758EF9DC17}">
      <dgm:prSet/>
      <dgm:spPr/>
      <dgm:t>
        <a:bodyPr/>
        <a:lstStyle/>
        <a:p>
          <a:endParaRPr lang="en-US"/>
        </a:p>
      </dgm:t>
    </dgm:pt>
    <dgm:pt modelId="{E2B78C3A-A0D8-433F-98A7-3C9B74EB3F4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Kein eigenes Server-Setup nötig (stattdessen: Nutzung von Rechenzentren)</a:t>
          </a:r>
          <a:endParaRPr lang="en-US"/>
        </a:p>
      </dgm:t>
    </dgm:pt>
    <dgm:pt modelId="{BB3EDA24-9B28-428F-AAB0-0C40BF5D0AA8}" type="parTrans" cxnId="{0DBDACEA-59CD-4357-8E3B-C318CA849FC6}">
      <dgm:prSet/>
      <dgm:spPr/>
      <dgm:t>
        <a:bodyPr/>
        <a:lstStyle/>
        <a:p>
          <a:endParaRPr lang="en-US"/>
        </a:p>
      </dgm:t>
    </dgm:pt>
    <dgm:pt modelId="{48A458CC-5CE9-4992-A77D-6452C33B9432}" type="sibTrans" cxnId="{0DBDACEA-59CD-4357-8E3B-C318CA849FC6}">
      <dgm:prSet/>
      <dgm:spPr/>
      <dgm:t>
        <a:bodyPr/>
        <a:lstStyle/>
        <a:p>
          <a:endParaRPr lang="en-US"/>
        </a:p>
      </dgm:t>
    </dgm:pt>
    <dgm:pt modelId="{E40281A2-F678-4BC5-A948-A3DC67A80ADB}" type="pres">
      <dgm:prSet presAssocID="{AA4F5086-E4F0-4D7A-9863-584A027585A5}" presName="root" presStyleCnt="0">
        <dgm:presLayoutVars>
          <dgm:dir/>
          <dgm:resizeHandles val="exact"/>
        </dgm:presLayoutVars>
      </dgm:prSet>
      <dgm:spPr/>
    </dgm:pt>
    <dgm:pt modelId="{F9627DAC-BE1B-47A2-8ADD-92D593234A1A}" type="pres">
      <dgm:prSet presAssocID="{349587CA-5C3F-4E09-A562-74826089EEC2}" presName="compNode" presStyleCnt="0"/>
      <dgm:spPr/>
    </dgm:pt>
    <dgm:pt modelId="{9AE9B4F5-02B8-4980-BE55-D2A12B30491D}" type="pres">
      <dgm:prSet presAssocID="{349587CA-5C3F-4E09-A562-74826089EE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A6DB924D-0267-4287-877C-0483077D6BA3}" type="pres">
      <dgm:prSet presAssocID="{349587CA-5C3F-4E09-A562-74826089EEC2}" presName="spaceRect" presStyleCnt="0"/>
      <dgm:spPr/>
    </dgm:pt>
    <dgm:pt modelId="{1A60FDBF-4001-477A-B869-6664F2403A1F}" type="pres">
      <dgm:prSet presAssocID="{349587CA-5C3F-4E09-A562-74826089EEC2}" presName="textRect" presStyleLbl="revTx" presStyleIdx="0" presStyleCnt="3">
        <dgm:presLayoutVars>
          <dgm:chMax val="1"/>
          <dgm:chPref val="1"/>
        </dgm:presLayoutVars>
      </dgm:prSet>
      <dgm:spPr/>
    </dgm:pt>
    <dgm:pt modelId="{7CA988ED-5FC8-4AAB-8080-C570469598FE}" type="pres">
      <dgm:prSet presAssocID="{CB1A9C2A-AD8C-4C10-A8D5-DF4308963E3F}" presName="sibTrans" presStyleCnt="0"/>
      <dgm:spPr/>
    </dgm:pt>
    <dgm:pt modelId="{08338739-3219-41EF-8795-0CEF9A5620AD}" type="pres">
      <dgm:prSet presAssocID="{E8BA8B59-3119-4F77-8280-F8F2FF8AA3D4}" presName="compNode" presStyleCnt="0"/>
      <dgm:spPr/>
    </dgm:pt>
    <dgm:pt modelId="{CAB3CBF7-9883-42B2-A839-ABECEDC431A6}" type="pres">
      <dgm:prSet presAssocID="{E8BA8B59-3119-4F77-8280-F8F2FF8AA3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77317786-AC7F-4492-96AA-27094274B578}" type="pres">
      <dgm:prSet presAssocID="{E8BA8B59-3119-4F77-8280-F8F2FF8AA3D4}" presName="spaceRect" presStyleCnt="0"/>
      <dgm:spPr/>
    </dgm:pt>
    <dgm:pt modelId="{FD90CC6D-BEAC-448C-AED2-5066FDF571DA}" type="pres">
      <dgm:prSet presAssocID="{E8BA8B59-3119-4F77-8280-F8F2FF8AA3D4}" presName="textRect" presStyleLbl="revTx" presStyleIdx="1" presStyleCnt="3">
        <dgm:presLayoutVars>
          <dgm:chMax val="1"/>
          <dgm:chPref val="1"/>
        </dgm:presLayoutVars>
      </dgm:prSet>
      <dgm:spPr/>
    </dgm:pt>
    <dgm:pt modelId="{4D96BB52-B96E-44A8-AFBB-9631CC1920E0}" type="pres">
      <dgm:prSet presAssocID="{C100EB4E-CE8B-48AC-B1D6-0F44FE8BB9DF}" presName="sibTrans" presStyleCnt="0"/>
      <dgm:spPr/>
    </dgm:pt>
    <dgm:pt modelId="{2C0CCE2F-D605-4CD4-8EF8-58505CD93F20}" type="pres">
      <dgm:prSet presAssocID="{E2B78C3A-A0D8-433F-98A7-3C9B74EB3F48}" presName="compNode" presStyleCnt="0"/>
      <dgm:spPr/>
    </dgm:pt>
    <dgm:pt modelId="{6CAD9875-A774-4903-BF6A-12B34FE6B270}" type="pres">
      <dgm:prSet presAssocID="{E2B78C3A-A0D8-433F-98A7-3C9B74EB3F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2817648-AE15-4918-BE4B-C89325A2786E}" type="pres">
      <dgm:prSet presAssocID="{E2B78C3A-A0D8-433F-98A7-3C9B74EB3F48}" presName="spaceRect" presStyleCnt="0"/>
      <dgm:spPr/>
    </dgm:pt>
    <dgm:pt modelId="{7E7CA616-ED02-4AF6-AB3E-F758CB65DF9C}" type="pres">
      <dgm:prSet presAssocID="{E2B78C3A-A0D8-433F-98A7-3C9B74EB3F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7930027-A314-4CAC-BAE6-22758EF9DC17}" srcId="{AA4F5086-E4F0-4D7A-9863-584A027585A5}" destId="{E8BA8B59-3119-4F77-8280-F8F2FF8AA3D4}" srcOrd="1" destOrd="0" parTransId="{41E0A7EE-0E6F-4A1E-BCDD-4F0697365F01}" sibTransId="{C100EB4E-CE8B-48AC-B1D6-0F44FE8BB9DF}"/>
    <dgm:cxn modelId="{31E5FB36-E2E4-46D6-ACBE-538B2D6D9513}" type="presOf" srcId="{349587CA-5C3F-4E09-A562-74826089EEC2}" destId="{1A60FDBF-4001-477A-B869-6664F2403A1F}" srcOrd="0" destOrd="0" presId="urn:microsoft.com/office/officeart/2018/2/layout/IconLabelList"/>
    <dgm:cxn modelId="{689AAD51-7263-4C72-A16E-854457C81196}" type="presOf" srcId="{E2B78C3A-A0D8-433F-98A7-3C9B74EB3F48}" destId="{7E7CA616-ED02-4AF6-AB3E-F758CB65DF9C}" srcOrd="0" destOrd="0" presId="urn:microsoft.com/office/officeart/2018/2/layout/IconLabelList"/>
    <dgm:cxn modelId="{D51DBC73-FF5C-48C0-B7F7-D5FC00A6C60E}" type="presOf" srcId="{AA4F5086-E4F0-4D7A-9863-584A027585A5}" destId="{E40281A2-F678-4BC5-A948-A3DC67A80ADB}" srcOrd="0" destOrd="0" presId="urn:microsoft.com/office/officeart/2018/2/layout/IconLabelList"/>
    <dgm:cxn modelId="{553C8482-417E-48C8-8D68-EECCA201991F}" type="presOf" srcId="{E8BA8B59-3119-4F77-8280-F8F2FF8AA3D4}" destId="{FD90CC6D-BEAC-448C-AED2-5066FDF571DA}" srcOrd="0" destOrd="0" presId="urn:microsoft.com/office/officeart/2018/2/layout/IconLabelList"/>
    <dgm:cxn modelId="{0DBDACEA-59CD-4357-8E3B-C318CA849FC6}" srcId="{AA4F5086-E4F0-4D7A-9863-584A027585A5}" destId="{E2B78C3A-A0D8-433F-98A7-3C9B74EB3F48}" srcOrd="2" destOrd="0" parTransId="{BB3EDA24-9B28-428F-AAB0-0C40BF5D0AA8}" sibTransId="{48A458CC-5CE9-4992-A77D-6452C33B9432}"/>
    <dgm:cxn modelId="{36CEF5F7-1795-48B6-9A38-BE5233BA3E80}" srcId="{AA4F5086-E4F0-4D7A-9863-584A027585A5}" destId="{349587CA-5C3F-4E09-A562-74826089EEC2}" srcOrd="0" destOrd="0" parTransId="{22447BBC-4656-44D6-AAA1-BBECAFE91027}" sibTransId="{CB1A9C2A-AD8C-4C10-A8D5-DF4308963E3F}"/>
    <dgm:cxn modelId="{F5323B3C-AA87-4BC7-AB9B-6ABBC144A4CE}" type="presParOf" srcId="{E40281A2-F678-4BC5-A948-A3DC67A80ADB}" destId="{F9627DAC-BE1B-47A2-8ADD-92D593234A1A}" srcOrd="0" destOrd="0" presId="urn:microsoft.com/office/officeart/2018/2/layout/IconLabelList"/>
    <dgm:cxn modelId="{23C5F065-DA60-4EE4-8669-A1055B5ED16E}" type="presParOf" srcId="{F9627DAC-BE1B-47A2-8ADD-92D593234A1A}" destId="{9AE9B4F5-02B8-4980-BE55-D2A12B30491D}" srcOrd="0" destOrd="0" presId="urn:microsoft.com/office/officeart/2018/2/layout/IconLabelList"/>
    <dgm:cxn modelId="{DB9F3F4B-7DCD-4C86-90F4-36021E6C2258}" type="presParOf" srcId="{F9627DAC-BE1B-47A2-8ADD-92D593234A1A}" destId="{A6DB924D-0267-4287-877C-0483077D6BA3}" srcOrd="1" destOrd="0" presId="urn:microsoft.com/office/officeart/2018/2/layout/IconLabelList"/>
    <dgm:cxn modelId="{692261BA-FEFC-4FD0-93F2-8BFF6C7B09ED}" type="presParOf" srcId="{F9627DAC-BE1B-47A2-8ADD-92D593234A1A}" destId="{1A60FDBF-4001-477A-B869-6664F2403A1F}" srcOrd="2" destOrd="0" presId="urn:microsoft.com/office/officeart/2018/2/layout/IconLabelList"/>
    <dgm:cxn modelId="{1347E5D4-D539-441C-9FFC-5C5A794AEBBC}" type="presParOf" srcId="{E40281A2-F678-4BC5-A948-A3DC67A80ADB}" destId="{7CA988ED-5FC8-4AAB-8080-C570469598FE}" srcOrd="1" destOrd="0" presId="urn:microsoft.com/office/officeart/2018/2/layout/IconLabelList"/>
    <dgm:cxn modelId="{4BC23EB8-5D93-419B-86CC-C69580D27A5E}" type="presParOf" srcId="{E40281A2-F678-4BC5-A948-A3DC67A80ADB}" destId="{08338739-3219-41EF-8795-0CEF9A5620AD}" srcOrd="2" destOrd="0" presId="urn:microsoft.com/office/officeart/2018/2/layout/IconLabelList"/>
    <dgm:cxn modelId="{41687B25-7A2C-4A91-A7F6-8FA94712169C}" type="presParOf" srcId="{08338739-3219-41EF-8795-0CEF9A5620AD}" destId="{CAB3CBF7-9883-42B2-A839-ABECEDC431A6}" srcOrd="0" destOrd="0" presId="urn:microsoft.com/office/officeart/2018/2/layout/IconLabelList"/>
    <dgm:cxn modelId="{BD559968-C313-453A-9196-ABDD826CE124}" type="presParOf" srcId="{08338739-3219-41EF-8795-0CEF9A5620AD}" destId="{77317786-AC7F-4492-96AA-27094274B578}" srcOrd="1" destOrd="0" presId="urn:microsoft.com/office/officeart/2018/2/layout/IconLabelList"/>
    <dgm:cxn modelId="{D4B1DFE1-C71E-4F08-8987-24BD8DFB2A2A}" type="presParOf" srcId="{08338739-3219-41EF-8795-0CEF9A5620AD}" destId="{FD90CC6D-BEAC-448C-AED2-5066FDF571DA}" srcOrd="2" destOrd="0" presId="urn:microsoft.com/office/officeart/2018/2/layout/IconLabelList"/>
    <dgm:cxn modelId="{4A592E7D-6B6D-4AE2-B15C-63A6A57FC55F}" type="presParOf" srcId="{E40281A2-F678-4BC5-A948-A3DC67A80ADB}" destId="{4D96BB52-B96E-44A8-AFBB-9631CC1920E0}" srcOrd="3" destOrd="0" presId="urn:microsoft.com/office/officeart/2018/2/layout/IconLabelList"/>
    <dgm:cxn modelId="{26719891-6DDA-416C-B5C4-8FF14E171089}" type="presParOf" srcId="{E40281A2-F678-4BC5-A948-A3DC67A80ADB}" destId="{2C0CCE2F-D605-4CD4-8EF8-58505CD93F20}" srcOrd="4" destOrd="0" presId="urn:microsoft.com/office/officeart/2018/2/layout/IconLabelList"/>
    <dgm:cxn modelId="{D003535D-2521-4C31-B19C-639F420E2DC5}" type="presParOf" srcId="{2C0CCE2F-D605-4CD4-8EF8-58505CD93F20}" destId="{6CAD9875-A774-4903-BF6A-12B34FE6B270}" srcOrd="0" destOrd="0" presId="urn:microsoft.com/office/officeart/2018/2/layout/IconLabelList"/>
    <dgm:cxn modelId="{B5251350-CD0C-40BD-8FAA-E7AB2A13EC67}" type="presParOf" srcId="{2C0CCE2F-D605-4CD4-8EF8-58505CD93F20}" destId="{E2817648-AE15-4918-BE4B-C89325A2786E}" srcOrd="1" destOrd="0" presId="urn:microsoft.com/office/officeart/2018/2/layout/IconLabelList"/>
    <dgm:cxn modelId="{603D3FBE-A907-4648-AFE2-803155576B54}" type="presParOf" srcId="{2C0CCE2F-D605-4CD4-8EF8-58505CD93F20}" destId="{7E7CA616-ED02-4AF6-AB3E-F758CB65DF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4EDBF1-9DDC-46F9-97AC-66E7E81ABAC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4B36DA-5095-4DE8-B67F-B806CEB66F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Cisco Meraki (führend bei Cloud-Lösungen)</a:t>
          </a:r>
          <a:endParaRPr lang="en-US"/>
        </a:p>
      </dgm:t>
    </dgm:pt>
    <dgm:pt modelId="{53B66E7C-BD82-41A9-983C-90103DF1EE6B}" type="parTrans" cxnId="{F4696C75-308C-486A-9D9B-9A43BF948740}">
      <dgm:prSet/>
      <dgm:spPr/>
      <dgm:t>
        <a:bodyPr/>
        <a:lstStyle/>
        <a:p>
          <a:endParaRPr lang="en-US"/>
        </a:p>
      </dgm:t>
    </dgm:pt>
    <dgm:pt modelId="{39C089EF-32DC-4DFF-B266-D208284E6065}" type="sibTrans" cxnId="{F4696C75-308C-486A-9D9B-9A43BF948740}">
      <dgm:prSet/>
      <dgm:spPr/>
      <dgm:t>
        <a:bodyPr/>
        <a:lstStyle/>
        <a:p>
          <a:endParaRPr lang="en-US"/>
        </a:p>
      </dgm:t>
    </dgm:pt>
    <dgm:pt modelId="{27C57567-8DCC-4C97-9931-4C89FB087E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Aruba Central</a:t>
          </a:r>
          <a:endParaRPr lang="en-US" dirty="0"/>
        </a:p>
      </dgm:t>
    </dgm:pt>
    <dgm:pt modelId="{EB5F8890-A0CA-46F9-9A5B-ADC38A75603A}" type="parTrans" cxnId="{BB9644D7-31F6-47F5-8F4A-27474C3FF776}">
      <dgm:prSet/>
      <dgm:spPr/>
      <dgm:t>
        <a:bodyPr/>
        <a:lstStyle/>
        <a:p>
          <a:endParaRPr lang="en-US"/>
        </a:p>
      </dgm:t>
    </dgm:pt>
    <dgm:pt modelId="{52A904A9-B2F0-442E-A2BE-E1D0C9E8FD4F}" type="sibTrans" cxnId="{BB9644D7-31F6-47F5-8F4A-27474C3FF776}">
      <dgm:prSet/>
      <dgm:spPr/>
      <dgm:t>
        <a:bodyPr/>
        <a:lstStyle/>
        <a:p>
          <a:endParaRPr lang="en-US"/>
        </a:p>
      </dgm:t>
    </dgm:pt>
    <dgm:pt modelId="{E18C7005-4BC8-465C-BE72-2C20686037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 err="1"/>
            <a:t>Ubiquiti</a:t>
          </a:r>
          <a:r>
            <a:rPr lang="de-DE" dirty="0"/>
            <a:t> </a:t>
          </a:r>
          <a:r>
            <a:rPr lang="de-DE" dirty="0" err="1"/>
            <a:t>UniFi</a:t>
          </a:r>
          <a:r>
            <a:rPr lang="de-DE" dirty="0"/>
            <a:t> Cloud (preisgünstigere Alternative)</a:t>
          </a:r>
          <a:endParaRPr lang="en-US" dirty="0"/>
        </a:p>
      </dgm:t>
    </dgm:pt>
    <dgm:pt modelId="{16167671-950E-47CA-A46B-9F1767057699}" type="parTrans" cxnId="{476A6D4A-9307-49CE-A6B6-1C399921222A}">
      <dgm:prSet/>
      <dgm:spPr/>
      <dgm:t>
        <a:bodyPr/>
        <a:lstStyle/>
        <a:p>
          <a:endParaRPr lang="en-US"/>
        </a:p>
      </dgm:t>
    </dgm:pt>
    <dgm:pt modelId="{A9F5F8CC-6AF2-4994-8C59-3D0309146956}" type="sibTrans" cxnId="{476A6D4A-9307-49CE-A6B6-1C399921222A}">
      <dgm:prSet/>
      <dgm:spPr/>
      <dgm:t>
        <a:bodyPr/>
        <a:lstStyle/>
        <a:p>
          <a:endParaRPr lang="en-US"/>
        </a:p>
      </dgm:t>
    </dgm:pt>
    <dgm:pt modelId="{E4F0CFD7-2DD0-4A2C-9F6A-FBBA7599CC4A}" type="pres">
      <dgm:prSet presAssocID="{384EDBF1-9DDC-46F9-97AC-66E7E81ABACB}" presName="root" presStyleCnt="0">
        <dgm:presLayoutVars>
          <dgm:dir/>
          <dgm:resizeHandles val="exact"/>
        </dgm:presLayoutVars>
      </dgm:prSet>
      <dgm:spPr/>
    </dgm:pt>
    <dgm:pt modelId="{B0605791-F4BE-4C9E-B592-9C05F975715B}" type="pres">
      <dgm:prSet presAssocID="{DD4B36DA-5095-4DE8-B67F-B806CEB66FB9}" presName="compNode" presStyleCnt="0"/>
      <dgm:spPr/>
    </dgm:pt>
    <dgm:pt modelId="{84331EB2-9DA2-4EEB-86DD-802B8CE0B4E2}" type="pres">
      <dgm:prSet presAssocID="{DD4B36DA-5095-4DE8-B67F-B806CEB66FB9}" presName="iconBgRect" presStyleLbl="bgShp" presStyleIdx="0" presStyleCnt="3"/>
      <dgm:spPr/>
    </dgm:pt>
    <dgm:pt modelId="{D693CD9D-FFDB-41EF-90CD-DA24787DFB25}" type="pres">
      <dgm:prSet presAssocID="{DD4B36DA-5095-4DE8-B67F-B806CEB66F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2F39EEA-3D4A-439F-8425-0F40795E5188}" type="pres">
      <dgm:prSet presAssocID="{DD4B36DA-5095-4DE8-B67F-B806CEB66FB9}" presName="spaceRect" presStyleCnt="0"/>
      <dgm:spPr/>
    </dgm:pt>
    <dgm:pt modelId="{2BCCCFB0-64FD-425F-874B-1966B0049FD2}" type="pres">
      <dgm:prSet presAssocID="{DD4B36DA-5095-4DE8-B67F-B806CEB66FB9}" presName="textRect" presStyleLbl="revTx" presStyleIdx="0" presStyleCnt="3">
        <dgm:presLayoutVars>
          <dgm:chMax val="1"/>
          <dgm:chPref val="1"/>
        </dgm:presLayoutVars>
      </dgm:prSet>
      <dgm:spPr/>
    </dgm:pt>
    <dgm:pt modelId="{F12C0F5C-5B92-4185-8698-7B41C74835DF}" type="pres">
      <dgm:prSet presAssocID="{39C089EF-32DC-4DFF-B266-D208284E6065}" presName="sibTrans" presStyleCnt="0"/>
      <dgm:spPr/>
    </dgm:pt>
    <dgm:pt modelId="{78A56AEA-57E6-4CB7-9A7D-5875364D33BF}" type="pres">
      <dgm:prSet presAssocID="{27C57567-8DCC-4C97-9931-4C89FB087EC1}" presName="compNode" presStyleCnt="0"/>
      <dgm:spPr/>
    </dgm:pt>
    <dgm:pt modelId="{9F73C9E4-67DA-44CB-9685-8BB95DC610BD}" type="pres">
      <dgm:prSet presAssocID="{27C57567-8DCC-4C97-9931-4C89FB087EC1}" presName="iconBgRect" presStyleLbl="bgShp" presStyleIdx="1" presStyleCnt="3"/>
      <dgm:spPr/>
    </dgm:pt>
    <dgm:pt modelId="{FB74389F-FDF9-421A-AE76-69207A94B469}" type="pres">
      <dgm:prSet presAssocID="{27C57567-8DCC-4C97-9931-4C89FB087E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CDE8291-BF81-42A6-B5C2-D58832B24D87}" type="pres">
      <dgm:prSet presAssocID="{27C57567-8DCC-4C97-9931-4C89FB087EC1}" presName="spaceRect" presStyleCnt="0"/>
      <dgm:spPr/>
    </dgm:pt>
    <dgm:pt modelId="{40A90CAC-E2D3-451B-A42E-4174BB520833}" type="pres">
      <dgm:prSet presAssocID="{27C57567-8DCC-4C97-9931-4C89FB087EC1}" presName="textRect" presStyleLbl="revTx" presStyleIdx="1" presStyleCnt="3">
        <dgm:presLayoutVars>
          <dgm:chMax val="1"/>
          <dgm:chPref val="1"/>
        </dgm:presLayoutVars>
      </dgm:prSet>
      <dgm:spPr/>
    </dgm:pt>
    <dgm:pt modelId="{E451FC00-C2F2-4162-9F38-899180BBF624}" type="pres">
      <dgm:prSet presAssocID="{52A904A9-B2F0-442E-A2BE-E1D0C9E8FD4F}" presName="sibTrans" presStyleCnt="0"/>
      <dgm:spPr/>
    </dgm:pt>
    <dgm:pt modelId="{63DE6EF7-3D80-4BB5-A0EA-A20CF91A97DE}" type="pres">
      <dgm:prSet presAssocID="{E18C7005-4BC8-465C-BE72-2C20686037EF}" presName="compNode" presStyleCnt="0"/>
      <dgm:spPr/>
    </dgm:pt>
    <dgm:pt modelId="{CC9B0134-0521-47EB-A178-F54B57162077}" type="pres">
      <dgm:prSet presAssocID="{E18C7005-4BC8-465C-BE72-2C20686037EF}" presName="iconBgRect" presStyleLbl="bgShp" presStyleIdx="2" presStyleCnt="3"/>
      <dgm:spPr/>
    </dgm:pt>
    <dgm:pt modelId="{8500600F-D39E-4328-808E-D490E229FE49}" type="pres">
      <dgm:prSet presAssocID="{E18C7005-4BC8-465C-BE72-2C20686037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A043A77-AD4D-471B-A81E-4565AE8FD26C}" type="pres">
      <dgm:prSet presAssocID="{E18C7005-4BC8-465C-BE72-2C20686037EF}" presName="spaceRect" presStyleCnt="0"/>
      <dgm:spPr/>
    </dgm:pt>
    <dgm:pt modelId="{97D4AF56-68DD-473B-8253-5F3245D07730}" type="pres">
      <dgm:prSet presAssocID="{E18C7005-4BC8-465C-BE72-2C20686037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12FB29-1EA1-4BCD-8684-18D8D3E4CA48}" type="presOf" srcId="{27C57567-8DCC-4C97-9931-4C89FB087EC1}" destId="{40A90CAC-E2D3-451B-A42E-4174BB520833}" srcOrd="0" destOrd="0" presId="urn:microsoft.com/office/officeart/2018/5/layout/IconCircleLabelList"/>
    <dgm:cxn modelId="{476A6D4A-9307-49CE-A6B6-1C399921222A}" srcId="{384EDBF1-9DDC-46F9-97AC-66E7E81ABACB}" destId="{E18C7005-4BC8-465C-BE72-2C20686037EF}" srcOrd="2" destOrd="0" parTransId="{16167671-950E-47CA-A46B-9F1767057699}" sibTransId="{A9F5F8CC-6AF2-4994-8C59-3D0309146956}"/>
    <dgm:cxn modelId="{EF1CF750-F44A-4BA0-9904-C55B1862399F}" type="presOf" srcId="{E18C7005-4BC8-465C-BE72-2C20686037EF}" destId="{97D4AF56-68DD-473B-8253-5F3245D07730}" srcOrd="0" destOrd="0" presId="urn:microsoft.com/office/officeart/2018/5/layout/IconCircleLabelList"/>
    <dgm:cxn modelId="{D88F965B-B62F-436D-BB11-B95DAF2EFEB8}" type="presOf" srcId="{DD4B36DA-5095-4DE8-B67F-B806CEB66FB9}" destId="{2BCCCFB0-64FD-425F-874B-1966B0049FD2}" srcOrd="0" destOrd="0" presId="urn:microsoft.com/office/officeart/2018/5/layout/IconCircleLabelList"/>
    <dgm:cxn modelId="{F4696C75-308C-486A-9D9B-9A43BF948740}" srcId="{384EDBF1-9DDC-46F9-97AC-66E7E81ABACB}" destId="{DD4B36DA-5095-4DE8-B67F-B806CEB66FB9}" srcOrd="0" destOrd="0" parTransId="{53B66E7C-BD82-41A9-983C-90103DF1EE6B}" sibTransId="{39C089EF-32DC-4DFF-B266-D208284E6065}"/>
    <dgm:cxn modelId="{BB9644D7-31F6-47F5-8F4A-27474C3FF776}" srcId="{384EDBF1-9DDC-46F9-97AC-66E7E81ABACB}" destId="{27C57567-8DCC-4C97-9931-4C89FB087EC1}" srcOrd="1" destOrd="0" parTransId="{EB5F8890-A0CA-46F9-9A5B-ADC38A75603A}" sibTransId="{52A904A9-B2F0-442E-A2BE-E1D0C9E8FD4F}"/>
    <dgm:cxn modelId="{9F5B89FD-E9C0-4F31-9559-9FF2C79E58F4}" type="presOf" srcId="{384EDBF1-9DDC-46F9-97AC-66E7E81ABACB}" destId="{E4F0CFD7-2DD0-4A2C-9F6A-FBBA7599CC4A}" srcOrd="0" destOrd="0" presId="urn:microsoft.com/office/officeart/2018/5/layout/IconCircleLabelList"/>
    <dgm:cxn modelId="{14A5DD9C-EB9A-4CFE-85DD-087BEC8A8CB5}" type="presParOf" srcId="{E4F0CFD7-2DD0-4A2C-9F6A-FBBA7599CC4A}" destId="{B0605791-F4BE-4C9E-B592-9C05F975715B}" srcOrd="0" destOrd="0" presId="urn:microsoft.com/office/officeart/2018/5/layout/IconCircleLabelList"/>
    <dgm:cxn modelId="{B2BF8A8E-354D-44A2-AC1E-A19358FD4181}" type="presParOf" srcId="{B0605791-F4BE-4C9E-B592-9C05F975715B}" destId="{84331EB2-9DA2-4EEB-86DD-802B8CE0B4E2}" srcOrd="0" destOrd="0" presId="urn:microsoft.com/office/officeart/2018/5/layout/IconCircleLabelList"/>
    <dgm:cxn modelId="{A38CCF4C-697E-4F18-8DB6-8973359FEF1C}" type="presParOf" srcId="{B0605791-F4BE-4C9E-B592-9C05F975715B}" destId="{D693CD9D-FFDB-41EF-90CD-DA24787DFB25}" srcOrd="1" destOrd="0" presId="urn:microsoft.com/office/officeart/2018/5/layout/IconCircleLabelList"/>
    <dgm:cxn modelId="{23D503A9-28F6-485A-A25F-897F8D390A2D}" type="presParOf" srcId="{B0605791-F4BE-4C9E-B592-9C05F975715B}" destId="{22F39EEA-3D4A-439F-8425-0F40795E5188}" srcOrd="2" destOrd="0" presId="urn:microsoft.com/office/officeart/2018/5/layout/IconCircleLabelList"/>
    <dgm:cxn modelId="{030772A6-C682-40E1-A773-A4261E33A7C2}" type="presParOf" srcId="{B0605791-F4BE-4C9E-B592-9C05F975715B}" destId="{2BCCCFB0-64FD-425F-874B-1966B0049FD2}" srcOrd="3" destOrd="0" presId="urn:microsoft.com/office/officeart/2018/5/layout/IconCircleLabelList"/>
    <dgm:cxn modelId="{7C6926C3-493D-4E3A-AA6B-D07AF9DEA701}" type="presParOf" srcId="{E4F0CFD7-2DD0-4A2C-9F6A-FBBA7599CC4A}" destId="{F12C0F5C-5B92-4185-8698-7B41C74835DF}" srcOrd="1" destOrd="0" presId="urn:microsoft.com/office/officeart/2018/5/layout/IconCircleLabelList"/>
    <dgm:cxn modelId="{10E7135D-EE5C-41A3-AEE9-66AFEE04A002}" type="presParOf" srcId="{E4F0CFD7-2DD0-4A2C-9F6A-FBBA7599CC4A}" destId="{78A56AEA-57E6-4CB7-9A7D-5875364D33BF}" srcOrd="2" destOrd="0" presId="urn:microsoft.com/office/officeart/2018/5/layout/IconCircleLabelList"/>
    <dgm:cxn modelId="{60B17448-9FA4-46A7-8936-66E13B94273C}" type="presParOf" srcId="{78A56AEA-57E6-4CB7-9A7D-5875364D33BF}" destId="{9F73C9E4-67DA-44CB-9685-8BB95DC610BD}" srcOrd="0" destOrd="0" presId="urn:microsoft.com/office/officeart/2018/5/layout/IconCircleLabelList"/>
    <dgm:cxn modelId="{4039E606-9161-46A5-B7B8-2F8D9668873D}" type="presParOf" srcId="{78A56AEA-57E6-4CB7-9A7D-5875364D33BF}" destId="{FB74389F-FDF9-421A-AE76-69207A94B469}" srcOrd="1" destOrd="0" presId="urn:microsoft.com/office/officeart/2018/5/layout/IconCircleLabelList"/>
    <dgm:cxn modelId="{76D6EAF9-E072-4318-AD0C-9327B0C5BB94}" type="presParOf" srcId="{78A56AEA-57E6-4CB7-9A7D-5875364D33BF}" destId="{5CDE8291-BF81-42A6-B5C2-D58832B24D87}" srcOrd="2" destOrd="0" presId="urn:microsoft.com/office/officeart/2018/5/layout/IconCircleLabelList"/>
    <dgm:cxn modelId="{11AD40C2-C5A5-459D-8678-3C4EB2AF1E30}" type="presParOf" srcId="{78A56AEA-57E6-4CB7-9A7D-5875364D33BF}" destId="{40A90CAC-E2D3-451B-A42E-4174BB520833}" srcOrd="3" destOrd="0" presId="urn:microsoft.com/office/officeart/2018/5/layout/IconCircleLabelList"/>
    <dgm:cxn modelId="{8FEBC6C7-E98F-4B29-966F-4E9AFD53B691}" type="presParOf" srcId="{E4F0CFD7-2DD0-4A2C-9F6A-FBBA7599CC4A}" destId="{E451FC00-C2F2-4162-9F38-899180BBF624}" srcOrd="3" destOrd="0" presId="urn:microsoft.com/office/officeart/2018/5/layout/IconCircleLabelList"/>
    <dgm:cxn modelId="{AB9D71EB-0ECB-41F1-8722-E439ACAACA66}" type="presParOf" srcId="{E4F0CFD7-2DD0-4A2C-9F6A-FBBA7599CC4A}" destId="{63DE6EF7-3D80-4BB5-A0EA-A20CF91A97DE}" srcOrd="4" destOrd="0" presId="urn:microsoft.com/office/officeart/2018/5/layout/IconCircleLabelList"/>
    <dgm:cxn modelId="{BDD675A2-6F0E-4A2E-BB47-5AD1A0CC3BAA}" type="presParOf" srcId="{63DE6EF7-3D80-4BB5-A0EA-A20CF91A97DE}" destId="{CC9B0134-0521-47EB-A178-F54B57162077}" srcOrd="0" destOrd="0" presId="urn:microsoft.com/office/officeart/2018/5/layout/IconCircleLabelList"/>
    <dgm:cxn modelId="{4DE7A237-8524-46E2-B0F7-87FF0192C8C9}" type="presParOf" srcId="{63DE6EF7-3D80-4BB5-A0EA-A20CF91A97DE}" destId="{8500600F-D39E-4328-808E-D490E229FE49}" srcOrd="1" destOrd="0" presId="urn:microsoft.com/office/officeart/2018/5/layout/IconCircleLabelList"/>
    <dgm:cxn modelId="{6D027056-C7B2-43FC-B7AE-B87AE14F70C1}" type="presParOf" srcId="{63DE6EF7-3D80-4BB5-A0EA-A20CF91A97DE}" destId="{BA043A77-AD4D-471B-A81E-4565AE8FD26C}" srcOrd="2" destOrd="0" presId="urn:microsoft.com/office/officeart/2018/5/layout/IconCircleLabelList"/>
    <dgm:cxn modelId="{C63622CA-9ACC-4237-90AC-DC129271E947}" type="presParOf" srcId="{63DE6EF7-3D80-4BB5-A0EA-A20CF91A97DE}" destId="{97D4AF56-68DD-473B-8253-5F3245D077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C8F2D2-7BDC-4AC8-9058-587CFEEFDC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47F838-E42D-4C97-8D30-B2B556B39DC6}">
      <dgm:prSet/>
      <dgm:spPr/>
      <dgm:t>
        <a:bodyPr/>
        <a:lstStyle/>
        <a:p>
          <a:r>
            <a:rPr lang="de-DE"/>
            <a:t>Zentrale Verwaltung von WLAN und Netzwerken aller Filialen weltweit</a:t>
          </a:r>
          <a:endParaRPr lang="en-US"/>
        </a:p>
      </dgm:t>
    </dgm:pt>
    <dgm:pt modelId="{C9711430-8FE4-4D33-8FEF-51E058CAB8D9}" type="parTrans" cxnId="{C717810E-FC0A-4100-AD69-526F7C2B24E6}">
      <dgm:prSet/>
      <dgm:spPr/>
      <dgm:t>
        <a:bodyPr/>
        <a:lstStyle/>
        <a:p>
          <a:endParaRPr lang="en-US"/>
        </a:p>
      </dgm:t>
    </dgm:pt>
    <dgm:pt modelId="{3FCD9D25-D000-42B3-B9DE-68CF738A26BF}" type="sibTrans" cxnId="{C717810E-FC0A-4100-AD69-526F7C2B24E6}">
      <dgm:prSet/>
      <dgm:spPr/>
      <dgm:t>
        <a:bodyPr/>
        <a:lstStyle/>
        <a:p>
          <a:endParaRPr lang="en-US"/>
        </a:p>
      </dgm:t>
    </dgm:pt>
    <dgm:pt modelId="{4903FF97-4698-4B84-BDB7-634FF5139625}">
      <dgm:prSet/>
      <dgm:spPr/>
      <dgm:t>
        <a:bodyPr/>
        <a:lstStyle/>
        <a:p>
          <a:r>
            <a:rPr lang="de-DE"/>
            <a:t>Neue Standorte innerhalb weniger Minuten hinzufügen</a:t>
          </a:r>
          <a:endParaRPr lang="en-US"/>
        </a:p>
      </dgm:t>
    </dgm:pt>
    <dgm:pt modelId="{14A74E9F-46E4-47B5-9C4D-12910C66597B}" type="parTrans" cxnId="{87FB04DE-5DD1-47D1-980E-924C8786C459}">
      <dgm:prSet/>
      <dgm:spPr/>
      <dgm:t>
        <a:bodyPr/>
        <a:lstStyle/>
        <a:p>
          <a:endParaRPr lang="en-US"/>
        </a:p>
      </dgm:t>
    </dgm:pt>
    <dgm:pt modelId="{4ECD6BE1-2A64-4E6F-9181-E27E794C0D3C}" type="sibTrans" cxnId="{87FB04DE-5DD1-47D1-980E-924C8786C459}">
      <dgm:prSet/>
      <dgm:spPr/>
      <dgm:t>
        <a:bodyPr/>
        <a:lstStyle/>
        <a:p>
          <a:endParaRPr lang="en-US"/>
        </a:p>
      </dgm:t>
    </dgm:pt>
    <dgm:pt modelId="{8BFA9B2B-929B-421F-AEDE-E1029450704E}">
      <dgm:prSet/>
      <dgm:spPr/>
      <dgm:t>
        <a:bodyPr/>
        <a:lstStyle/>
        <a:p>
          <a:r>
            <a:rPr lang="de-DE"/>
            <a:t>Monitoring und Alarme in Echtzeit per App</a:t>
          </a:r>
          <a:endParaRPr lang="en-US"/>
        </a:p>
      </dgm:t>
    </dgm:pt>
    <dgm:pt modelId="{970C66AB-6D9F-4A2E-8279-FC262568AAA1}" type="parTrans" cxnId="{B0F75D77-134C-4341-99D3-8750B11BD074}">
      <dgm:prSet/>
      <dgm:spPr/>
      <dgm:t>
        <a:bodyPr/>
        <a:lstStyle/>
        <a:p>
          <a:endParaRPr lang="en-US"/>
        </a:p>
      </dgm:t>
    </dgm:pt>
    <dgm:pt modelId="{33527CF8-6A06-41DF-8E47-76C5A6D1B46E}" type="sibTrans" cxnId="{B0F75D77-134C-4341-99D3-8750B11BD074}">
      <dgm:prSet/>
      <dgm:spPr/>
      <dgm:t>
        <a:bodyPr/>
        <a:lstStyle/>
        <a:p>
          <a:endParaRPr lang="en-US"/>
        </a:p>
      </dgm:t>
    </dgm:pt>
    <dgm:pt modelId="{E773B487-38E4-4385-86D9-B444A0017087}" type="pres">
      <dgm:prSet presAssocID="{CCC8F2D2-7BDC-4AC8-9058-587CFEEFDCAF}" presName="root" presStyleCnt="0">
        <dgm:presLayoutVars>
          <dgm:dir/>
          <dgm:resizeHandles val="exact"/>
        </dgm:presLayoutVars>
      </dgm:prSet>
      <dgm:spPr/>
    </dgm:pt>
    <dgm:pt modelId="{39439167-AC53-433F-9437-C3F7D58BFC03}" type="pres">
      <dgm:prSet presAssocID="{6D47F838-E42D-4C97-8D30-B2B556B39DC6}" presName="compNode" presStyleCnt="0"/>
      <dgm:spPr/>
    </dgm:pt>
    <dgm:pt modelId="{D123C8EA-79C6-481B-A35F-C513561D3D73}" type="pres">
      <dgm:prSet presAssocID="{6D47F838-E42D-4C97-8D30-B2B556B39D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1652385A-83F8-4155-BCB4-68DBC1453BE2}" type="pres">
      <dgm:prSet presAssocID="{6D47F838-E42D-4C97-8D30-B2B556B39DC6}" presName="spaceRect" presStyleCnt="0"/>
      <dgm:spPr/>
    </dgm:pt>
    <dgm:pt modelId="{17097059-9BB5-4F44-A7D8-BF0FCF4B3F9C}" type="pres">
      <dgm:prSet presAssocID="{6D47F838-E42D-4C97-8D30-B2B556B39DC6}" presName="textRect" presStyleLbl="revTx" presStyleIdx="0" presStyleCnt="3">
        <dgm:presLayoutVars>
          <dgm:chMax val="1"/>
          <dgm:chPref val="1"/>
        </dgm:presLayoutVars>
      </dgm:prSet>
      <dgm:spPr/>
    </dgm:pt>
    <dgm:pt modelId="{B6DF9042-5169-4961-B4DA-5AE98302A45E}" type="pres">
      <dgm:prSet presAssocID="{3FCD9D25-D000-42B3-B9DE-68CF738A26BF}" presName="sibTrans" presStyleCnt="0"/>
      <dgm:spPr/>
    </dgm:pt>
    <dgm:pt modelId="{F04FE23B-D48A-481F-9865-20A973591FC6}" type="pres">
      <dgm:prSet presAssocID="{4903FF97-4698-4B84-BDB7-634FF5139625}" presName="compNode" presStyleCnt="0"/>
      <dgm:spPr/>
    </dgm:pt>
    <dgm:pt modelId="{E61642DE-967C-42F8-AFD4-779C03AF0A20}" type="pres">
      <dgm:prSet presAssocID="{4903FF97-4698-4B84-BDB7-634FF51396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824FBC81-11D6-4F2A-A0F1-057AAD550120}" type="pres">
      <dgm:prSet presAssocID="{4903FF97-4698-4B84-BDB7-634FF5139625}" presName="spaceRect" presStyleCnt="0"/>
      <dgm:spPr/>
    </dgm:pt>
    <dgm:pt modelId="{165CBA7B-D64D-4989-8865-BB2E34F412F0}" type="pres">
      <dgm:prSet presAssocID="{4903FF97-4698-4B84-BDB7-634FF5139625}" presName="textRect" presStyleLbl="revTx" presStyleIdx="1" presStyleCnt="3">
        <dgm:presLayoutVars>
          <dgm:chMax val="1"/>
          <dgm:chPref val="1"/>
        </dgm:presLayoutVars>
      </dgm:prSet>
      <dgm:spPr/>
    </dgm:pt>
    <dgm:pt modelId="{9D9C6AFA-0593-470E-BB54-C23B615B58D8}" type="pres">
      <dgm:prSet presAssocID="{4ECD6BE1-2A64-4E6F-9181-E27E794C0D3C}" presName="sibTrans" presStyleCnt="0"/>
      <dgm:spPr/>
    </dgm:pt>
    <dgm:pt modelId="{775E5CB0-6318-40D3-98B3-6BF5BE22D7D4}" type="pres">
      <dgm:prSet presAssocID="{8BFA9B2B-929B-421F-AEDE-E1029450704E}" presName="compNode" presStyleCnt="0"/>
      <dgm:spPr/>
    </dgm:pt>
    <dgm:pt modelId="{11AAE1F2-C099-4FB3-8182-1821A6E71A36}" type="pres">
      <dgm:prSet presAssocID="{8BFA9B2B-929B-421F-AEDE-E102945070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DC94B56-2EE2-4A64-9307-7036DF338065}" type="pres">
      <dgm:prSet presAssocID="{8BFA9B2B-929B-421F-AEDE-E1029450704E}" presName="spaceRect" presStyleCnt="0"/>
      <dgm:spPr/>
    </dgm:pt>
    <dgm:pt modelId="{BD203ECE-81BE-4097-AF9B-4F428FE09BA0}" type="pres">
      <dgm:prSet presAssocID="{8BFA9B2B-929B-421F-AEDE-E1029450704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17810E-FC0A-4100-AD69-526F7C2B24E6}" srcId="{CCC8F2D2-7BDC-4AC8-9058-587CFEEFDCAF}" destId="{6D47F838-E42D-4C97-8D30-B2B556B39DC6}" srcOrd="0" destOrd="0" parTransId="{C9711430-8FE4-4D33-8FEF-51E058CAB8D9}" sibTransId="{3FCD9D25-D000-42B3-B9DE-68CF738A26BF}"/>
    <dgm:cxn modelId="{64F40642-1E81-47DE-B3B4-5F6D170CC8ED}" type="presOf" srcId="{6D47F838-E42D-4C97-8D30-B2B556B39DC6}" destId="{17097059-9BB5-4F44-A7D8-BF0FCF4B3F9C}" srcOrd="0" destOrd="0" presId="urn:microsoft.com/office/officeart/2018/2/layout/IconLabelList"/>
    <dgm:cxn modelId="{B0F75D77-134C-4341-99D3-8750B11BD074}" srcId="{CCC8F2D2-7BDC-4AC8-9058-587CFEEFDCAF}" destId="{8BFA9B2B-929B-421F-AEDE-E1029450704E}" srcOrd="2" destOrd="0" parTransId="{970C66AB-6D9F-4A2E-8279-FC262568AAA1}" sibTransId="{33527CF8-6A06-41DF-8E47-76C5A6D1B46E}"/>
    <dgm:cxn modelId="{EC0819AC-49D7-4E51-BCA4-33C2DC97BC13}" type="presOf" srcId="{8BFA9B2B-929B-421F-AEDE-E1029450704E}" destId="{BD203ECE-81BE-4097-AF9B-4F428FE09BA0}" srcOrd="0" destOrd="0" presId="urn:microsoft.com/office/officeart/2018/2/layout/IconLabelList"/>
    <dgm:cxn modelId="{87FB04DE-5DD1-47D1-980E-924C8786C459}" srcId="{CCC8F2D2-7BDC-4AC8-9058-587CFEEFDCAF}" destId="{4903FF97-4698-4B84-BDB7-634FF5139625}" srcOrd="1" destOrd="0" parTransId="{14A74E9F-46E4-47B5-9C4D-12910C66597B}" sibTransId="{4ECD6BE1-2A64-4E6F-9181-E27E794C0D3C}"/>
    <dgm:cxn modelId="{315917E3-25D8-484A-82C5-7D222B16F07D}" type="presOf" srcId="{4903FF97-4698-4B84-BDB7-634FF5139625}" destId="{165CBA7B-D64D-4989-8865-BB2E34F412F0}" srcOrd="0" destOrd="0" presId="urn:microsoft.com/office/officeart/2018/2/layout/IconLabelList"/>
    <dgm:cxn modelId="{F5DABEF6-9BAD-4BAF-9756-B7A825F4B88C}" type="presOf" srcId="{CCC8F2D2-7BDC-4AC8-9058-587CFEEFDCAF}" destId="{E773B487-38E4-4385-86D9-B444A0017087}" srcOrd="0" destOrd="0" presId="urn:microsoft.com/office/officeart/2018/2/layout/IconLabelList"/>
    <dgm:cxn modelId="{14D301D5-16CB-4460-9212-3634049DCEE0}" type="presParOf" srcId="{E773B487-38E4-4385-86D9-B444A0017087}" destId="{39439167-AC53-433F-9437-C3F7D58BFC03}" srcOrd="0" destOrd="0" presId="urn:microsoft.com/office/officeart/2018/2/layout/IconLabelList"/>
    <dgm:cxn modelId="{70995693-157F-48B2-BBAB-837EF8B430B9}" type="presParOf" srcId="{39439167-AC53-433F-9437-C3F7D58BFC03}" destId="{D123C8EA-79C6-481B-A35F-C513561D3D73}" srcOrd="0" destOrd="0" presId="urn:microsoft.com/office/officeart/2018/2/layout/IconLabelList"/>
    <dgm:cxn modelId="{FBB323FA-A2FE-4A7E-82C0-17728989A268}" type="presParOf" srcId="{39439167-AC53-433F-9437-C3F7D58BFC03}" destId="{1652385A-83F8-4155-BCB4-68DBC1453BE2}" srcOrd="1" destOrd="0" presId="urn:microsoft.com/office/officeart/2018/2/layout/IconLabelList"/>
    <dgm:cxn modelId="{01A167C1-B025-4518-B225-788D0084E55B}" type="presParOf" srcId="{39439167-AC53-433F-9437-C3F7D58BFC03}" destId="{17097059-9BB5-4F44-A7D8-BF0FCF4B3F9C}" srcOrd="2" destOrd="0" presId="urn:microsoft.com/office/officeart/2018/2/layout/IconLabelList"/>
    <dgm:cxn modelId="{1B4BFB9E-822E-48C7-833E-A5F4435D9315}" type="presParOf" srcId="{E773B487-38E4-4385-86D9-B444A0017087}" destId="{B6DF9042-5169-4961-B4DA-5AE98302A45E}" srcOrd="1" destOrd="0" presId="urn:microsoft.com/office/officeart/2018/2/layout/IconLabelList"/>
    <dgm:cxn modelId="{BB0A32CB-475F-468C-8E9E-058E26FA77BE}" type="presParOf" srcId="{E773B487-38E4-4385-86D9-B444A0017087}" destId="{F04FE23B-D48A-481F-9865-20A973591FC6}" srcOrd="2" destOrd="0" presId="urn:microsoft.com/office/officeart/2018/2/layout/IconLabelList"/>
    <dgm:cxn modelId="{8FBE8462-48C6-48E3-B4D1-5FEBB49A8490}" type="presParOf" srcId="{F04FE23B-D48A-481F-9865-20A973591FC6}" destId="{E61642DE-967C-42F8-AFD4-779C03AF0A20}" srcOrd="0" destOrd="0" presId="urn:microsoft.com/office/officeart/2018/2/layout/IconLabelList"/>
    <dgm:cxn modelId="{9589EA51-CB67-4845-908A-4855EB35E457}" type="presParOf" srcId="{F04FE23B-D48A-481F-9865-20A973591FC6}" destId="{824FBC81-11D6-4F2A-A0F1-057AAD550120}" srcOrd="1" destOrd="0" presId="urn:microsoft.com/office/officeart/2018/2/layout/IconLabelList"/>
    <dgm:cxn modelId="{ED7E0EFA-3F50-48ED-B81C-DDBEF644A0A2}" type="presParOf" srcId="{F04FE23B-D48A-481F-9865-20A973591FC6}" destId="{165CBA7B-D64D-4989-8865-BB2E34F412F0}" srcOrd="2" destOrd="0" presId="urn:microsoft.com/office/officeart/2018/2/layout/IconLabelList"/>
    <dgm:cxn modelId="{14B613D7-D328-4FC8-B838-558663F11A06}" type="presParOf" srcId="{E773B487-38E4-4385-86D9-B444A0017087}" destId="{9D9C6AFA-0593-470E-BB54-C23B615B58D8}" srcOrd="3" destOrd="0" presId="urn:microsoft.com/office/officeart/2018/2/layout/IconLabelList"/>
    <dgm:cxn modelId="{62BB5F17-DC8E-4F89-B5B6-819E15E37C46}" type="presParOf" srcId="{E773B487-38E4-4385-86D9-B444A0017087}" destId="{775E5CB0-6318-40D3-98B3-6BF5BE22D7D4}" srcOrd="4" destOrd="0" presId="urn:microsoft.com/office/officeart/2018/2/layout/IconLabelList"/>
    <dgm:cxn modelId="{81F0786D-C186-4403-9B95-EC2664518C33}" type="presParOf" srcId="{775E5CB0-6318-40D3-98B3-6BF5BE22D7D4}" destId="{11AAE1F2-C099-4FB3-8182-1821A6E71A36}" srcOrd="0" destOrd="0" presId="urn:microsoft.com/office/officeart/2018/2/layout/IconLabelList"/>
    <dgm:cxn modelId="{263C619B-2F94-4C48-AD65-338ADE802261}" type="presParOf" srcId="{775E5CB0-6318-40D3-98B3-6BF5BE22D7D4}" destId="{8DC94B56-2EE2-4A64-9307-7036DF338065}" srcOrd="1" destOrd="0" presId="urn:microsoft.com/office/officeart/2018/2/layout/IconLabelList"/>
    <dgm:cxn modelId="{9C5BBE80-C409-41DA-B119-2D43F9D26AE6}" type="presParOf" srcId="{775E5CB0-6318-40D3-98B3-6BF5BE22D7D4}" destId="{BD203ECE-81BE-4097-AF9B-4F428FE09B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E3E22C-2B04-42D3-9118-A2714D1B8B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ADAF7E-1FB3-4486-B95C-5370482ED371}">
      <dgm:prSet/>
      <dgm:spPr/>
      <dgm:t>
        <a:bodyPr/>
        <a:lstStyle/>
        <a:p>
          <a:r>
            <a:rPr lang="de-DE"/>
            <a:t>KI-gestütztes Netzwerkmanagement (automatische Fehlererkennung)</a:t>
          </a:r>
          <a:endParaRPr lang="en-US"/>
        </a:p>
      </dgm:t>
    </dgm:pt>
    <dgm:pt modelId="{73A96F7C-C891-49E4-8C0D-7CFCB7A7EEE0}" type="parTrans" cxnId="{A6F4B3BC-4380-4D94-AECF-D350F0AFA0A3}">
      <dgm:prSet/>
      <dgm:spPr/>
      <dgm:t>
        <a:bodyPr/>
        <a:lstStyle/>
        <a:p>
          <a:endParaRPr lang="en-US"/>
        </a:p>
      </dgm:t>
    </dgm:pt>
    <dgm:pt modelId="{94A60B25-26D9-4804-A257-6C45F8863D55}" type="sibTrans" cxnId="{A6F4B3BC-4380-4D94-AECF-D350F0AFA0A3}">
      <dgm:prSet/>
      <dgm:spPr/>
      <dgm:t>
        <a:bodyPr/>
        <a:lstStyle/>
        <a:p>
          <a:endParaRPr lang="en-US"/>
        </a:p>
      </dgm:t>
    </dgm:pt>
    <dgm:pt modelId="{21B08C73-0EE2-48A2-A89A-4050FE707394}">
      <dgm:prSet/>
      <dgm:spPr/>
      <dgm:t>
        <a:bodyPr/>
        <a:lstStyle/>
        <a:p>
          <a:r>
            <a:rPr lang="de-DE"/>
            <a:t>Zero-Touch-Provisioning (Geräte sind direkt einsatzbereit)</a:t>
          </a:r>
          <a:endParaRPr lang="en-US"/>
        </a:p>
      </dgm:t>
    </dgm:pt>
    <dgm:pt modelId="{5843A9B4-96C1-4AC4-9E0B-81D549F60659}" type="parTrans" cxnId="{C439CF9A-2221-4D90-8B16-FA3F2326AE8A}">
      <dgm:prSet/>
      <dgm:spPr/>
      <dgm:t>
        <a:bodyPr/>
        <a:lstStyle/>
        <a:p>
          <a:endParaRPr lang="en-US"/>
        </a:p>
      </dgm:t>
    </dgm:pt>
    <dgm:pt modelId="{F3F04DCB-FC11-48CF-AC77-E59061A6AD99}" type="sibTrans" cxnId="{C439CF9A-2221-4D90-8B16-FA3F2326AE8A}">
      <dgm:prSet/>
      <dgm:spPr/>
      <dgm:t>
        <a:bodyPr/>
        <a:lstStyle/>
        <a:p>
          <a:endParaRPr lang="en-US"/>
        </a:p>
      </dgm:t>
    </dgm:pt>
    <dgm:pt modelId="{EDA36D45-7117-4B75-8973-EFC8B619291E}">
      <dgm:prSet/>
      <dgm:spPr/>
      <dgm:t>
        <a:bodyPr/>
        <a:lstStyle/>
        <a:p>
          <a:r>
            <a:rPr lang="de-DE" dirty="0"/>
            <a:t>Mehr Fokus auf </a:t>
          </a:r>
          <a:r>
            <a:rPr lang="de-DE" dirty="0" err="1"/>
            <a:t>Datensicherhei</a:t>
          </a:r>
          <a:endParaRPr lang="en-US" dirty="0"/>
        </a:p>
      </dgm:t>
    </dgm:pt>
    <dgm:pt modelId="{9726C28F-C279-452E-AEBA-A3C45DB24D21}" type="parTrans" cxnId="{0918AD1E-8C05-4FCD-8E74-8B4272D503E2}">
      <dgm:prSet/>
      <dgm:spPr/>
      <dgm:t>
        <a:bodyPr/>
        <a:lstStyle/>
        <a:p>
          <a:endParaRPr lang="en-US"/>
        </a:p>
      </dgm:t>
    </dgm:pt>
    <dgm:pt modelId="{BC1B29F2-9C6C-4892-A190-A07F88C5816C}" type="sibTrans" cxnId="{0918AD1E-8C05-4FCD-8E74-8B4272D503E2}">
      <dgm:prSet/>
      <dgm:spPr/>
      <dgm:t>
        <a:bodyPr/>
        <a:lstStyle/>
        <a:p>
          <a:endParaRPr lang="en-US"/>
        </a:p>
      </dgm:t>
    </dgm:pt>
    <dgm:pt modelId="{5B3CA337-3C45-4FAF-AD6C-35B9CA071A75}" type="pres">
      <dgm:prSet presAssocID="{FBE3E22C-2B04-42D3-9118-A2714D1B8BC7}" presName="root" presStyleCnt="0">
        <dgm:presLayoutVars>
          <dgm:dir/>
          <dgm:resizeHandles val="exact"/>
        </dgm:presLayoutVars>
      </dgm:prSet>
      <dgm:spPr/>
    </dgm:pt>
    <dgm:pt modelId="{06688949-3D35-4763-9BCC-60A867C8EC85}" type="pres">
      <dgm:prSet presAssocID="{D6ADAF7E-1FB3-4486-B95C-5370482ED371}" presName="compNode" presStyleCnt="0"/>
      <dgm:spPr/>
    </dgm:pt>
    <dgm:pt modelId="{0E534E7E-6F37-4700-95F8-4994F3D8FEBC}" type="pres">
      <dgm:prSet presAssocID="{D6ADAF7E-1FB3-4486-B95C-5370482ED3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er"/>
        </a:ext>
      </dgm:extLst>
    </dgm:pt>
    <dgm:pt modelId="{7FE9DF13-D792-4924-A2E5-4410745F5472}" type="pres">
      <dgm:prSet presAssocID="{D6ADAF7E-1FB3-4486-B95C-5370482ED371}" presName="spaceRect" presStyleCnt="0"/>
      <dgm:spPr/>
    </dgm:pt>
    <dgm:pt modelId="{CFCB4069-1720-4F1C-B36C-03CBCF09DADF}" type="pres">
      <dgm:prSet presAssocID="{D6ADAF7E-1FB3-4486-B95C-5370482ED371}" presName="textRect" presStyleLbl="revTx" presStyleIdx="0" presStyleCnt="3">
        <dgm:presLayoutVars>
          <dgm:chMax val="1"/>
          <dgm:chPref val="1"/>
        </dgm:presLayoutVars>
      </dgm:prSet>
      <dgm:spPr/>
    </dgm:pt>
    <dgm:pt modelId="{7549AF68-3708-4831-87C2-0FD3A253E2B0}" type="pres">
      <dgm:prSet presAssocID="{94A60B25-26D9-4804-A257-6C45F8863D55}" presName="sibTrans" presStyleCnt="0"/>
      <dgm:spPr/>
    </dgm:pt>
    <dgm:pt modelId="{9F546A26-D0BB-4DBB-8039-3B1442AC4939}" type="pres">
      <dgm:prSet presAssocID="{21B08C73-0EE2-48A2-A89A-4050FE707394}" presName="compNode" presStyleCnt="0"/>
      <dgm:spPr/>
    </dgm:pt>
    <dgm:pt modelId="{AA3C35B8-2031-4AB0-8CF6-AEAE4BE8F477}" type="pres">
      <dgm:prSet presAssocID="{21B08C73-0EE2-48A2-A89A-4050FE7073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ssdiagramm"/>
        </a:ext>
      </dgm:extLst>
    </dgm:pt>
    <dgm:pt modelId="{DF1DF0DD-620D-443A-A2F5-39638FE2902F}" type="pres">
      <dgm:prSet presAssocID="{21B08C73-0EE2-48A2-A89A-4050FE707394}" presName="spaceRect" presStyleCnt="0"/>
      <dgm:spPr/>
    </dgm:pt>
    <dgm:pt modelId="{8CCD4A0D-7CBD-4734-AE00-9F657FEB43F1}" type="pres">
      <dgm:prSet presAssocID="{21B08C73-0EE2-48A2-A89A-4050FE707394}" presName="textRect" presStyleLbl="revTx" presStyleIdx="1" presStyleCnt="3">
        <dgm:presLayoutVars>
          <dgm:chMax val="1"/>
          <dgm:chPref val="1"/>
        </dgm:presLayoutVars>
      </dgm:prSet>
      <dgm:spPr/>
    </dgm:pt>
    <dgm:pt modelId="{0CC2CEFF-7647-4F67-966F-9DA9FD133A2D}" type="pres">
      <dgm:prSet presAssocID="{F3F04DCB-FC11-48CF-AC77-E59061A6AD99}" presName="sibTrans" presStyleCnt="0"/>
      <dgm:spPr/>
    </dgm:pt>
    <dgm:pt modelId="{43ECCAB4-9B32-41DB-AD56-6B655105A614}" type="pres">
      <dgm:prSet presAssocID="{EDA36D45-7117-4B75-8973-EFC8B619291E}" presName="compNode" presStyleCnt="0"/>
      <dgm:spPr/>
    </dgm:pt>
    <dgm:pt modelId="{4615BE5C-C1ED-4102-971D-4C7B5927DCCE}" type="pres">
      <dgm:prSet presAssocID="{EDA36D45-7117-4B75-8973-EFC8B61929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8F805A0-4356-4D75-9373-B44057497485}" type="pres">
      <dgm:prSet presAssocID="{EDA36D45-7117-4B75-8973-EFC8B619291E}" presName="spaceRect" presStyleCnt="0"/>
      <dgm:spPr/>
    </dgm:pt>
    <dgm:pt modelId="{B7C25EED-E625-4BC7-A043-B3F1FA7E393D}" type="pres">
      <dgm:prSet presAssocID="{EDA36D45-7117-4B75-8973-EFC8B619291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18AD1E-8C05-4FCD-8E74-8B4272D503E2}" srcId="{FBE3E22C-2B04-42D3-9118-A2714D1B8BC7}" destId="{EDA36D45-7117-4B75-8973-EFC8B619291E}" srcOrd="2" destOrd="0" parTransId="{9726C28F-C279-452E-AEBA-A3C45DB24D21}" sibTransId="{BC1B29F2-9C6C-4892-A190-A07F88C5816C}"/>
    <dgm:cxn modelId="{FFD0D834-DDAA-4809-A25A-F0E9BF95D5D2}" type="presOf" srcId="{EDA36D45-7117-4B75-8973-EFC8B619291E}" destId="{B7C25EED-E625-4BC7-A043-B3F1FA7E393D}" srcOrd="0" destOrd="0" presId="urn:microsoft.com/office/officeart/2018/2/layout/IconLabelList"/>
    <dgm:cxn modelId="{2F6A4D6A-37B8-43FB-9623-2B2D6B8D5A14}" type="presOf" srcId="{D6ADAF7E-1FB3-4486-B95C-5370482ED371}" destId="{CFCB4069-1720-4F1C-B36C-03CBCF09DADF}" srcOrd="0" destOrd="0" presId="urn:microsoft.com/office/officeart/2018/2/layout/IconLabelList"/>
    <dgm:cxn modelId="{C439CF9A-2221-4D90-8B16-FA3F2326AE8A}" srcId="{FBE3E22C-2B04-42D3-9118-A2714D1B8BC7}" destId="{21B08C73-0EE2-48A2-A89A-4050FE707394}" srcOrd="1" destOrd="0" parTransId="{5843A9B4-96C1-4AC4-9E0B-81D549F60659}" sibTransId="{F3F04DCB-FC11-48CF-AC77-E59061A6AD99}"/>
    <dgm:cxn modelId="{A6F4B3BC-4380-4D94-AECF-D350F0AFA0A3}" srcId="{FBE3E22C-2B04-42D3-9118-A2714D1B8BC7}" destId="{D6ADAF7E-1FB3-4486-B95C-5370482ED371}" srcOrd="0" destOrd="0" parTransId="{73A96F7C-C891-49E4-8C0D-7CFCB7A7EEE0}" sibTransId="{94A60B25-26D9-4804-A257-6C45F8863D55}"/>
    <dgm:cxn modelId="{770DE5D7-181D-423A-B96F-0E45A452A69B}" type="presOf" srcId="{21B08C73-0EE2-48A2-A89A-4050FE707394}" destId="{8CCD4A0D-7CBD-4734-AE00-9F657FEB43F1}" srcOrd="0" destOrd="0" presId="urn:microsoft.com/office/officeart/2018/2/layout/IconLabelList"/>
    <dgm:cxn modelId="{38A5D9EC-9993-4404-9DE9-1BF54D38AD44}" type="presOf" srcId="{FBE3E22C-2B04-42D3-9118-A2714D1B8BC7}" destId="{5B3CA337-3C45-4FAF-AD6C-35B9CA071A75}" srcOrd="0" destOrd="0" presId="urn:microsoft.com/office/officeart/2018/2/layout/IconLabelList"/>
    <dgm:cxn modelId="{DB37A365-FA00-493E-9DCF-73D9760071F3}" type="presParOf" srcId="{5B3CA337-3C45-4FAF-AD6C-35B9CA071A75}" destId="{06688949-3D35-4763-9BCC-60A867C8EC85}" srcOrd="0" destOrd="0" presId="urn:microsoft.com/office/officeart/2018/2/layout/IconLabelList"/>
    <dgm:cxn modelId="{18EFE340-3094-43F6-AB04-D7C856643CE3}" type="presParOf" srcId="{06688949-3D35-4763-9BCC-60A867C8EC85}" destId="{0E534E7E-6F37-4700-95F8-4994F3D8FEBC}" srcOrd="0" destOrd="0" presId="urn:microsoft.com/office/officeart/2018/2/layout/IconLabelList"/>
    <dgm:cxn modelId="{B4156CC0-BD20-403A-A9F2-90D2C38049D1}" type="presParOf" srcId="{06688949-3D35-4763-9BCC-60A867C8EC85}" destId="{7FE9DF13-D792-4924-A2E5-4410745F5472}" srcOrd="1" destOrd="0" presId="urn:microsoft.com/office/officeart/2018/2/layout/IconLabelList"/>
    <dgm:cxn modelId="{BDB7CF5E-B94A-407E-BE6E-6AEC09BB4204}" type="presParOf" srcId="{06688949-3D35-4763-9BCC-60A867C8EC85}" destId="{CFCB4069-1720-4F1C-B36C-03CBCF09DADF}" srcOrd="2" destOrd="0" presId="urn:microsoft.com/office/officeart/2018/2/layout/IconLabelList"/>
    <dgm:cxn modelId="{B56D83BC-FD26-4F23-ADAE-DE704E05827B}" type="presParOf" srcId="{5B3CA337-3C45-4FAF-AD6C-35B9CA071A75}" destId="{7549AF68-3708-4831-87C2-0FD3A253E2B0}" srcOrd="1" destOrd="0" presId="urn:microsoft.com/office/officeart/2018/2/layout/IconLabelList"/>
    <dgm:cxn modelId="{EEFC677C-6B41-4E4A-9354-8690DB62DBA3}" type="presParOf" srcId="{5B3CA337-3C45-4FAF-AD6C-35B9CA071A75}" destId="{9F546A26-D0BB-4DBB-8039-3B1442AC4939}" srcOrd="2" destOrd="0" presId="urn:microsoft.com/office/officeart/2018/2/layout/IconLabelList"/>
    <dgm:cxn modelId="{484E5BCE-4B40-4BE9-8397-246BEE118B65}" type="presParOf" srcId="{9F546A26-D0BB-4DBB-8039-3B1442AC4939}" destId="{AA3C35B8-2031-4AB0-8CF6-AEAE4BE8F477}" srcOrd="0" destOrd="0" presId="urn:microsoft.com/office/officeart/2018/2/layout/IconLabelList"/>
    <dgm:cxn modelId="{26FF345D-4EA2-43CC-879C-586B9BB9CA5C}" type="presParOf" srcId="{9F546A26-D0BB-4DBB-8039-3B1442AC4939}" destId="{DF1DF0DD-620D-443A-A2F5-39638FE2902F}" srcOrd="1" destOrd="0" presId="urn:microsoft.com/office/officeart/2018/2/layout/IconLabelList"/>
    <dgm:cxn modelId="{6FA65515-5E03-4B0E-B28B-2E6F374D1E82}" type="presParOf" srcId="{9F546A26-D0BB-4DBB-8039-3B1442AC4939}" destId="{8CCD4A0D-7CBD-4734-AE00-9F657FEB43F1}" srcOrd="2" destOrd="0" presId="urn:microsoft.com/office/officeart/2018/2/layout/IconLabelList"/>
    <dgm:cxn modelId="{DE8512D3-67D0-418F-8C8F-55A1F7B3BD22}" type="presParOf" srcId="{5B3CA337-3C45-4FAF-AD6C-35B9CA071A75}" destId="{0CC2CEFF-7647-4F67-966F-9DA9FD133A2D}" srcOrd="3" destOrd="0" presId="urn:microsoft.com/office/officeart/2018/2/layout/IconLabelList"/>
    <dgm:cxn modelId="{D0BD7C09-41FB-4439-B862-2B9CCD662E90}" type="presParOf" srcId="{5B3CA337-3C45-4FAF-AD6C-35B9CA071A75}" destId="{43ECCAB4-9B32-41DB-AD56-6B655105A614}" srcOrd="4" destOrd="0" presId="urn:microsoft.com/office/officeart/2018/2/layout/IconLabelList"/>
    <dgm:cxn modelId="{6B5E9921-A283-49D0-9890-367105D64220}" type="presParOf" srcId="{43ECCAB4-9B32-41DB-AD56-6B655105A614}" destId="{4615BE5C-C1ED-4102-971D-4C7B5927DCCE}" srcOrd="0" destOrd="0" presId="urn:microsoft.com/office/officeart/2018/2/layout/IconLabelList"/>
    <dgm:cxn modelId="{4A039EF2-E5F8-4B51-8CAD-BF9B7A95EF8B}" type="presParOf" srcId="{43ECCAB4-9B32-41DB-AD56-6B655105A614}" destId="{68F805A0-4356-4D75-9373-B44057497485}" srcOrd="1" destOrd="0" presId="urn:microsoft.com/office/officeart/2018/2/layout/IconLabelList"/>
    <dgm:cxn modelId="{9071F70B-FECC-4AB9-8A45-BA8B3965DFEC}" type="presParOf" srcId="{43ECCAB4-9B32-41DB-AD56-6B655105A614}" destId="{B7C25EED-E625-4BC7-A043-B3F1FA7E39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9FEEB-6C33-49C7-9883-FA283F721B9B}">
      <dsp:nvSpPr>
        <dsp:cNvPr id="0" name=""/>
        <dsp:cNvSpPr/>
      </dsp:nvSpPr>
      <dsp:spPr>
        <a:xfrm>
          <a:off x="1014450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F5483-9D48-431E-9FC8-BF9E9639ED42}">
      <dsp:nvSpPr>
        <dsp:cNvPr id="0" name=""/>
        <dsp:cNvSpPr/>
      </dsp:nvSpPr>
      <dsp:spPr>
        <a:xfrm>
          <a:off x="240806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Verwaltung und Überwachung von Netzwerken (LAN, WLAN, WAN)</a:t>
          </a:r>
          <a:endParaRPr lang="en-US" sz="1400" kern="1200"/>
        </a:p>
      </dsp:txBody>
      <dsp:txXfrm>
        <a:off x="240806" y="2141959"/>
        <a:ext cx="2813250" cy="720000"/>
      </dsp:txXfrm>
    </dsp:sp>
    <dsp:sp modelId="{9F6AA639-0E6D-444C-B4DF-5DA91D5A9071}">
      <dsp:nvSpPr>
        <dsp:cNvPr id="0" name=""/>
        <dsp:cNvSpPr/>
      </dsp:nvSpPr>
      <dsp:spPr>
        <a:xfrm>
          <a:off x="4320018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84A31-2681-4191-8613-753821CFC423}">
      <dsp:nvSpPr>
        <dsp:cNvPr id="0" name=""/>
        <dsp:cNvSpPr/>
      </dsp:nvSpPr>
      <dsp:spPr>
        <a:xfrm>
          <a:off x="3546375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Aufgaben: Geräte konfigurieren, Fehler erkennen, Leistung optimieren</a:t>
          </a:r>
          <a:endParaRPr lang="en-US" sz="1400" kern="1200"/>
        </a:p>
      </dsp:txBody>
      <dsp:txXfrm>
        <a:off x="3546375" y="2141959"/>
        <a:ext cx="2813250" cy="720000"/>
      </dsp:txXfrm>
    </dsp:sp>
    <dsp:sp modelId="{8E3B6E81-1685-4C68-94C1-1140919E2468}">
      <dsp:nvSpPr>
        <dsp:cNvPr id="0" name=""/>
        <dsp:cNvSpPr/>
      </dsp:nvSpPr>
      <dsp:spPr>
        <a:xfrm>
          <a:off x="7625587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2B639-59CF-4E8A-8E30-40703E753E82}">
      <dsp:nvSpPr>
        <dsp:cNvPr id="0" name=""/>
        <dsp:cNvSpPr/>
      </dsp:nvSpPr>
      <dsp:spPr>
        <a:xfrm>
          <a:off x="6851943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Wichtig, um Ausfälle und Sicherheitsprobleme zu vermeiden</a:t>
          </a:r>
          <a:endParaRPr lang="en-US" sz="1400" kern="1200"/>
        </a:p>
      </dsp:txBody>
      <dsp:txXfrm>
        <a:off x="6851943" y="2141959"/>
        <a:ext cx="2813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9B4F5-02B8-4980-BE55-D2A12B30491D}">
      <dsp:nvSpPr>
        <dsp:cNvPr id="0" name=""/>
        <dsp:cNvSpPr/>
      </dsp:nvSpPr>
      <dsp:spPr>
        <a:xfrm>
          <a:off x="1014449" y="393840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0FDBF-4001-477A-B869-6664F2403A1F}">
      <dsp:nvSpPr>
        <dsp:cNvPr id="0" name=""/>
        <dsp:cNvSpPr/>
      </dsp:nvSpPr>
      <dsp:spPr>
        <a:xfrm>
          <a:off x="240805" y="2010360"/>
          <a:ext cx="281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Verwaltung von Netzwerken über eine zentrale Plattform in der Cloud</a:t>
          </a:r>
          <a:endParaRPr lang="en-US" sz="1500" kern="1200"/>
        </a:p>
      </dsp:txBody>
      <dsp:txXfrm>
        <a:off x="240805" y="2010360"/>
        <a:ext cx="2813249" cy="720000"/>
      </dsp:txXfrm>
    </dsp:sp>
    <dsp:sp modelId="{CAB3CBF7-9883-42B2-A839-ABECEDC431A6}">
      <dsp:nvSpPr>
        <dsp:cNvPr id="0" name=""/>
        <dsp:cNvSpPr/>
      </dsp:nvSpPr>
      <dsp:spPr>
        <a:xfrm>
          <a:off x="4320017" y="393840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0CC6D-BEAC-448C-AED2-5066FDF571DA}">
      <dsp:nvSpPr>
        <dsp:cNvPr id="0" name=""/>
        <dsp:cNvSpPr/>
      </dsp:nvSpPr>
      <dsp:spPr>
        <a:xfrm>
          <a:off x="3546374" y="2010360"/>
          <a:ext cx="281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Zugriff jederzeit und von überall über das Internet</a:t>
          </a:r>
          <a:endParaRPr lang="en-US" sz="1500" kern="1200"/>
        </a:p>
      </dsp:txBody>
      <dsp:txXfrm>
        <a:off x="3546374" y="2010360"/>
        <a:ext cx="2813249" cy="720000"/>
      </dsp:txXfrm>
    </dsp:sp>
    <dsp:sp modelId="{6CAD9875-A774-4903-BF6A-12B34FE6B270}">
      <dsp:nvSpPr>
        <dsp:cNvPr id="0" name=""/>
        <dsp:cNvSpPr/>
      </dsp:nvSpPr>
      <dsp:spPr>
        <a:xfrm>
          <a:off x="7625586" y="393840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CA616-ED02-4AF6-AB3E-F758CB65DF9C}">
      <dsp:nvSpPr>
        <dsp:cNvPr id="0" name=""/>
        <dsp:cNvSpPr/>
      </dsp:nvSpPr>
      <dsp:spPr>
        <a:xfrm>
          <a:off x="6851942" y="2010360"/>
          <a:ext cx="281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Kein eigenes Server-Setup nötig (stattdessen: Nutzung von Rechenzentren)</a:t>
          </a:r>
          <a:endParaRPr lang="en-US" sz="1500" kern="1200"/>
        </a:p>
      </dsp:txBody>
      <dsp:txXfrm>
        <a:off x="6851942" y="2010360"/>
        <a:ext cx="281324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31EB2-9DA2-4EEB-86DD-802B8CE0B4E2}">
      <dsp:nvSpPr>
        <dsp:cNvPr id="0" name=""/>
        <dsp:cNvSpPr/>
      </dsp:nvSpPr>
      <dsp:spPr>
        <a:xfrm>
          <a:off x="623999" y="32100"/>
          <a:ext cx="1784250" cy="1784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3CD9D-FFDB-41EF-90CD-DA24787DFB25}">
      <dsp:nvSpPr>
        <dsp:cNvPr id="0" name=""/>
        <dsp:cNvSpPr/>
      </dsp:nvSpPr>
      <dsp:spPr>
        <a:xfrm>
          <a:off x="1004249" y="412350"/>
          <a:ext cx="1023749" cy="1023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CCFB0-64FD-425F-874B-1966B0049FD2}">
      <dsp:nvSpPr>
        <dsp:cNvPr id="0" name=""/>
        <dsp:cNvSpPr/>
      </dsp:nvSpPr>
      <dsp:spPr>
        <a:xfrm>
          <a:off x="53624" y="237210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/>
            <a:t>Cisco Meraki (führend bei Cloud-Lösungen)</a:t>
          </a:r>
          <a:endParaRPr lang="en-US" sz="1500" kern="1200"/>
        </a:p>
      </dsp:txBody>
      <dsp:txXfrm>
        <a:off x="53624" y="2372100"/>
        <a:ext cx="2925000" cy="720000"/>
      </dsp:txXfrm>
    </dsp:sp>
    <dsp:sp modelId="{9F73C9E4-67DA-44CB-9685-8BB95DC610BD}">
      <dsp:nvSpPr>
        <dsp:cNvPr id="0" name=""/>
        <dsp:cNvSpPr/>
      </dsp:nvSpPr>
      <dsp:spPr>
        <a:xfrm>
          <a:off x="4060874" y="32100"/>
          <a:ext cx="1784250" cy="1784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4389F-FDF9-421A-AE76-69207A94B469}">
      <dsp:nvSpPr>
        <dsp:cNvPr id="0" name=""/>
        <dsp:cNvSpPr/>
      </dsp:nvSpPr>
      <dsp:spPr>
        <a:xfrm>
          <a:off x="4441124" y="412350"/>
          <a:ext cx="1023749" cy="1023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90CAC-E2D3-451B-A42E-4174BB520833}">
      <dsp:nvSpPr>
        <dsp:cNvPr id="0" name=""/>
        <dsp:cNvSpPr/>
      </dsp:nvSpPr>
      <dsp:spPr>
        <a:xfrm>
          <a:off x="3490499" y="237210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 dirty="0"/>
            <a:t>Aruba Central</a:t>
          </a:r>
          <a:endParaRPr lang="en-US" sz="1500" kern="1200" dirty="0"/>
        </a:p>
      </dsp:txBody>
      <dsp:txXfrm>
        <a:off x="3490499" y="2372100"/>
        <a:ext cx="2925000" cy="720000"/>
      </dsp:txXfrm>
    </dsp:sp>
    <dsp:sp modelId="{CC9B0134-0521-47EB-A178-F54B57162077}">
      <dsp:nvSpPr>
        <dsp:cNvPr id="0" name=""/>
        <dsp:cNvSpPr/>
      </dsp:nvSpPr>
      <dsp:spPr>
        <a:xfrm>
          <a:off x="7497749" y="32100"/>
          <a:ext cx="1784250" cy="1784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0600F-D39E-4328-808E-D490E229FE49}">
      <dsp:nvSpPr>
        <dsp:cNvPr id="0" name=""/>
        <dsp:cNvSpPr/>
      </dsp:nvSpPr>
      <dsp:spPr>
        <a:xfrm>
          <a:off x="7877999" y="412350"/>
          <a:ext cx="1023749" cy="1023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4AF56-68DD-473B-8253-5F3245D07730}">
      <dsp:nvSpPr>
        <dsp:cNvPr id="0" name=""/>
        <dsp:cNvSpPr/>
      </dsp:nvSpPr>
      <dsp:spPr>
        <a:xfrm>
          <a:off x="6927374" y="237210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500" kern="1200" dirty="0" err="1"/>
            <a:t>Ubiquiti</a:t>
          </a:r>
          <a:r>
            <a:rPr lang="de-DE" sz="1500" kern="1200" dirty="0"/>
            <a:t> </a:t>
          </a:r>
          <a:r>
            <a:rPr lang="de-DE" sz="1500" kern="1200" dirty="0" err="1"/>
            <a:t>UniFi</a:t>
          </a:r>
          <a:r>
            <a:rPr lang="de-DE" sz="1500" kern="1200" dirty="0"/>
            <a:t> Cloud (preisgünstigere Alternative)</a:t>
          </a:r>
          <a:endParaRPr lang="en-US" sz="1500" kern="1200" dirty="0"/>
        </a:p>
      </dsp:txBody>
      <dsp:txXfrm>
        <a:off x="6927374" y="2372100"/>
        <a:ext cx="292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3C8EA-79C6-481B-A35F-C513561D3D73}">
      <dsp:nvSpPr>
        <dsp:cNvPr id="0" name=""/>
        <dsp:cNvSpPr/>
      </dsp:nvSpPr>
      <dsp:spPr>
        <a:xfrm>
          <a:off x="1014450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97059-9BB5-4F44-A7D8-BF0FCF4B3F9C}">
      <dsp:nvSpPr>
        <dsp:cNvPr id="0" name=""/>
        <dsp:cNvSpPr/>
      </dsp:nvSpPr>
      <dsp:spPr>
        <a:xfrm>
          <a:off x="240806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Zentrale Verwaltung von WLAN und Netzwerken aller Filialen weltweit</a:t>
          </a:r>
          <a:endParaRPr lang="en-US" sz="1700" kern="1200"/>
        </a:p>
      </dsp:txBody>
      <dsp:txXfrm>
        <a:off x="240806" y="2141959"/>
        <a:ext cx="2813250" cy="720000"/>
      </dsp:txXfrm>
    </dsp:sp>
    <dsp:sp modelId="{E61642DE-967C-42F8-AFD4-779C03AF0A20}">
      <dsp:nvSpPr>
        <dsp:cNvPr id="0" name=""/>
        <dsp:cNvSpPr/>
      </dsp:nvSpPr>
      <dsp:spPr>
        <a:xfrm>
          <a:off x="4320018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CBA7B-D64D-4989-8865-BB2E34F412F0}">
      <dsp:nvSpPr>
        <dsp:cNvPr id="0" name=""/>
        <dsp:cNvSpPr/>
      </dsp:nvSpPr>
      <dsp:spPr>
        <a:xfrm>
          <a:off x="3546375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Neue Standorte innerhalb weniger Minuten hinzufügen</a:t>
          </a:r>
          <a:endParaRPr lang="en-US" sz="1700" kern="1200"/>
        </a:p>
      </dsp:txBody>
      <dsp:txXfrm>
        <a:off x="3546375" y="2141959"/>
        <a:ext cx="2813250" cy="720000"/>
      </dsp:txXfrm>
    </dsp:sp>
    <dsp:sp modelId="{11AAE1F2-C099-4FB3-8182-1821A6E71A36}">
      <dsp:nvSpPr>
        <dsp:cNvPr id="0" name=""/>
        <dsp:cNvSpPr/>
      </dsp:nvSpPr>
      <dsp:spPr>
        <a:xfrm>
          <a:off x="7625587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03ECE-81BE-4097-AF9B-4F428FE09BA0}">
      <dsp:nvSpPr>
        <dsp:cNvPr id="0" name=""/>
        <dsp:cNvSpPr/>
      </dsp:nvSpPr>
      <dsp:spPr>
        <a:xfrm>
          <a:off x="6851943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Monitoring und Alarme in Echtzeit per App</a:t>
          </a:r>
          <a:endParaRPr lang="en-US" sz="1700" kern="1200"/>
        </a:p>
      </dsp:txBody>
      <dsp:txXfrm>
        <a:off x="6851943" y="2141959"/>
        <a:ext cx="2813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34E7E-6F37-4700-95F8-4994F3D8FEBC}">
      <dsp:nvSpPr>
        <dsp:cNvPr id="0" name=""/>
        <dsp:cNvSpPr/>
      </dsp:nvSpPr>
      <dsp:spPr>
        <a:xfrm>
          <a:off x="1014450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B4069-1720-4F1C-B36C-03CBCF09DADF}">
      <dsp:nvSpPr>
        <dsp:cNvPr id="0" name=""/>
        <dsp:cNvSpPr/>
      </dsp:nvSpPr>
      <dsp:spPr>
        <a:xfrm>
          <a:off x="240806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KI-gestütztes Netzwerkmanagement (automatische Fehlererkennung)</a:t>
          </a:r>
          <a:endParaRPr lang="en-US" sz="1300" kern="1200"/>
        </a:p>
      </dsp:txBody>
      <dsp:txXfrm>
        <a:off x="240806" y="2141959"/>
        <a:ext cx="2813250" cy="720000"/>
      </dsp:txXfrm>
    </dsp:sp>
    <dsp:sp modelId="{AA3C35B8-2031-4AB0-8CF6-AEAE4BE8F477}">
      <dsp:nvSpPr>
        <dsp:cNvPr id="0" name=""/>
        <dsp:cNvSpPr/>
      </dsp:nvSpPr>
      <dsp:spPr>
        <a:xfrm>
          <a:off x="4320018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D4A0D-7CBD-4734-AE00-9F657FEB43F1}">
      <dsp:nvSpPr>
        <dsp:cNvPr id="0" name=""/>
        <dsp:cNvSpPr/>
      </dsp:nvSpPr>
      <dsp:spPr>
        <a:xfrm>
          <a:off x="3546375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Zero-Touch-Provisioning (Geräte sind direkt einsatzbereit)</a:t>
          </a:r>
          <a:endParaRPr lang="en-US" sz="1300" kern="1200"/>
        </a:p>
      </dsp:txBody>
      <dsp:txXfrm>
        <a:off x="3546375" y="2141959"/>
        <a:ext cx="2813250" cy="720000"/>
      </dsp:txXfrm>
    </dsp:sp>
    <dsp:sp modelId="{4615BE5C-C1ED-4102-971D-4C7B5927DCCE}">
      <dsp:nvSpPr>
        <dsp:cNvPr id="0" name=""/>
        <dsp:cNvSpPr/>
      </dsp:nvSpPr>
      <dsp:spPr>
        <a:xfrm>
          <a:off x="7625587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25EED-E625-4BC7-A043-B3F1FA7E393D}">
      <dsp:nvSpPr>
        <dsp:cNvPr id="0" name=""/>
        <dsp:cNvSpPr/>
      </dsp:nvSpPr>
      <dsp:spPr>
        <a:xfrm>
          <a:off x="6851943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Mehr Fokus auf </a:t>
          </a:r>
          <a:r>
            <a:rPr lang="de-DE" sz="1300" kern="1200" dirty="0" err="1"/>
            <a:t>Datensicherhei</a:t>
          </a:r>
          <a:endParaRPr lang="en-US" sz="1300" kern="1200" dirty="0"/>
        </a:p>
      </dsp:txBody>
      <dsp:txXfrm>
        <a:off x="6851943" y="2141959"/>
        <a:ext cx="2813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3CFA0-6B1B-F346-9153-92E104193369}" type="datetimeFigureOut">
              <a:rPr lang="de-DE" smtClean="0"/>
              <a:t>28.04.25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7CC91-082A-7841-B71E-F6BB51835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70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74F-B1ED-6D49-BC3D-F97E1C3A3C09}" type="datetime1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36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9D25-B11C-8444-AF0D-5EEC29CB124B}" type="datetime1">
              <a:rPr lang="de-DE" smtClean="0"/>
              <a:t>28.04.25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07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B5BE-0EB4-1C46-9E87-835D95BA5F10}" type="datetime1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27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8888-4061-E546-9035-B77A6814CC7B}" type="datetime1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447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5A02-783E-C346-B738-F75D5FE139C1}" type="datetime1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3AE9-B601-CC47-8770-FBB0BF4C38C7}" type="datetime1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78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C66C-C662-8848-B316-06600EA3A326}" type="datetime1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66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5797-97C8-EC4E-AC86-776CA5C75EAE}" type="datetime1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943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E9D5-1FD4-CC42-9FB4-DB9CE2195DBB}" type="datetime1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35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5D84-0FD1-4142-956D-4B5C802FED95}" type="datetime1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00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499-2145-FC4C-A317-D275EAC1AED1}" type="datetime1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72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A348-576E-0541-8D49-4F5B45D26655}" type="datetime1">
              <a:rPr lang="de-DE" smtClean="0"/>
              <a:t>28.04.25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2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9EF-8BDF-164D-BB10-82A829B7A109}" type="datetime1">
              <a:rPr lang="de-DE" smtClean="0"/>
              <a:t>28.04.25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46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B95A-49A4-0746-827D-AE1A95CCD6BB}" type="datetime1">
              <a:rPr lang="de-DE" smtClean="0"/>
              <a:t>28.04.25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03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E68-2D60-F44E-9DC6-72486FCCA20B}" type="datetime1">
              <a:rPr lang="de-DE" smtClean="0"/>
              <a:t>28.04.25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17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45B7-A6DF-1948-8A99-4B6DD9572B62}" type="datetime1">
              <a:rPr lang="de-DE" smtClean="0"/>
              <a:t>28.04.25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45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FF99A87-D249-964B-BF65-B6B1C15D3FD8}" type="datetime1">
              <a:rPr lang="de-DE" smtClean="0"/>
              <a:t>28.04.25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5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ED54642-C7D3-234A-AABA-E854A0D483E3}" type="datetime1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707D18-9516-2B4D-95F9-731BD3B14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40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matisiertes Netzwerkmanagement: Warum Unternehmen darauf ein Auge haben  sollten - Onlineportal von IT Management">
            <a:extLst>
              <a:ext uri="{FF2B5EF4-FFF2-40B4-BE49-F238E27FC236}">
                <a16:creationId xmlns:a16="http://schemas.microsoft.com/office/drawing/2014/main" id="{05DED08A-460E-D520-E3DA-2A8490DD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" b="706"/>
          <a:stretch/>
        </p:blipFill>
        <p:spPr bwMode="auto">
          <a:xfrm>
            <a:off x="20" y="287089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1451CC-3937-9D37-91D2-688FBA98E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de-DE" dirty="0"/>
              <a:t>Cloudbasiertes Netzwerkmanagement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7DFD39-5FA5-350D-6AC2-1353CF909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de-DE" dirty="0"/>
              <a:t>Julian Bertol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518BDB-542B-AFD9-0A51-1EF2C6CA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34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C1071-8BD9-9449-E5F6-0750BC7F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de-DE" dirty="0"/>
              <a:t>Zukunftstrends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2452364-B14D-CD0C-557F-FD3FB4591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772627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C9471A-2200-0C2E-9E09-9F45B134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88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3497F-C755-17B4-2953-0680FF83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6944A-CA7F-7955-D5CF-95AA7F9F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Netzwerkmanagement?</a:t>
            </a:r>
          </a:p>
          <a:p>
            <a:r>
              <a:rPr lang="de-DE" dirty="0"/>
              <a:t> Was ist cloudbasiertes Netzwerkmanagement?</a:t>
            </a:r>
          </a:p>
          <a:p>
            <a:r>
              <a:rPr lang="de-DE" dirty="0"/>
              <a:t>Traditionelles vs. cloudbasiertes Management</a:t>
            </a:r>
          </a:p>
          <a:p>
            <a:r>
              <a:rPr lang="de-DE" dirty="0"/>
              <a:t>Vorteile und Nachteile von Cloud-Netzwerkmanagement</a:t>
            </a:r>
          </a:p>
          <a:p>
            <a:r>
              <a:rPr lang="de-DE" dirty="0"/>
              <a:t>Anbieter-Beispiele</a:t>
            </a:r>
          </a:p>
          <a:p>
            <a:r>
              <a:rPr lang="de-DE" dirty="0"/>
              <a:t>Anwendungsbeispiel</a:t>
            </a:r>
          </a:p>
          <a:p>
            <a:r>
              <a:rPr lang="de-DE" dirty="0"/>
              <a:t>Zukunftstrends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6F95D5-D4A4-3A63-30D3-0E188815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77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0FD71-DFE8-A566-B2B6-97A0978C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de-DE" dirty="0"/>
              <a:t>Was ist Netzwerkmanagement?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A6FA6DB-0F45-3883-B410-8ED80C725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089241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D92E0B-E72F-A612-86A8-8B8C4831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79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uchtendes Serverraumpanel">
            <a:extLst>
              <a:ext uri="{FF2B5EF4-FFF2-40B4-BE49-F238E27FC236}">
                <a16:creationId xmlns:a16="http://schemas.microsoft.com/office/drawing/2014/main" id="{04FA08B9-3866-5282-2528-0B3E6AD569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79BD5B-76C9-A1D3-AA82-D671C0B7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de-DE" dirty="0"/>
              <a:t>Was ist cloudbasiertes Netzwerkmanagement?</a:t>
            </a:r>
            <a:br>
              <a:rPr lang="de-DE" dirty="0"/>
            </a:br>
            <a:endParaRPr lang="de-DE" dirty="0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2F1C8514-DA34-5012-D3E2-4B17BB879B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C37CAE8-D5F9-B5C8-0737-427DE978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2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012EE-EFA7-8841-C3F0-B51BB85B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Traditionelles vs. cloudbasiertes Management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A82CEBC-BC05-7117-142E-7B47A76A4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270599"/>
              </p:ext>
            </p:extLst>
          </p:nvPr>
        </p:nvGraphicFramePr>
        <p:xfrm>
          <a:off x="1141413" y="2667000"/>
          <a:ext cx="9906000" cy="211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25431720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846221554"/>
                    </a:ext>
                  </a:extLst>
                </a:gridCol>
              </a:tblGrid>
              <a:tr h="528379">
                <a:tc>
                  <a:txBody>
                    <a:bodyPr/>
                    <a:lstStyle/>
                    <a:p>
                      <a:r>
                        <a:rPr lang="de-DE"/>
                        <a:t>Traditionelles</a:t>
                      </a:r>
                      <a:endParaRPr lang="de-DE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Cloudbasiertes</a:t>
                      </a:r>
                      <a:endParaRPr lang="de-DE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125987"/>
                  </a:ext>
                </a:extLst>
              </a:tr>
              <a:tr h="528379">
                <a:tc>
                  <a:txBody>
                    <a:bodyPr/>
                    <a:lstStyle/>
                    <a:p>
                      <a:r>
                        <a:rPr lang="de-DE"/>
                        <a:t>Vor Ort notwendig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Fernzugriff möglich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481837"/>
                  </a:ext>
                </a:extLst>
              </a:tr>
              <a:tr h="528379">
                <a:tc>
                  <a:txBody>
                    <a:bodyPr/>
                    <a:lstStyle/>
                    <a:p>
                      <a:r>
                        <a:rPr lang="de-DE"/>
                        <a:t>Hoher Wartungsaufwand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Automatische Updates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644031"/>
                  </a:ext>
                </a:extLst>
              </a:tr>
              <a:tr h="528379">
                <a:tc>
                  <a:txBody>
                    <a:bodyPr/>
                    <a:lstStyle/>
                    <a:p>
                      <a:r>
                        <a:rPr lang="de-DE"/>
                        <a:t>Hardware-/Softwarekosten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Abo-/Nutzungskosten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834846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93CE2F-9954-64C6-5B33-E05E9A6A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4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fiken, Farbigkeit, Grün, Grafikdesign enthält.&#10;&#10;KI-generierte Inhalte können fehlerhaft sein.">
            <a:extLst>
              <a:ext uri="{FF2B5EF4-FFF2-40B4-BE49-F238E27FC236}">
                <a16:creationId xmlns:a16="http://schemas.microsoft.com/office/drawing/2014/main" id="{C7BD1D44-FCF2-A05D-E963-B4F14AB61D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t="23233" r="-2" b="205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20BA5C-8F46-BDCC-F370-2ECE7C33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de-DE" dirty="0"/>
              <a:t>Vorteile von Cloud-Netzwerkmanagement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4AE70E-D51C-213A-6EE1-4E61F1975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de-DE" dirty="0"/>
              <a:t> Zentrale Verwaltung aller Standorte</a:t>
            </a:r>
          </a:p>
          <a:p>
            <a:r>
              <a:rPr lang="de-DE" dirty="0"/>
              <a:t>Automatische Sicherheitsupdates</a:t>
            </a:r>
          </a:p>
          <a:p>
            <a:r>
              <a:rPr lang="de-DE" dirty="0"/>
              <a:t>Einfacheres Rollout neuer Geräte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EA865-6FA9-80E7-F3C6-698196CC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54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Verkehrsschild enthält.&#10;&#10;KI-generierte Inhalte können fehlerhaft sein.">
            <a:extLst>
              <a:ext uri="{FF2B5EF4-FFF2-40B4-BE49-F238E27FC236}">
                <a16:creationId xmlns:a16="http://schemas.microsoft.com/office/drawing/2014/main" id="{5D1FE3EC-294A-8667-7EFD-F2A4958FCA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30634" r="-2" b="13115"/>
          <a:stretch/>
        </p:blipFill>
        <p:spPr>
          <a:xfrm>
            <a:off x="20" y="287089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DB15ECA-B95A-A367-8461-83A7E449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Nachteile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und </a:t>
            </a:r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Herausforderungen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2BC7A4-A22C-ADEE-B712-EC1EA32E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Internetabhängigkeit</a:t>
            </a: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 (</a:t>
            </a:r>
            <a:r>
              <a:rPr lang="en-US" sz="21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bei</a:t>
            </a: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en-US" sz="21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Ausfall</a:t>
            </a: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en-US" sz="21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kein</a:t>
            </a: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en-US" sz="21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Zugriff</a:t>
            </a: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en-US" sz="21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möglich</a:t>
            </a: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)</a:t>
            </a:r>
          </a:p>
          <a:p>
            <a:pPr marL="0" indent="0" algn="ctr">
              <a:buNone/>
            </a:pPr>
            <a:r>
              <a:rPr lang="en-US" sz="21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Datenschutz</a:t>
            </a: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: sensible Daten in der Cloud</a:t>
            </a:r>
          </a:p>
          <a:p>
            <a:pPr marL="0" indent="0" algn="ctr">
              <a:buNone/>
            </a:pP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Abo-Kosten </a:t>
            </a:r>
            <a:r>
              <a:rPr lang="en-US" sz="21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können</a:t>
            </a: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en-US" sz="21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langfristig</a:t>
            </a: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en-US" sz="21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steigen</a:t>
            </a:r>
            <a:endParaRPr lang="en-US" sz="21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  <a:p>
            <a:pPr marL="0" indent="0" algn="ctr">
              <a:buNone/>
            </a:pPr>
            <a:r>
              <a:rPr lang="en-US" sz="21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Abhängigkeit</a:t>
            </a: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en-US" sz="21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vom</a:t>
            </a: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en-US" sz="21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Anbieter</a:t>
            </a:r>
            <a:endParaRPr lang="en-US" sz="21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5358D0E-E065-D428-A0CF-84846A0B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69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6E60C-B0F1-A2BE-6FC5-AB7355B1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Anbieter-Beispiele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CC844B88-1074-15E6-C6E3-E77EDB2DC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84139"/>
              </p:ext>
            </p:extLst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924D8E-85DC-F762-FFEF-AA2976B3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95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CAD3F-AD08-7310-BB78-59A7F9BD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de-DE" dirty="0"/>
              <a:t>Anwendungsbeispiel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D9BADA5-23AF-CF50-C10B-46D926F55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348163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D8802-5604-41E0-8BD4-35E59AE9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D18-9516-2B4D-95F9-731BD3B147B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880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226</Words>
  <Application>Microsoft Macintosh PowerPoint</Application>
  <PresentationFormat>Breitbild</PresentationFormat>
  <Paragraphs>58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Arial</vt:lpstr>
      <vt:lpstr>Century Gothic</vt:lpstr>
      <vt:lpstr>Netz</vt:lpstr>
      <vt:lpstr>Cloudbasiertes Netzwerkmanagement</vt:lpstr>
      <vt:lpstr>Inhalt</vt:lpstr>
      <vt:lpstr>Was ist Netzwerkmanagement?</vt:lpstr>
      <vt:lpstr>Was ist cloudbasiertes Netzwerkmanagement? </vt:lpstr>
      <vt:lpstr>Traditionelles vs. cloudbasiertes Management</vt:lpstr>
      <vt:lpstr>Vorteile von Cloud-Netzwerkmanagement</vt:lpstr>
      <vt:lpstr>Nachteile und Herausforderungen</vt:lpstr>
      <vt:lpstr>Anbieter-Beispiele</vt:lpstr>
      <vt:lpstr>Anwendungsbeispiel</vt:lpstr>
      <vt:lpstr>Zukunftstrends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bertol</dc:creator>
  <cp:lastModifiedBy>julian bertol</cp:lastModifiedBy>
  <cp:revision>4</cp:revision>
  <dcterms:created xsi:type="dcterms:W3CDTF">2025-04-28T11:51:16Z</dcterms:created>
  <dcterms:modified xsi:type="dcterms:W3CDTF">2025-04-30T10:39:26Z</dcterms:modified>
</cp:coreProperties>
</file>