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49194d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49194d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4acd4239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4acd4239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4acd4239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4acd4239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70b4a15a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70b4a15a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49194d04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49194d04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49194d04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49194d04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49194d04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49194d04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70b4a15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70b4a15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705d43cc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705d43cc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705d43cc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705d43cc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705d43cc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705d43cc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11.png"/><Relationship Id="rId8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22.png"/><Relationship Id="rId7" Type="http://schemas.openxmlformats.org/officeDocument/2006/relationships/image" Target="../media/image15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557525" y="2291550"/>
            <a:ext cx="1860300" cy="5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lt1"/>
                </a:solidFill>
              </a:rPr>
              <a:t>LABORATORIO GRUPO 3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98550" y="4681850"/>
            <a:ext cx="8520600" cy="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Ejercicios de Parcial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519875" y="1036950"/>
            <a:ext cx="45300" cy="30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787850" y="1998300"/>
            <a:ext cx="3798600" cy="11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</a:rPr>
              <a:t>Biancardi, Julián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</a:rPr>
              <a:t>Czop, Santiago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</a:rPr>
              <a:t>Capón Blanquer, Mateo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2 BIS - Calculando el valor medido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017725"/>
            <a:ext cx="6516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- Elegimos el alcance más cercano por encima de 4.761V: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10V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-Calculamos el valor medido: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Vm = 200/410 * 4.761V = 2.32V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- Calculamos la incertidumbre de clase: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Ec = 3% * 10V = 0.3V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- Calculamos la incertidumbre de apreciación: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E</a:t>
            </a:r>
            <a:r>
              <a:rPr baseline="-25000" lang="es">
                <a:solidFill>
                  <a:schemeClr val="dk1"/>
                </a:solidFill>
              </a:rPr>
              <a:t>a</a:t>
            </a:r>
            <a:r>
              <a:rPr lang="es">
                <a:solidFill>
                  <a:schemeClr val="dk1"/>
                </a:solidFill>
              </a:rPr>
              <a:t> = 0.25div * 10V/100div = 0.025 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- Calculamos el error absoluto: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E</a:t>
            </a:r>
            <a:r>
              <a:rPr baseline="-25000" lang="es">
                <a:solidFill>
                  <a:schemeClr val="dk1"/>
                </a:solidFill>
              </a:rPr>
              <a:t>abs</a:t>
            </a:r>
            <a:r>
              <a:rPr lang="es">
                <a:solidFill>
                  <a:schemeClr val="dk1"/>
                </a:solidFill>
              </a:rPr>
              <a:t> = 0.325 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- Calculamos el error porcentual: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E</a:t>
            </a:r>
            <a:r>
              <a:rPr baseline="-25000" lang="es">
                <a:solidFill>
                  <a:schemeClr val="dk1"/>
                </a:solidFill>
              </a:rPr>
              <a:t>%</a:t>
            </a:r>
            <a:r>
              <a:rPr lang="es">
                <a:solidFill>
                  <a:schemeClr val="dk1"/>
                </a:solidFill>
              </a:rPr>
              <a:t> = 0.325V * 100 / 4.761V = 6.83%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625" y="1652849"/>
            <a:ext cx="3723375" cy="34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3 - Expresar el resultado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130400"/>
            <a:ext cx="85206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Vm = 4.8V +/- 0.4V 							VOLTÍMETRO IDEAL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Vm = 2.3V +/-  0.4V							VOLTÍMETRO REAL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4 - Conclusiones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3222700"/>
            <a:ext cx="85206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La medición no sería confiable, pues la resistencia del circuito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es muy cercana a la del voltímetro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26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Espacio para Consultas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550" y="1114725"/>
            <a:ext cx="4746900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61150" y="899550"/>
            <a:ext cx="8621700" cy="16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FFFFFF"/>
                </a:solidFill>
              </a:rPr>
              <a:t>Enunciado</a:t>
            </a:r>
            <a:endParaRPr u="sng">
              <a:solidFill>
                <a:srgbClr val="FFFFFF"/>
              </a:solidFill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</a:rPr>
              <a:t>Determine el modelo equivalente, indicando los valores de los componentes, con las incertidumbres correspondientes.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200" y="3108825"/>
            <a:ext cx="5471600" cy="10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06675" y="54600"/>
            <a:ext cx="86217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s" sz="1600">
                <a:solidFill>
                  <a:srgbClr val="FFFFFF"/>
                </a:solidFill>
              </a:rPr>
              <a:t>Coloquio 26/02/2018</a:t>
            </a:r>
            <a:endParaRPr i="1"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606" y="108237"/>
            <a:ext cx="1672788" cy="1234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5"/>
          <p:cNvGrpSpPr/>
          <p:nvPr/>
        </p:nvGrpSpPr>
        <p:grpSpPr>
          <a:xfrm>
            <a:off x="492325" y="1859050"/>
            <a:ext cx="8159350" cy="1133475"/>
            <a:chOff x="434925" y="1527475"/>
            <a:chExt cx="8159350" cy="1133475"/>
          </a:xfrm>
        </p:grpSpPr>
        <p:pic>
          <p:nvPicPr>
            <p:cNvPr id="71" name="Google Shape;71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4925" y="1527475"/>
              <a:ext cx="2105025" cy="113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48300" y="1881300"/>
              <a:ext cx="3145975" cy="53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43413" y="1548787"/>
              <a:ext cx="1478726" cy="109086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4" name="Google Shape;74;p15"/>
            <p:cNvCxnSpPr/>
            <p:nvPr/>
          </p:nvCxnSpPr>
          <p:spPr>
            <a:xfrm rot="10800000">
              <a:off x="4659075" y="1745250"/>
              <a:ext cx="0" cy="741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5" name="Google Shape;75;p15"/>
            <p:cNvSpPr txBox="1"/>
            <p:nvPr/>
          </p:nvSpPr>
          <p:spPr>
            <a:xfrm>
              <a:off x="4622150" y="1979650"/>
              <a:ext cx="4392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200">
                  <a:solidFill>
                    <a:srgbClr val="FF0000"/>
                  </a:solidFill>
                </a:rPr>
                <a:t>V</a:t>
              </a:r>
              <a:r>
                <a:rPr baseline="-25000" lang="es" sz="1200">
                  <a:solidFill>
                    <a:srgbClr val="FF0000"/>
                  </a:solidFill>
                </a:rPr>
                <a:t>th</a:t>
              </a:r>
              <a:endParaRPr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76" name="Google Shape;76;p15"/>
          <p:cNvGrpSpPr/>
          <p:nvPr/>
        </p:nvGrpSpPr>
        <p:grpSpPr>
          <a:xfrm>
            <a:off x="441481" y="3686438"/>
            <a:ext cx="8161338" cy="1133475"/>
            <a:chOff x="359000" y="3489988"/>
            <a:chExt cx="8161338" cy="1133475"/>
          </a:xfrm>
        </p:grpSpPr>
        <p:pic>
          <p:nvPicPr>
            <p:cNvPr id="77" name="Google Shape;77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59000" y="3489988"/>
              <a:ext cx="2057400" cy="113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448288" y="3752949"/>
              <a:ext cx="3072050" cy="607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110225" y="3511287"/>
              <a:ext cx="1692719" cy="109086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0" name="Google Shape;80;p15"/>
            <p:cNvCxnSpPr/>
            <p:nvPr/>
          </p:nvCxnSpPr>
          <p:spPr>
            <a:xfrm>
              <a:off x="4797250" y="3721538"/>
              <a:ext cx="5700" cy="581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1" name="Google Shape;81;p15"/>
            <p:cNvSpPr txBox="1"/>
            <p:nvPr/>
          </p:nvSpPr>
          <p:spPr>
            <a:xfrm>
              <a:off x="4797250" y="3840950"/>
              <a:ext cx="4392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200">
                  <a:solidFill>
                    <a:srgbClr val="FF0000"/>
                  </a:solidFill>
                </a:rPr>
                <a:t>I</a:t>
              </a:r>
              <a:r>
                <a:rPr baseline="-25000" lang="es" sz="1200">
                  <a:solidFill>
                    <a:srgbClr val="FF0000"/>
                  </a:solidFill>
                </a:rPr>
                <a:t>n</a:t>
              </a:r>
              <a:endParaRPr sz="1200">
                <a:solidFill>
                  <a:srgbClr val="FF0000"/>
                </a:solidFill>
              </a:endParaRPr>
            </a:p>
          </p:txBody>
        </p:sp>
      </p:grpSp>
      <p:cxnSp>
        <p:nvCxnSpPr>
          <p:cNvPr id="82" name="Google Shape;82;p15"/>
          <p:cNvCxnSpPr/>
          <p:nvPr/>
        </p:nvCxnSpPr>
        <p:spPr>
          <a:xfrm>
            <a:off x="360988" y="3391000"/>
            <a:ext cx="8322300" cy="213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>
            <a:off x="375238" y="1584300"/>
            <a:ext cx="8293800" cy="327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4294967295" type="body"/>
          </p:nvPr>
        </p:nvSpPr>
        <p:spPr>
          <a:xfrm>
            <a:off x="239775" y="153725"/>
            <a:ext cx="7796100" cy="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s">
                <a:solidFill>
                  <a:srgbClr val="666666"/>
                </a:solidFill>
              </a:rPr>
              <a:t>Con la siguiente </a:t>
            </a:r>
            <a:r>
              <a:rPr lang="es">
                <a:solidFill>
                  <a:srgbClr val="666666"/>
                </a:solidFill>
              </a:rPr>
              <a:t>relación calculamos el valor representativo:</a:t>
            </a:r>
            <a:endParaRPr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549" y="740250"/>
            <a:ext cx="3858902" cy="6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025" y="1519875"/>
            <a:ext cx="4554400" cy="613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5">
            <a:alphaModFix/>
          </a:blip>
          <a:srcRect b="-5110" l="0" r="0" t="5110"/>
          <a:stretch/>
        </p:blipFill>
        <p:spPr>
          <a:xfrm>
            <a:off x="2530950" y="2609750"/>
            <a:ext cx="42957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400" y="3252200"/>
            <a:ext cx="5149050" cy="17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279400" y="2185500"/>
            <a:ext cx="7796100" cy="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s">
                <a:solidFill>
                  <a:srgbClr val="666666"/>
                </a:solidFill>
              </a:rPr>
              <a:t>Procedemos a calcular la incertidumbre:</a:t>
            </a:r>
            <a:endParaRPr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4294967295" type="body"/>
          </p:nvPr>
        </p:nvSpPr>
        <p:spPr>
          <a:xfrm>
            <a:off x="154300" y="2068063"/>
            <a:ext cx="75537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666666"/>
                </a:solidFill>
              </a:rPr>
              <a:t>El modelo equivalente queda de la siguiente manera :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175" y="444425"/>
            <a:ext cx="4677650" cy="4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2563" y="1152050"/>
            <a:ext cx="2098873" cy="455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7"/>
          <p:cNvGrpSpPr/>
          <p:nvPr/>
        </p:nvGrpSpPr>
        <p:grpSpPr>
          <a:xfrm>
            <a:off x="2900375" y="2743150"/>
            <a:ext cx="3343262" cy="2251200"/>
            <a:chOff x="2295675" y="2714125"/>
            <a:chExt cx="3343262" cy="2251200"/>
          </a:xfrm>
        </p:grpSpPr>
        <p:pic>
          <p:nvPicPr>
            <p:cNvPr id="102" name="Google Shape;102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05063" y="2943500"/>
              <a:ext cx="2133875" cy="1906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167051" y="2771125"/>
              <a:ext cx="912300" cy="228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452218" y="3272650"/>
              <a:ext cx="341969" cy="27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917730" y="3826988"/>
              <a:ext cx="359571" cy="27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7"/>
            <p:cNvSpPr/>
            <p:nvPr/>
          </p:nvSpPr>
          <p:spPr>
            <a:xfrm>
              <a:off x="2295675" y="2714125"/>
              <a:ext cx="3070500" cy="2251200"/>
            </a:xfrm>
            <a:prstGeom prst="rect">
              <a:avLst/>
            </a:prstGeom>
            <a:noFill/>
            <a:ln cap="flat" cmpd="sng" w="19050">
              <a:solidFill>
                <a:schemeClr val="accent5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7" name="Google Shape;107;p1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3351" y="3851875"/>
              <a:ext cx="1099332" cy="228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" name="Google Shape;108;p17"/>
          <p:cNvSpPr txBox="1"/>
          <p:nvPr>
            <p:ph idx="4294967295" type="body"/>
          </p:nvPr>
        </p:nvSpPr>
        <p:spPr>
          <a:xfrm>
            <a:off x="2900400" y="1556496"/>
            <a:ext cx="3343200" cy="3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rgbClr val="666666"/>
                </a:solidFill>
              </a:rPr>
              <a:t>(Aproximando a la primera cifra significativa)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26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Espacio para Consultas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550" y="1114725"/>
            <a:ext cx="4746900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261150" y="567000"/>
            <a:ext cx="8621700" cy="16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FFFFFF"/>
                </a:solidFill>
              </a:rPr>
              <a:t>Enunciado</a:t>
            </a:r>
            <a:endParaRPr u="sng">
              <a:solidFill>
                <a:srgbClr val="FFFFFF"/>
              </a:solidFill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</a:rPr>
              <a:t>Para el circuito de la figura, determine, por favor, el valor que indicaría un voltímetro analógico, en la función DC de las sigs. características: 10-50-100-1000V y sensibilidad de 20 kΩ/V, clase 3 y 100 divisiones. ¿Será una medición confiable? Justifique.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5802" l="57446" r="11519" t="4382"/>
          <a:stretch/>
        </p:blipFill>
        <p:spPr>
          <a:xfrm>
            <a:off x="5387400" y="2416575"/>
            <a:ext cx="3400299" cy="23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000000"/>
                </a:solidFill>
              </a:rPr>
              <a:t>Paso 1 - Simplificar el circuito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311700" y="1257475"/>
            <a:ext cx="5873700" cy="3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R</a:t>
            </a:r>
            <a:r>
              <a:rPr baseline="-25000" lang="es" sz="1800"/>
              <a:t>th</a:t>
            </a:r>
            <a:r>
              <a:rPr lang="es" sz="1800"/>
              <a:t> = R</a:t>
            </a:r>
            <a:r>
              <a:rPr baseline="-25000" lang="es" sz="1800"/>
              <a:t>1 </a:t>
            </a:r>
            <a:r>
              <a:rPr lang="es" sz="1800"/>
              <a:t>// R</a:t>
            </a:r>
            <a:r>
              <a:rPr baseline="-25000" lang="es" sz="1800"/>
              <a:t>3</a:t>
            </a:r>
            <a:r>
              <a:rPr lang="es" sz="1800"/>
              <a:t> + R</a:t>
            </a:r>
            <a:r>
              <a:rPr baseline="-25000" lang="es" sz="1800"/>
              <a:t>2 </a:t>
            </a:r>
            <a:r>
              <a:rPr lang="es" sz="1800"/>
              <a:t>// R</a:t>
            </a:r>
            <a:r>
              <a:rPr baseline="-25000" lang="es" sz="1800"/>
              <a:t>4</a:t>
            </a:r>
            <a:r>
              <a:rPr lang="es" sz="1800"/>
              <a:t> = 4400/21 kOhm = 209.52 kOhm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R</a:t>
            </a:r>
            <a:r>
              <a:rPr baseline="-25000" lang="es" sz="1800"/>
              <a:t>eq</a:t>
            </a:r>
            <a:r>
              <a:rPr lang="es" sz="1800"/>
              <a:t> = (R</a:t>
            </a:r>
            <a:r>
              <a:rPr baseline="-25000" lang="es" sz="1800"/>
              <a:t>1</a:t>
            </a:r>
            <a:r>
              <a:rPr lang="es" sz="1800"/>
              <a:t> + R</a:t>
            </a:r>
            <a:r>
              <a:rPr baseline="-25000" lang="es" sz="1800"/>
              <a:t>3</a:t>
            </a:r>
            <a:r>
              <a:rPr lang="es" sz="1800"/>
              <a:t>) // (R</a:t>
            </a:r>
            <a:r>
              <a:rPr baseline="-25000" lang="es" sz="1800"/>
              <a:t>2</a:t>
            </a:r>
            <a:r>
              <a:rPr lang="es" sz="1800"/>
              <a:t> + R</a:t>
            </a:r>
            <a:r>
              <a:rPr baseline="-25000" lang="es" sz="1800"/>
              <a:t>4</a:t>
            </a:r>
            <a:r>
              <a:rPr lang="es" sz="1800"/>
              <a:t>) = 210 kOhm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</a:t>
            </a:r>
            <a:r>
              <a:rPr baseline="-25000" lang="es" sz="1800"/>
              <a:t>F</a:t>
            </a:r>
            <a:r>
              <a:rPr lang="es" sz="1800"/>
              <a:t> = 100V / 210 kOhm = 10/21 mA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</a:t>
            </a:r>
            <a:r>
              <a:rPr baseline="-25000" lang="es" sz="1800"/>
              <a:t>1</a:t>
            </a:r>
            <a:r>
              <a:rPr lang="es" sz="1800"/>
              <a:t> = 210/300 * 10/21 mA = ⅓ mA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</a:t>
            </a:r>
            <a:r>
              <a:rPr baseline="-25000" lang="es" sz="1800"/>
              <a:t>2</a:t>
            </a:r>
            <a:r>
              <a:rPr lang="es" sz="1800"/>
              <a:t> = 210/700 * 10/21 mA = 1/7 mA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V</a:t>
            </a:r>
            <a:r>
              <a:rPr baseline="-25000" lang="es" sz="1800"/>
              <a:t>th</a:t>
            </a:r>
            <a:r>
              <a:rPr lang="es" sz="1800"/>
              <a:t> = -100kOhm * ⅓ mA + 200kOhm * 1/7 mA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V</a:t>
            </a:r>
            <a:r>
              <a:rPr baseline="-25000" lang="es" sz="1800"/>
              <a:t>th</a:t>
            </a:r>
            <a:r>
              <a:rPr lang="es" sz="1800"/>
              <a:t> = -100/21V = -4.761V</a:t>
            </a:r>
            <a:endParaRPr sz="1800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852" y="2516325"/>
            <a:ext cx="3190150" cy="26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2 - Calcular Incertidumbres</a:t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311700" y="1359300"/>
            <a:ext cx="62484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- </a:t>
            </a:r>
            <a:r>
              <a:rPr lang="es" sz="1800"/>
              <a:t>Elegimos el alcance más cercano por encima de 4.761V: 10V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- </a:t>
            </a:r>
            <a:r>
              <a:rPr lang="es" sz="1800"/>
              <a:t>Calculamos la incertidumbre de clase: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</a:t>
            </a:r>
            <a:r>
              <a:rPr baseline="-25000" lang="es" sz="1800"/>
              <a:t>c</a:t>
            </a:r>
            <a:r>
              <a:rPr lang="es" sz="1800"/>
              <a:t> = </a:t>
            </a:r>
            <a:r>
              <a:rPr lang="es" sz="1800"/>
              <a:t>3% * 10V = 0.3V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- </a:t>
            </a:r>
            <a:r>
              <a:rPr lang="es" sz="1800"/>
              <a:t>Calculamos la incertidumbre de apreciación: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</a:t>
            </a:r>
            <a:r>
              <a:rPr baseline="-25000" lang="es" sz="1800"/>
              <a:t>a</a:t>
            </a:r>
            <a:r>
              <a:rPr lang="es" sz="1800"/>
              <a:t> = 0.25div * 10V/100div = 0.025 V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- </a:t>
            </a:r>
            <a:r>
              <a:rPr lang="es" sz="1800"/>
              <a:t>Calculamos el error absoluto: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</a:t>
            </a:r>
            <a:r>
              <a:rPr baseline="-25000" lang="es" sz="1800"/>
              <a:t>abs</a:t>
            </a:r>
            <a:r>
              <a:rPr lang="es" sz="1800"/>
              <a:t> = 0.325 V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- </a:t>
            </a:r>
            <a:r>
              <a:rPr lang="es" sz="1800"/>
              <a:t>Calculamos el error porcentual: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</a:t>
            </a:r>
            <a:r>
              <a:rPr baseline="-25000" lang="es" sz="1800"/>
              <a:t>%</a:t>
            </a:r>
            <a:r>
              <a:rPr lang="es" sz="1800"/>
              <a:t> = 0.325V * 100 / 4.71V = 6.83% </a:t>
            </a:r>
            <a:endParaRPr sz="1800"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150" y="1729275"/>
            <a:ext cx="3641850" cy="3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