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Roboto Slab Regula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RobotoSlabRegular-regular.fntdata"/><Relationship Id="rId27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560fe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560fe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042c32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042c32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042c321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042c321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560fe7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560fe7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042c32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042c32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042c32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042c32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042c32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042c32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042c32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042c32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042c32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042c32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042c32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042c32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042c32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042c32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525" y="2291550"/>
            <a:ext cx="18603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LABORATORIO GRUPO 3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50" y="46818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Ejercicio de Final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19875" y="1036950"/>
            <a:ext cx="453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87850" y="1998300"/>
            <a:ext cx="3798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Biancardi, Julián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Czop, Santiago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Capón Blanquer, Mateo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Disparo y Level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Ajustamos el modo de disparo y el Level del mismo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625" y="1463625"/>
            <a:ext cx="4614751" cy="314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1449900" y="4647300"/>
            <a:ext cx="6538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Disparo = Modo normal		Level = 0 V con flanco ascendente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5849900" y="3922000"/>
            <a:ext cx="19794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5128775" y="2192800"/>
            <a:ext cx="30168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7 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Medición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la Señal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185275" y="1662325"/>
            <a:ext cx="4614751" cy="3140010"/>
            <a:chOff x="2264625" y="1463625"/>
            <a:chExt cx="4614751" cy="3140010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64625" y="1463625"/>
              <a:ext cx="4614751" cy="3140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3"/>
            <p:cNvSpPr txBox="1"/>
            <p:nvPr/>
          </p:nvSpPr>
          <p:spPr>
            <a:xfrm>
              <a:off x="3895418" y="2423900"/>
              <a:ext cx="4329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66666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</a:t>
              </a:r>
              <a:endParaRPr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cxnSp>
          <p:nvCxnSpPr>
            <p:cNvPr id="166" name="Google Shape;166;p23"/>
            <p:cNvCxnSpPr/>
            <p:nvPr/>
          </p:nvCxnSpPr>
          <p:spPr>
            <a:xfrm>
              <a:off x="3930700" y="2423900"/>
              <a:ext cx="6000" cy="41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7" name="Google Shape;167;p23"/>
            <p:cNvCxnSpPr/>
            <p:nvPr/>
          </p:nvCxnSpPr>
          <p:spPr>
            <a:xfrm flipH="1">
              <a:off x="3650875" y="2899200"/>
              <a:ext cx="11247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8" name="Google Shape;168;p23"/>
            <p:cNvSpPr txBox="1"/>
            <p:nvPr/>
          </p:nvSpPr>
          <p:spPr>
            <a:xfrm>
              <a:off x="4098601" y="2909400"/>
              <a:ext cx="338400" cy="36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666666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 </a:t>
              </a:r>
              <a:endParaRPr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69" name="Google Shape;169;p23"/>
          <p:cNvSpPr txBox="1"/>
          <p:nvPr/>
        </p:nvSpPr>
        <p:spPr>
          <a:xfrm>
            <a:off x="4817700" y="1696475"/>
            <a:ext cx="43263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La amplitud se presenta en dos divisiones: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A = 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2 div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. 1V/div  ➜ A = 2V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El periodo de la señal se presenta en cinco divisiones: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      T = 5div . 20ms/div ➜  T = 100ms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	     f = 1 / T   f = 10Hz 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Espacio para Consultas</a:t>
            </a:r>
            <a:endParaRPr b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200"/>
            <a:ext cx="5805900" cy="51435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360000" spcFirstLastPara="1" rIns="360000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</a:rPr>
              <a:t>										</a:t>
            </a:r>
            <a:r>
              <a:rPr lang="es">
                <a:solidFill>
                  <a:schemeClr val="lt1"/>
                </a:solidFill>
              </a:rPr>
              <a:t>              									</a:t>
            </a:r>
            <a:r>
              <a:rPr i="1" lang="es">
                <a:solidFill>
                  <a:schemeClr val="lt1"/>
                </a:solidFill>
              </a:rPr>
              <a:t>Final 4/8/2014</a:t>
            </a:r>
            <a:endParaRPr i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lt1"/>
                </a:solidFill>
              </a:rPr>
              <a:t>Enunciado</a:t>
            </a:r>
            <a:endParaRPr sz="1600" u="sng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desea usar osciloscopio analógico, para medir una onda senoidal que se estima, tiene una tensión pico de 2V y una frecuencia del orden de los 10Hz y que tiene superpuesta una continua de 2V.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Indique por favor, la posición de los controles principales, como por ejemplo,acoplamiento del canal vertical, disparo, escala del canal vertical y base de tiempo. (1,5p)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00" y="1918400"/>
            <a:ext cx="2770300" cy="1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154443" y="2302000"/>
            <a:ext cx="432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6572350" y="2141275"/>
            <a:ext cx="75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6579850" y="2841100"/>
            <a:ext cx="75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6579843" y="2950450"/>
            <a:ext cx="432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8821875" y="2899075"/>
            <a:ext cx="75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8821868" y="3059800"/>
            <a:ext cx="432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CC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7197275" y="3767475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342476" y="3767475"/>
            <a:ext cx="71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T = 1/f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274" y="2571750"/>
            <a:ext cx="4175475" cy="15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082988" y="1724100"/>
            <a:ext cx="6978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Armamos el siguiente circuito</a:t>
            </a:r>
            <a:r>
              <a:rPr b="1" lang="es" sz="2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s" sz="2000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en el simulador TINA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 flipH="1">
            <a:off x="4532700" y="3693900"/>
            <a:ext cx="4611300" cy="1486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-7350" y="-25"/>
            <a:ext cx="4577100" cy="14349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75" y="2690527"/>
            <a:ext cx="5229925" cy="18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25" y="3233975"/>
            <a:ext cx="638400" cy="7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86988" y="352275"/>
            <a:ext cx="6978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Generador de Funciones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725350" y="3523900"/>
            <a:ext cx="1298100" cy="21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31150" y="1553638"/>
            <a:ext cx="7873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U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na onda senoidal que se estima, tiene una </a:t>
            </a:r>
            <a:r>
              <a:rPr lang="es" sz="1600">
                <a:solidFill>
                  <a:srgbClr val="CC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tensión pico de 2V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y </a:t>
            </a:r>
            <a:r>
              <a:rPr lang="es" sz="1600">
                <a:solidFill>
                  <a:srgbClr val="CC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una frecuencia del orden de los 10Hz</a:t>
            </a:r>
            <a:r>
              <a:rPr lang="es" sz="1600">
                <a:solidFill>
                  <a:srgbClr val="E0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y que tiene </a:t>
            </a:r>
            <a:r>
              <a:rPr lang="es" sz="1600">
                <a:solidFill>
                  <a:srgbClr val="CC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superpuesta una continua de 2V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. 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1  Primera aproximación 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Supongamos que el osciloscopio tiene la siguiente configuración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63" y="1626200"/>
            <a:ext cx="4642067" cy="31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Ajuste de 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Posición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Ajustamos tanto la </a:t>
            </a: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posición</a:t>
            </a: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vertical como horizontal 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4950" y="4529575"/>
            <a:ext cx="4503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Colocamos en modo GND y ajustamos el cero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115425" y="1419439"/>
            <a:ext cx="4302050" cy="3110124"/>
            <a:chOff x="461275" y="1505026"/>
            <a:chExt cx="4302050" cy="3110124"/>
          </a:xfrm>
        </p:grpSpPr>
        <p:pic>
          <p:nvPicPr>
            <p:cNvPr id="105" name="Google Shape;10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275" y="1505026"/>
              <a:ext cx="4302050" cy="293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8"/>
            <p:cNvSpPr/>
            <p:nvPr/>
          </p:nvSpPr>
          <p:spPr>
            <a:xfrm>
              <a:off x="3024275" y="3524700"/>
              <a:ext cx="743175" cy="360550"/>
            </a:xfrm>
            <a:prstGeom prst="flowChartProcess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8"/>
            <p:cNvCxnSpPr>
              <a:stCxn id="106" idx="2"/>
              <a:endCxn id="103" idx="0"/>
            </p:cNvCxnSpPr>
            <p:nvPr/>
          </p:nvCxnSpPr>
          <p:spPr>
            <a:xfrm flipH="1">
              <a:off x="2612263" y="3885250"/>
              <a:ext cx="783600" cy="72990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625" y="1419450"/>
            <a:ext cx="4302050" cy="290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8128850" y="2090413"/>
            <a:ext cx="743175" cy="360550"/>
          </a:xfrm>
          <a:prstGeom prst="flowChartProcess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8082575" y="3604113"/>
            <a:ext cx="743175" cy="360550"/>
          </a:xfrm>
          <a:prstGeom prst="flowChartProcess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5553175" y="4529575"/>
            <a:ext cx="2901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Ambas posiciones en 0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cxnSp>
        <p:nvCxnSpPr>
          <p:cNvPr id="112" name="Google Shape;112;p18"/>
          <p:cNvCxnSpPr>
            <a:stCxn id="110" idx="1"/>
            <a:endCxn id="111" idx="0"/>
          </p:cNvCxnSpPr>
          <p:nvPr/>
        </p:nvCxnSpPr>
        <p:spPr>
          <a:xfrm flipH="1">
            <a:off x="7003775" y="3784388"/>
            <a:ext cx="1078800" cy="7452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9" idx="1"/>
            <a:endCxn id="111" idx="0"/>
          </p:cNvCxnSpPr>
          <p:nvPr/>
        </p:nvCxnSpPr>
        <p:spPr>
          <a:xfrm flipH="1">
            <a:off x="7003550" y="2270688"/>
            <a:ext cx="1125300" cy="22590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5827825" y="3730700"/>
            <a:ext cx="2141400" cy="4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10800000">
            <a:off x="0" y="75"/>
            <a:ext cx="91392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Escala de Tiempo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Ajustamos la escala de tiempo hasta ver al menos 1 ciclo de la señal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5" y="1631600"/>
            <a:ext cx="4614751" cy="31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5023750" y="1733300"/>
            <a:ext cx="39756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Si  	f = 10Hz  ➜ T = 100ms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En el eje horizontal hay 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máximo</a:t>
            </a: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diez divisiones por lo que para ver un ciclo completo: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escala &gt;= T / n = 100 ms / 10 div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	escala &gt;= 10 ms/div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Modo AC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Debido a que la señal cuenta con offset, colocamos en modo AC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00" y="1566525"/>
            <a:ext cx="3990000" cy="271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75" y="1565375"/>
            <a:ext cx="3990000" cy="2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2590150" y="3451075"/>
            <a:ext cx="677100" cy="3384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238525" y="3451075"/>
            <a:ext cx="677100" cy="3384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0"/>
          <p:cNvCxnSpPr>
            <a:stCxn id="131" idx="2"/>
          </p:cNvCxnSpPr>
          <p:nvPr/>
        </p:nvCxnSpPr>
        <p:spPr>
          <a:xfrm flipH="1" rot="-5400000">
            <a:off x="3189850" y="3528325"/>
            <a:ext cx="1103700" cy="1626000"/>
          </a:xfrm>
          <a:prstGeom prst="bentConnector2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2" idx="2"/>
          </p:cNvCxnSpPr>
          <p:nvPr/>
        </p:nvCxnSpPr>
        <p:spPr>
          <a:xfrm flipH="1" rot="10800000">
            <a:off x="4532675" y="3789475"/>
            <a:ext cx="3044400" cy="1103700"/>
          </a:xfrm>
          <a:prstGeom prst="bentConnector2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886700" y="3259750"/>
            <a:ext cx="1994100" cy="3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flipH="1" rot="10800000">
            <a:off x="0" y="75"/>
            <a:ext cx="9144000" cy="12435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516425" y="219825"/>
            <a:ext cx="7276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r>
              <a:rPr b="1" lang="es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Escala de Voltaje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Ajustamos la escala de voltaje hasta que nos quede un valor cómodo</a:t>
            </a:r>
            <a:endParaRPr i="1" sz="16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00" y="1532625"/>
            <a:ext cx="4614751" cy="314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783800" y="4713650"/>
            <a:ext cx="5576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En este caso optamos por mantener la escala en 1V/div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023750" y="1733300"/>
            <a:ext cx="39756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En el eje vertical hay máximo diez divisiones por lo que para ver la señal completa: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escala &gt;=  2 A / n = 4V / 10 div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		escala &gt;= 0,5V/div</a:t>
            </a:r>
            <a:endParaRPr sz="1600">
              <a:solidFill>
                <a:srgbClr val="666666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480268" y="2709063"/>
            <a:ext cx="432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lang="es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1824875" y="2501850"/>
            <a:ext cx="7200" cy="8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