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95" autoAdjust="0"/>
  </p:normalViewPr>
  <p:slideViewPr>
    <p:cSldViewPr snapToGrid="0" showGuides="1">
      <p:cViewPr varScale="1">
        <p:scale>
          <a:sx n="111" d="100"/>
          <a:sy n="111" d="100"/>
        </p:scale>
        <p:origin x="594" y="9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08085E-BFCB-4015-B0B7-83C21348444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FB245D4-BDE4-4452-B364-12ECD3C9FE4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Introducción</a:t>
          </a:r>
          <a:endParaRPr lang="en-US" dirty="0"/>
        </a:p>
      </dgm:t>
    </dgm:pt>
    <dgm:pt modelId="{EC35280F-8823-41BC-9D17-92BE2718D9D3}" type="parTrans" cxnId="{15FCE9EA-3FE7-4A67-8289-517306F06588}">
      <dgm:prSet/>
      <dgm:spPr/>
      <dgm:t>
        <a:bodyPr/>
        <a:lstStyle/>
        <a:p>
          <a:endParaRPr lang="en-US"/>
        </a:p>
      </dgm:t>
    </dgm:pt>
    <dgm:pt modelId="{5C0EB2B8-9E1D-4219-ADCC-A179605DBEA7}" type="sibTrans" cxnId="{15FCE9EA-3FE7-4A67-8289-517306F06588}">
      <dgm:prSet/>
      <dgm:spPr/>
      <dgm:t>
        <a:bodyPr/>
        <a:lstStyle/>
        <a:p>
          <a:endParaRPr lang="en-US"/>
        </a:p>
      </dgm:t>
    </dgm:pt>
    <dgm:pt modelId="{81A780AA-2E48-47EE-A62F-B4EC4F4E11E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Apartados de la página</a:t>
          </a:r>
          <a:endParaRPr lang="en-US"/>
        </a:p>
      </dgm:t>
    </dgm:pt>
    <dgm:pt modelId="{AA3E67CA-BB07-4585-B54D-8C2690B59344}" type="parTrans" cxnId="{A0155CC6-EEA7-4B70-A180-95C33A44F744}">
      <dgm:prSet/>
      <dgm:spPr/>
      <dgm:t>
        <a:bodyPr/>
        <a:lstStyle/>
        <a:p>
          <a:endParaRPr lang="en-US"/>
        </a:p>
      </dgm:t>
    </dgm:pt>
    <dgm:pt modelId="{38A4B5A1-AF9B-4C92-BFFB-7109AE0F309C}" type="sibTrans" cxnId="{A0155CC6-EEA7-4B70-A180-95C33A44F744}">
      <dgm:prSet/>
      <dgm:spPr/>
      <dgm:t>
        <a:bodyPr/>
        <a:lstStyle/>
        <a:p>
          <a:endParaRPr lang="en-US"/>
        </a:p>
      </dgm:t>
    </dgm:pt>
    <dgm:pt modelId="{A55E0847-5D03-49EC-B48C-C3906D9B643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Tecnologías Usadas</a:t>
          </a:r>
          <a:endParaRPr lang="en-US"/>
        </a:p>
      </dgm:t>
    </dgm:pt>
    <dgm:pt modelId="{3919CC74-CA05-4023-A1B8-7824D684F1C2}" type="parTrans" cxnId="{B496687C-B904-460A-8B1C-5C1A74AABEFC}">
      <dgm:prSet/>
      <dgm:spPr/>
      <dgm:t>
        <a:bodyPr/>
        <a:lstStyle/>
        <a:p>
          <a:endParaRPr lang="en-US"/>
        </a:p>
      </dgm:t>
    </dgm:pt>
    <dgm:pt modelId="{D765EEAF-27E1-4162-973B-EDCA60D28122}" type="sibTrans" cxnId="{B496687C-B904-460A-8B1C-5C1A74AABEFC}">
      <dgm:prSet/>
      <dgm:spPr/>
      <dgm:t>
        <a:bodyPr/>
        <a:lstStyle/>
        <a:p>
          <a:endParaRPr lang="en-US"/>
        </a:p>
      </dgm:t>
    </dgm:pt>
    <dgm:pt modelId="{D90C98FA-4E24-4D80-A06E-5323B61D1B1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Visualización del Proyecto</a:t>
          </a:r>
          <a:endParaRPr lang="en-US"/>
        </a:p>
      </dgm:t>
    </dgm:pt>
    <dgm:pt modelId="{A1387DEA-34A6-44C5-965B-E9232BF82551}" type="parTrans" cxnId="{77471F60-C5FA-42A9-AEFA-7486BCC112F7}">
      <dgm:prSet/>
      <dgm:spPr/>
      <dgm:t>
        <a:bodyPr/>
        <a:lstStyle/>
        <a:p>
          <a:endParaRPr lang="en-US"/>
        </a:p>
      </dgm:t>
    </dgm:pt>
    <dgm:pt modelId="{E51A98DF-5C4D-40B7-B4DA-CA86D3BB441C}" type="sibTrans" cxnId="{77471F60-C5FA-42A9-AEFA-7486BCC112F7}">
      <dgm:prSet/>
      <dgm:spPr/>
      <dgm:t>
        <a:bodyPr/>
        <a:lstStyle/>
        <a:p>
          <a:endParaRPr lang="en-US"/>
        </a:p>
      </dgm:t>
    </dgm:pt>
    <dgm:pt modelId="{15EF1C1D-FF1D-4F5C-AAD0-F18575906B10}" type="pres">
      <dgm:prSet presAssocID="{FA08085E-BFCB-4015-B0B7-83C213484447}" presName="root" presStyleCnt="0">
        <dgm:presLayoutVars>
          <dgm:dir/>
          <dgm:resizeHandles val="exact"/>
        </dgm:presLayoutVars>
      </dgm:prSet>
      <dgm:spPr/>
    </dgm:pt>
    <dgm:pt modelId="{091713E5-F735-4990-876B-BD445EC7FCB2}" type="pres">
      <dgm:prSet presAssocID="{2FB245D4-BDE4-4452-B364-12ECD3C9FE41}" presName="compNode" presStyleCnt="0"/>
      <dgm:spPr/>
    </dgm:pt>
    <dgm:pt modelId="{13978824-8BDA-4C5B-AAFF-4C92245B0DE8}" type="pres">
      <dgm:prSet presAssocID="{2FB245D4-BDE4-4452-B364-12ECD3C9FE41}" presName="bgRect" presStyleLbl="bgShp" presStyleIdx="0" presStyleCnt="4"/>
      <dgm:spPr/>
    </dgm:pt>
    <dgm:pt modelId="{981C892B-E251-4B9C-93B3-A6EBE25E076C}" type="pres">
      <dgm:prSet presAssocID="{2FB245D4-BDE4-4452-B364-12ECD3C9FE4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estro"/>
        </a:ext>
      </dgm:extLst>
    </dgm:pt>
    <dgm:pt modelId="{239B7420-0701-4629-927A-BF83734B84A5}" type="pres">
      <dgm:prSet presAssocID="{2FB245D4-BDE4-4452-B364-12ECD3C9FE41}" presName="spaceRect" presStyleCnt="0"/>
      <dgm:spPr/>
    </dgm:pt>
    <dgm:pt modelId="{9618ED55-5452-433A-8E23-3AABF30C2F59}" type="pres">
      <dgm:prSet presAssocID="{2FB245D4-BDE4-4452-B364-12ECD3C9FE41}" presName="parTx" presStyleLbl="revTx" presStyleIdx="0" presStyleCnt="4">
        <dgm:presLayoutVars>
          <dgm:chMax val="0"/>
          <dgm:chPref val="0"/>
        </dgm:presLayoutVars>
      </dgm:prSet>
      <dgm:spPr/>
    </dgm:pt>
    <dgm:pt modelId="{B0A80CD5-C8E3-4745-BA92-C0F42D42FB39}" type="pres">
      <dgm:prSet presAssocID="{5C0EB2B8-9E1D-4219-ADCC-A179605DBEA7}" presName="sibTrans" presStyleCnt="0"/>
      <dgm:spPr/>
    </dgm:pt>
    <dgm:pt modelId="{5985EB5F-7C3E-457F-BFD8-25BC78BBCC13}" type="pres">
      <dgm:prSet presAssocID="{81A780AA-2E48-47EE-A62F-B4EC4F4E11ED}" presName="compNode" presStyleCnt="0"/>
      <dgm:spPr/>
    </dgm:pt>
    <dgm:pt modelId="{FDF8E549-85EE-4766-B868-0B010561E39E}" type="pres">
      <dgm:prSet presAssocID="{81A780AA-2E48-47EE-A62F-B4EC4F4E11ED}" presName="bgRect" presStyleLbl="bgShp" presStyleIdx="1" presStyleCnt="4"/>
      <dgm:spPr/>
    </dgm:pt>
    <dgm:pt modelId="{50C64148-ED88-4DEF-B433-FFAB9237D5F9}" type="pres">
      <dgm:prSet presAssocID="{81A780AA-2E48-47EE-A62F-B4EC4F4E11E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E5E950A1-F992-42EF-9E9A-423B130CAE12}" type="pres">
      <dgm:prSet presAssocID="{81A780AA-2E48-47EE-A62F-B4EC4F4E11ED}" presName="spaceRect" presStyleCnt="0"/>
      <dgm:spPr/>
    </dgm:pt>
    <dgm:pt modelId="{E0277553-664F-4435-9919-F5345680FD5B}" type="pres">
      <dgm:prSet presAssocID="{81A780AA-2E48-47EE-A62F-B4EC4F4E11ED}" presName="parTx" presStyleLbl="revTx" presStyleIdx="1" presStyleCnt="4">
        <dgm:presLayoutVars>
          <dgm:chMax val="0"/>
          <dgm:chPref val="0"/>
        </dgm:presLayoutVars>
      </dgm:prSet>
      <dgm:spPr/>
    </dgm:pt>
    <dgm:pt modelId="{C236AB7B-3A7C-4BC8-92D0-00287C1153EF}" type="pres">
      <dgm:prSet presAssocID="{38A4B5A1-AF9B-4C92-BFFB-7109AE0F309C}" presName="sibTrans" presStyleCnt="0"/>
      <dgm:spPr/>
    </dgm:pt>
    <dgm:pt modelId="{0601C04C-C703-47CF-BF4D-DB9781648643}" type="pres">
      <dgm:prSet presAssocID="{A55E0847-5D03-49EC-B48C-C3906D9B6430}" presName="compNode" presStyleCnt="0"/>
      <dgm:spPr/>
    </dgm:pt>
    <dgm:pt modelId="{1A08D082-5607-4D8E-890E-7BE66D6EC181}" type="pres">
      <dgm:prSet presAssocID="{A55E0847-5D03-49EC-B48C-C3906D9B6430}" presName="bgRect" presStyleLbl="bgShp" presStyleIdx="2" presStyleCnt="4"/>
      <dgm:spPr/>
    </dgm:pt>
    <dgm:pt modelId="{CBA745DE-2EA7-4AB4-8AB1-3CCE216693FE}" type="pres">
      <dgm:prSet presAssocID="{A55E0847-5D03-49EC-B48C-C3906D9B643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421474E0-DA39-49CF-8ADB-90FB61E89E77}" type="pres">
      <dgm:prSet presAssocID="{A55E0847-5D03-49EC-B48C-C3906D9B6430}" presName="spaceRect" presStyleCnt="0"/>
      <dgm:spPr/>
    </dgm:pt>
    <dgm:pt modelId="{C3968EA4-6F2E-47FF-BA49-F840670FB8DE}" type="pres">
      <dgm:prSet presAssocID="{A55E0847-5D03-49EC-B48C-C3906D9B6430}" presName="parTx" presStyleLbl="revTx" presStyleIdx="2" presStyleCnt="4">
        <dgm:presLayoutVars>
          <dgm:chMax val="0"/>
          <dgm:chPref val="0"/>
        </dgm:presLayoutVars>
      </dgm:prSet>
      <dgm:spPr/>
    </dgm:pt>
    <dgm:pt modelId="{99517069-C74E-4919-8AB8-5C95DE7F7A6E}" type="pres">
      <dgm:prSet presAssocID="{D765EEAF-27E1-4162-973B-EDCA60D28122}" presName="sibTrans" presStyleCnt="0"/>
      <dgm:spPr/>
    </dgm:pt>
    <dgm:pt modelId="{80667456-D3F1-4702-8797-C6A43EC4B2FA}" type="pres">
      <dgm:prSet presAssocID="{D90C98FA-4E24-4D80-A06E-5323B61D1B15}" presName="compNode" presStyleCnt="0"/>
      <dgm:spPr/>
    </dgm:pt>
    <dgm:pt modelId="{60852A64-C16D-4645-A79B-EDDE1F23A211}" type="pres">
      <dgm:prSet presAssocID="{D90C98FA-4E24-4D80-A06E-5323B61D1B15}" presName="bgRect" presStyleLbl="bgShp" presStyleIdx="3" presStyleCnt="4"/>
      <dgm:spPr/>
    </dgm:pt>
    <dgm:pt modelId="{BC9F238B-3EC5-455D-90F7-4AB6417C1B2E}" type="pres">
      <dgm:prSet presAssocID="{D90C98FA-4E24-4D80-A06E-5323B61D1B1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jo"/>
        </a:ext>
      </dgm:extLst>
    </dgm:pt>
    <dgm:pt modelId="{CC4424D5-5704-4B3F-9530-8A1EB0C98071}" type="pres">
      <dgm:prSet presAssocID="{D90C98FA-4E24-4D80-A06E-5323B61D1B15}" presName="spaceRect" presStyleCnt="0"/>
      <dgm:spPr/>
    </dgm:pt>
    <dgm:pt modelId="{948A07D4-1878-4E38-AD7B-1C2C3BC00710}" type="pres">
      <dgm:prSet presAssocID="{D90C98FA-4E24-4D80-A06E-5323B61D1B1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8343129-9828-4845-83DA-F90D5658CC17}" type="presOf" srcId="{2FB245D4-BDE4-4452-B364-12ECD3C9FE41}" destId="{9618ED55-5452-433A-8E23-3AABF30C2F59}" srcOrd="0" destOrd="0" presId="urn:microsoft.com/office/officeart/2018/2/layout/IconVerticalSolidList"/>
    <dgm:cxn modelId="{77471F60-C5FA-42A9-AEFA-7486BCC112F7}" srcId="{FA08085E-BFCB-4015-B0B7-83C213484447}" destId="{D90C98FA-4E24-4D80-A06E-5323B61D1B15}" srcOrd="3" destOrd="0" parTransId="{A1387DEA-34A6-44C5-965B-E9232BF82551}" sibTransId="{E51A98DF-5C4D-40B7-B4DA-CA86D3BB441C}"/>
    <dgm:cxn modelId="{6D186B57-2E6E-427A-B978-EA082746DF87}" type="presOf" srcId="{FA08085E-BFCB-4015-B0B7-83C213484447}" destId="{15EF1C1D-FF1D-4F5C-AAD0-F18575906B10}" srcOrd="0" destOrd="0" presId="urn:microsoft.com/office/officeart/2018/2/layout/IconVerticalSolidList"/>
    <dgm:cxn modelId="{B496687C-B904-460A-8B1C-5C1A74AABEFC}" srcId="{FA08085E-BFCB-4015-B0B7-83C213484447}" destId="{A55E0847-5D03-49EC-B48C-C3906D9B6430}" srcOrd="2" destOrd="0" parTransId="{3919CC74-CA05-4023-A1B8-7824D684F1C2}" sibTransId="{D765EEAF-27E1-4162-973B-EDCA60D28122}"/>
    <dgm:cxn modelId="{A0155CC6-EEA7-4B70-A180-95C33A44F744}" srcId="{FA08085E-BFCB-4015-B0B7-83C213484447}" destId="{81A780AA-2E48-47EE-A62F-B4EC4F4E11ED}" srcOrd="1" destOrd="0" parTransId="{AA3E67CA-BB07-4585-B54D-8C2690B59344}" sibTransId="{38A4B5A1-AF9B-4C92-BFFB-7109AE0F309C}"/>
    <dgm:cxn modelId="{68B30DCE-3799-4633-9324-D92B255C58DD}" type="presOf" srcId="{81A780AA-2E48-47EE-A62F-B4EC4F4E11ED}" destId="{E0277553-664F-4435-9919-F5345680FD5B}" srcOrd="0" destOrd="0" presId="urn:microsoft.com/office/officeart/2018/2/layout/IconVerticalSolidList"/>
    <dgm:cxn modelId="{CA7DC4D5-95E1-4CCD-90FE-8F38660E2FC1}" type="presOf" srcId="{A55E0847-5D03-49EC-B48C-C3906D9B6430}" destId="{C3968EA4-6F2E-47FF-BA49-F840670FB8DE}" srcOrd="0" destOrd="0" presId="urn:microsoft.com/office/officeart/2018/2/layout/IconVerticalSolidList"/>
    <dgm:cxn modelId="{15FCE9EA-3FE7-4A67-8289-517306F06588}" srcId="{FA08085E-BFCB-4015-B0B7-83C213484447}" destId="{2FB245D4-BDE4-4452-B364-12ECD3C9FE41}" srcOrd="0" destOrd="0" parTransId="{EC35280F-8823-41BC-9D17-92BE2718D9D3}" sibTransId="{5C0EB2B8-9E1D-4219-ADCC-A179605DBEA7}"/>
    <dgm:cxn modelId="{7A5D39F2-40BD-4D21-BB8B-F4E0687A0996}" type="presOf" srcId="{D90C98FA-4E24-4D80-A06E-5323B61D1B15}" destId="{948A07D4-1878-4E38-AD7B-1C2C3BC00710}" srcOrd="0" destOrd="0" presId="urn:microsoft.com/office/officeart/2018/2/layout/IconVerticalSolidList"/>
    <dgm:cxn modelId="{963F5BC0-B05A-4343-81BF-6209269BF289}" type="presParOf" srcId="{15EF1C1D-FF1D-4F5C-AAD0-F18575906B10}" destId="{091713E5-F735-4990-876B-BD445EC7FCB2}" srcOrd="0" destOrd="0" presId="urn:microsoft.com/office/officeart/2018/2/layout/IconVerticalSolidList"/>
    <dgm:cxn modelId="{625A8DED-D8BE-46D7-889B-81667F12E75A}" type="presParOf" srcId="{091713E5-F735-4990-876B-BD445EC7FCB2}" destId="{13978824-8BDA-4C5B-AAFF-4C92245B0DE8}" srcOrd="0" destOrd="0" presId="urn:microsoft.com/office/officeart/2018/2/layout/IconVerticalSolidList"/>
    <dgm:cxn modelId="{695DBE71-7626-4F57-B844-F7AFB05C8607}" type="presParOf" srcId="{091713E5-F735-4990-876B-BD445EC7FCB2}" destId="{981C892B-E251-4B9C-93B3-A6EBE25E076C}" srcOrd="1" destOrd="0" presId="urn:microsoft.com/office/officeart/2018/2/layout/IconVerticalSolidList"/>
    <dgm:cxn modelId="{F355BAE6-F5F6-45EC-A2F9-6542449AA0D7}" type="presParOf" srcId="{091713E5-F735-4990-876B-BD445EC7FCB2}" destId="{239B7420-0701-4629-927A-BF83734B84A5}" srcOrd="2" destOrd="0" presId="urn:microsoft.com/office/officeart/2018/2/layout/IconVerticalSolidList"/>
    <dgm:cxn modelId="{C19D6D99-8548-43A8-93A5-FC3549A0FAD6}" type="presParOf" srcId="{091713E5-F735-4990-876B-BD445EC7FCB2}" destId="{9618ED55-5452-433A-8E23-3AABF30C2F59}" srcOrd="3" destOrd="0" presId="urn:microsoft.com/office/officeart/2018/2/layout/IconVerticalSolidList"/>
    <dgm:cxn modelId="{976AD339-65EC-4B1F-B7F8-94A17655D3AC}" type="presParOf" srcId="{15EF1C1D-FF1D-4F5C-AAD0-F18575906B10}" destId="{B0A80CD5-C8E3-4745-BA92-C0F42D42FB39}" srcOrd="1" destOrd="0" presId="urn:microsoft.com/office/officeart/2018/2/layout/IconVerticalSolidList"/>
    <dgm:cxn modelId="{F26CB764-CFBE-4471-A3EF-63B8EC9B0631}" type="presParOf" srcId="{15EF1C1D-FF1D-4F5C-AAD0-F18575906B10}" destId="{5985EB5F-7C3E-457F-BFD8-25BC78BBCC13}" srcOrd="2" destOrd="0" presId="urn:microsoft.com/office/officeart/2018/2/layout/IconVerticalSolidList"/>
    <dgm:cxn modelId="{DD2CEDA7-97E9-4EAB-8BE3-1D855AC0C0A2}" type="presParOf" srcId="{5985EB5F-7C3E-457F-BFD8-25BC78BBCC13}" destId="{FDF8E549-85EE-4766-B868-0B010561E39E}" srcOrd="0" destOrd="0" presId="urn:microsoft.com/office/officeart/2018/2/layout/IconVerticalSolidList"/>
    <dgm:cxn modelId="{86B026C7-C9D2-400B-931A-BAA282186331}" type="presParOf" srcId="{5985EB5F-7C3E-457F-BFD8-25BC78BBCC13}" destId="{50C64148-ED88-4DEF-B433-FFAB9237D5F9}" srcOrd="1" destOrd="0" presId="urn:microsoft.com/office/officeart/2018/2/layout/IconVerticalSolidList"/>
    <dgm:cxn modelId="{C238F199-C348-4C77-8F70-52846DBCF4D0}" type="presParOf" srcId="{5985EB5F-7C3E-457F-BFD8-25BC78BBCC13}" destId="{E5E950A1-F992-42EF-9E9A-423B130CAE12}" srcOrd="2" destOrd="0" presId="urn:microsoft.com/office/officeart/2018/2/layout/IconVerticalSolidList"/>
    <dgm:cxn modelId="{8397CA7A-B9D6-4683-A322-DC06523C05EA}" type="presParOf" srcId="{5985EB5F-7C3E-457F-BFD8-25BC78BBCC13}" destId="{E0277553-664F-4435-9919-F5345680FD5B}" srcOrd="3" destOrd="0" presId="urn:microsoft.com/office/officeart/2018/2/layout/IconVerticalSolidList"/>
    <dgm:cxn modelId="{8FB28852-94B0-4A0F-A057-122817ECAB51}" type="presParOf" srcId="{15EF1C1D-FF1D-4F5C-AAD0-F18575906B10}" destId="{C236AB7B-3A7C-4BC8-92D0-00287C1153EF}" srcOrd="3" destOrd="0" presId="urn:microsoft.com/office/officeart/2018/2/layout/IconVerticalSolidList"/>
    <dgm:cxn modelId="{D97F6F73-1F29-420A-898D-5B8152CFAC41}" type="presParOf" srcId="{15EF1C1D-FF1D-4F5C-AAD0-F18575906B10}" destId="{0601C04C-C703-47CF-BF4D-DB9781648643}" srcOrd="4" destOrd="0" presId="urn:microsoft.com/office/officeart/2018/2/layout/IconVerticalSolidList"/>
    <dgm:cxn modelId="{FFC873C5-ED89-4DA7-B773-2C129168808B}" type="presParOf" srcId="{0601C04C-C703-47CF-BF4D-DB9781648643}" destId="{1A08D082-5607-4D8E-890E-7BE66D6EC181}" srcOrd="0" destOrd="0" presId="urn:microsoft.com/office/officeart/2018/2/layout/IconVerticalSolidList"/>
    <dgm:cxn modelId="{75912668-DD7B-479A-8D64-82BB1B0AE059}" type="presParOf" srcId="{0601C04C-C703-47CF-BF4D-DB9781648643}" destId="{CBA745DE-2EA7-4AB4-8AB1-3CCE216693FE}" srcOrd="1" destOrd="0" presId="urn:microsoft.com/office/officeart/2018/2/layout/IconVerticalSolidList"/>
    <dgm:cxn modelId="{E840DB3B-0099-4216-8955-5EC1EBED1CD5}" type="presParOf" srcId="{0601C04C-C703-47CF-BF4D-DB9781648643}" destId="{421474E0-DA39-49CF-8ADB-90FB61E89E77}" srcOrd="2" destOrd="0" presId="urn:microsoft.com/office/officeart/2018/2/layout/IconVerticalSolidList"/>
    <dgm:cxn modelId="{45228960-1249-4805-9A1C-ACDCE5C936AD}" type="presParOf" srcId="{0601C04C-C703-47CF-BF4D-DB9781648643}" destId="{C3968EA4-6F2E-47FF-BA49-F840670FB8DE}" srcOrd="3" destOrd="0" presId="urn:microsoft.com/office/officeart/2018/2/layout/IconVerticalSolidList"/>
    <dgm:cxn modelId="{13D5BADE-4A2E-45F0-B96B-91165DA8DB46}" type="presParOf" srcId="{15EF1C1D-FF1D-4F5C-AAD0-F18575906B10}" destId="{99517069-C74E-4919-8AB8-5C95DE7F7A6E}" srcOrd="5" destOrd="0" presId="urn:microsoft.com/office/officeart/2018/2/layout/IconVerticalSolidList"/>
    <dgm:cxn modelId="{AF75120E-B2EE-4B50-A695-500448E623CE}" type="presParOf" srcId="{15EF1C1D-FF1D-4F5C-AAD0-F18575906B10}" destId="{80667456-D3F1-4702-8797-C6A43EC4B2FA}" srcOrd="6" destOrd="0" presId="urn:microsoft.com/office/officeart/2018/2/layout/IconVerticalSolidList"/>
    <dgm:cxn modelId="{F8BFE71C-BECC-48BD-8817-22E8E4D10A23}" type="presParOf" srcId="{80667456-D3F1-4702-8797-C6A43EC4B2FA}" destId="{60852A64-C16D-4645-A79B-EDDE1F23A211}" srcOrd="0" destOrd="0" presId="urn:microsoft.com/office/officeart/2018/2/layout/IconVerticalSolidList"/>
    <dgm:cxn modelId="{CE4AF8F6-CD2B-48EB-856A-5B22E7FECB67}" type="presParOf" srcId="{80667456-D3F1-4702-8797-C6A43EC4B2FA}" destId="{BC9F238B-3EC5-455D-90F7-4AB6417C1B2E}" srcOrd="1" destOrd="0" presId="urn:microsoft.com/office/officeart/2018/2/layout/IconVerticalSolidList"/>
    <dgm:cxn modelId="{68E4E2B2-0914-4614-B83C-B7147DA82A4C}" type="presParOf" srcId="{80667456-D3F1-4702-8797-C6A43EC4B2FA}" destId="{CC4424D5-5704-4B3F-9530-8A1EB0C98071}" srcOrd="2" destOrd="0" presId="urn:microsoft.com/office/officeart/2018/2/layout/IconVerticalSolidList"/>
    <dgm:cxn modelId="{AFB73866-7649-4393-BEBF-C30DF45B3D8E}" type="presParOf" srcId="{80667456-D3F1-4702-8797-C6A43EC4B2FA}" destId="{948A07D4-1878-4E38-AD7B-1C2C3BC007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DF9F2E-49BD-4CA7-B3D2-B4B26550C0F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35B03E-BDFC-4355-851F-A1249B3C639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LIGA DE CHAPAS</a:t>
          </a:r>
          <a:endParaRPr lang="en-US"/>
        </a:p>
      </dgm:t>
    </dgm:pt>
    <dgm:pt modelId="{4EA08982-8358-46B8-8F73-4BE574CB29FC}" type="parTrans" cxnId="{8897ED85-8FB6-4B9B-8244-ACFBF7FEC870}">
      <dgm:prSet/>
      <dgm:spPr/>
      <dgm:t>
        <a:bodyPr/>
        <a:lstStyle/>
        <a:p>
          <a:endParaRPr lang="en-US"/>
        </a:p>
      </dgm:t>
    </dgm:pt>
    <dgm:pt modelId="{A756AB40-B8E2-40AD-A7DA-20406070F003}" type="sibTrans" cxnId="{8897ED85-8FB6-4B9B-8244-ACFBF7FEC870}">
      <dgm:prSet/>
      <dgm:spPr/>
      <dgm:t>
        <a:bodyPr/>
        <a:lstStyle/>
        <a:p>
          <a:endParaRPr lang="en-US"/>
        </a:p>
      </dgm:t>
    </dgm:pt>
    <dgm:pt modelId="{1FDE6542-D4D4-4743-A67C-54A0B8856D6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FÚTBOL</a:t>
          </a:r>
          <a:endParaRPr lang="en-US"/>
        </a:p>
      </dgm:t>
    </dgm:pt>
    <dgm:pt modelId="{A1761ED6-F781-40F0-A61E-0EC46E0499FF}" type="parTrans" cxnId="{5D0A8CE9-7F75-4DC4-B065-F2538CD37C58}">
      <dgm:prSet/>
      <dgm:spPr/>
      <dgm:t>
        <a:bodyPr/>
        <a:lstStyle/>
        <a:p>
          <a:endParaRPr lang="en-US"/>
        </a:p>
      </dgm:t>
    </dgm:pt>
    <dgm:pt modelId="{A2039668-FF13-4627-9DEC-E0685875B1BD}" type="sibTrans" cxnId="{5D0A8CE9-7F75-4DC4-B065-F2538CD37C58}">
      <dgm:prSet/>
      <dgm:spPr/>
      <dgm:t>
        <a:bodyPr/>
        <a:lstStyle/>
        <a:p>
          <a:endParaRPr lang="en-US"/>
        </a:p>
      </dgm:t>
    </dgm:pt>
    <dgm:pt modelId="{987F33A3-BEAA-427B-A58E-BAE94F071FB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ACTIVIDADES</a:t>
          </a:r>
          <a:endParaRPr lang="en-US"/>
        </a:p>
      </dgm:t>
    </dgm:pt>
    <dgm:pt modelId="{C07DFE12-E266-45E0-924E-40250188735C}" type="parTrans" cxnId="{D922DB61-9502-4A88-AC54-963D491692A1}">
      <dgm:prSet/>
      <dgm:spPr/>
      <dgm:t>
        <a:bodyPr/>
        <a:lstStyle/>
        <a:p>
          <a:endParaRPr lang="en-US"/>
        </a:p>
      </dgm:t>
    </dgm:pt>
    <dgm:pt modelId="{8381694F-0D57-4115-B2BA-7FB6FA4FE652}" type="sibTrans" cxnId="{D922DB61-9502-4A88-AC54-963D491692A1}">
      <dgm:prSet/>
      <dgm:spPr/>
      <dgm:t>
        <a:bodyPr/>
        <a:lstStyle/>
        <a:p>
          <a:endParaRPr lang="en-US"/>
        </a:p>
      </dgm:t>
    </dgm:pt>
    <dgm:pt modelId="{A70C9593-F3DF-4929-A7D7-6FD23790C670}" type="pres">
      <dgm:prSet presAssocID="{27DF9F2E-49BD-4CA7-B3D2-B4B26550C0F1}" presName="root" presStyleCnt="0">
        <dgm:presLayoutVars>
          <dgm:dir/>
          <dgm:resizeHandles val="exact"/>
        </dgm:presLayoutVars>
      </dgm:prSet>
      <dgm:spPr/>
    </dgm:pt>
    <dgm:pt modelId="{71F2C9D1-F7F1-455B-B87D-91C03A1A12E4}" type="pres">
      <dgm:prSet presAssocID="{BD35B03E-BDFC-4355-851F-A1249B3C6393}" presName="compNode" presStyleCnt="0"/>
      <dgm:spPr/>
    </dgm:pt>
    <dgm:pt modelId="{9FA4800F-56E4-4A42-AB43-643D38BD1069}" type="pres">
      <dgm:prSet presAssocID="{BD35B03E-BDFC-4355-851F-A1249B3C63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lón de fútbol"/>
        </a:ext>
      </dgm:extLst>
    </dgm:pt>
    <dgm:pt modelId="{7679B23C-768F-4FD1-AC57-1BE619AE8903}" type="pres">
      <dgm:prSet presAssocID="{BD35B03E-BDFC-4355-851F-A1249B3C6393}" presName="spaceRect" presStyleCnt="0"/>
      <dgm:spPr/>
    </dgm:pt>
    <dgm:pt modelId="{1ADC051B-C037-444C-A1F0-5AC564619818}" type="pres">
      <dgm:prSet presAssocID="{BD35B03E-BDFC-4355-851F-A1249B3C6393}" presName="textRect" presStyleLbl="revTx" presStyleIdx="0" presStyleCnt="3">
        <dgm:presLayoutVars>
          <dgm:chMax val="1"/>
          <dgm:chPref val="1"/>
        </dgm:presLayoutVars>
      </dgm:prSet>
      <dgm:spPr/>
    </dgm:pt>
    <dgm:pt modelId="{D47C9AAA-1F05-4D22-BDB7-E6BD3608C802}" type="pres">
      <dgm:prSet presAssocID="{A756AB40-B8E2-40AD-A7DA-20406070F003}" presName="sibTrans" presStyleCnt="0"/>
      <dgm:spPr/>
    </dgm:pt>
    <dgm:pt modelId="{39A81622-F7DF-41DB-9BE8-A884757F375B}" type="pres">
      <dgm:prSet presAssocID="{1FDE6542-D4D4-4743-A67C-54A0B8856D62}" presName="compNode" presStyleCnt="0"/>
      <dgm:spPr/>
    </dgm:pt>
    <dgm:pt modelId="{F697CEE8-0559-4CF4-9B2C-8FC94586695A}" type="pres">
      <dgm:prSet presAssocID="{1FDE6542-D4D4-4743-A67C-54A0B8856D6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ccer Player"/>
        </a:ext>
      </dgm:extLst>
    </dgm:pt>
    <dgm:pt modelId="{24C71402-9B07-4E57-8ADB-3E1A3D7DCC30}" type="pres">
      <dgm:prSet presAssocID="{1FDE6542-D4D4-4743-A67C-54A0B8856D62}" presName="spaceRect" presStyleCnt="0"/>
      <dgm:spPr/>
    </dgm:pt>
    <dgm:pt modelId="{8D5945E8-72C8-4FCA-B49A-238740CA8F7E}" type="pres">
      <dgm:prSet presAssocID="{1FDE6542-D4D4-4743-A67C-54A0B8856D62}" presName="textRect" presStyleLbl="revTx" presStyleIdx="1" presStyleCnt="3">
        <dgm:presLayoutVars>
          <dgm:chMax val="1"/>
          <dgm:chPref val="1"/>
        </dgm:presLayoutVars>
      </dgm:prSet>
      <dgm:spPr/>
    </dgm:pt>
    <dgm:pt modelId="{36DA4B6A-8F4C-4B99-B406-53DBC9BC22F0}" type="pres">
      <dgm:prSet presAssocID="{A2039668-FF13-4627-9DEC-E0685875B1BD}" presName="sibTrans" presStyleCnt="0"/>
      <dgm:spPr/>
    </dgm:pt>
    <dgm:pt modelId="{659FC399-2854-4CFF-9446-A76EC141C43A}" type="pres">
      <dgm:prSet presAssocID="{987F33A3-BEAA-427B-A58E-BAE94F071FB6}" presName="compNode" presStyleCnt="0"/>
      <dgm:spPr/>
    </dgm:pt>
    <dgm:pt modelId="{2DE58C83-5769-494B-8CF6-B1A29F2D28EE}" type="pres">
      <dgm:prSet presAssocID="{987F33A3-BEAA-427B-A58E-BAE94F071FB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rección"/>
        </a:ext>
      </dgm:extLst>
    </dgm:pt>
    <dgm:pt modelId="{6A02D050-5015-4A5B-B4B7-519E2B929242}" type="pres">
      <dgm:prSet presAssocID="{987F33A3-BEAA-427B-A58E-BAE94F071FB6}" presName="spaceRect" presStyleCnt="0"/>
      <dgm:spPr/>
    </dgm:pt>
    <dgm:pt modelId="{4D9F1E34-6BBA-483E-98FD-7DF5832A1CB3}" type="pres">
      <dgm:prSet presAssocID="{987F33A3-BEAA-427B-A58E-BAE94F071FB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922DB61-9502-4A88-AC54-963D491692A1}" srcId="{27DF9F2E-49BD-4CA7-B3D2-B4B26550C0F1}" destId="{987F33A3-BEAA-427B-A58E-BAE94F071FB6}" srcOrd="2" destOrd="0" parTransId="{C07DFE12-E266-45E0-924E-40250188735C}" sibTransId="{8381694F-0D57-4115-B2BA-7FB6FA4FE652}"/>
    <dgm:cxn modelId="{B4C6AB6D-F4D7-4A28-B0C0-4015E415D6E4}" type="presOf" srcId="{987F33A3-BEAA-427B-A58E-BAE94F071FB6}" destId="{4D9F1E34-6BBA-483E-98FD-7DF5832A1CB3}" srcOrd="0" destOrd="0" presId="urn:microsoft.com/office/officeart/2018/2/layout/IconLabelList"/>
    <dgm:cxn modelId="{BAE7885A-60C1-40AB-AE12-D9A3208E5581}" type="presOf" srcId="{1FDE6542-D4D4-4743-A67C-54A0B8856D62}" destId="{8D5945E8-72C8-4FCA-B49A-238740CA8F7E}" srcOrd="0" destOrd="0" presId="urn:microsoft.com/office/officeart/2018/2/layout/IconLabelList"/>
    <dgm:cxn modelId="{A4C98681-8BFD-4D26-BDE7-72362129A96E}" type="presOf" srcId="{BD35B03E-BDFC-4355-851F-A1249B3C6393}" destId="{1ADC051B-C037-444C-A1F0-5AC564619818}" srcOrd="0" destOrd="0" presId="urn:microsoft.com/office/officeart/2018/2/layout/IconLabelList"/>
    <dgm:cxn modelId="{8897ED85-8FB6-4B9B-8244-ACFBF7FEC870}" srcId="{27DF9F2E-49BD-4CA7-B3D2-B4B26550C0F1}" destId="{BD35B03E-BDFC-4355-851F-A1249B3C6393}" srcOrd="0" destOrd="0" parTransId="{4EA08982-8358-46B8-8F73-4BE574CB29FC}" sibTransId="{A756AB40-B8E2-40AD-A7DA-20406070F003}"/>
    <dgm:cxn modelId="{8E374AC0-4418-4B58-83FD-D0531DE1644E}" type="presOf" srcId="{27DF9F2E-49BD-4CA7-B3D2-B4B26550C0F1}" destId="{A70C9593-F3DF-4929-A7D7-6FD23790C670}" srcOrd="0" destOrd="0" presId="urn:microsoft.com/office/officeart/2018/2/layout/IconLabelList"/>
    <dgm:cxn modelId="{5D0A8CE9-7F75-4DC4-B065-F2538CD37C58}" srcId="{27DF9F2E-49BD-4CA7-B3D2-B4B26550C0F1}" destId="{1FDE6542-D4D4-4743-A67C-54A0B8856D62}" srcOrd="1" destOrd="0" parTransId="{A1761ED6-F781-40F0-A61E-0EC46E0499FF}" sibTransId="{A2039668-FF13-4627-9DEC-E0685875B1BD}"/>
    <dgm:cxn modelId="{E30F58C1-1340-42BA-B511-AA441E7F9547}" type="presParOf" srcId="{A70C9593-F3DF-4929-A7D7-6FD23790C670}" destId="{71F2C9D1-F7F1-455B-B87D-91C03A1A12E4}" srcOrd="0" destOrd="0" presId="urn:microsoft.com/office/officeart/2018/2/layout/IconLabelList"/>
    <dgm:cxn modelId="{ED7DC851-2712-4675-BAFD-E076369BB0DA}" type="presParOf" srcId="{71F2C9D1-F7F1-455B-B87D-91C03A1A12E4}" destId="{9FA4800F-56E4-4A42-AB43-643D38BD1069}" srcOrd="0" destOrd="0" presId="urn:microsoft.com/office/officeart/2018/2/layout/IconLabelList"/>
    <dgm:cxn modelId="{A035D8FE-AC06-42AB-8133-DB15E471342D}" type="presParOf" srcId="{71F2C9D1-F7F1-455B-B87D-91C03A1A12E4}" destId="{7679B23C-768F-4FD1-AC57-1BE619AE8903}" srcOrd="1" destOrd="0" presId="urn:microsoft.com/office/officeart/2018/2/layout/IconLabelList"/>
    <dgm:cxn modelId="{6A763A77-25E7-47F5-8CC8-9053F9E4BF93}" type="presParOf" srcId="{71F2C9D1-F7F1-455B-B87D-91C03A1A12E4}" destId="{1ADC051B-C037-444C-A1F0-5AC564619818}" srcOrd="2" destOrd="0" presId="urn:microsoft.com/office/officeart/2018/2/layout/IconLabelList"/>
    <dgm:cxn modelId="{37D8F7B7-2ECF-43BC-B3B9-C9279A4DA30B}" type="presParOf" srcId="{A70C9593-F3DF-4929-A7D7-6FD23790C670}" destId="{D47C9AAA-1F05-4D22-BDB7-E6BD3608C802}" srcOrd="1" destOrd="0" presId="urn:microsoft.com/office/officeart/2018/2/layout/IconLabelList"/>
    <dgm:cxn modelId="{B3A5BA31-9E33-4545-A2F4-8D7642DF16BD}" type="presParOf" srcId="{A70C9593-F3DF-4929-A7D7-6FD23790C670}" destId="{39A81622-F7DF-41DB-9BE8-A884757F375B}" srcOrd="2" destOrd="0" presId="urn:microsoft.com/office/officeart/2018/2/layout/IconLabelList"/>
    <dgm:cxn modelId="{2CE88A27-4BCF-40EE-BB34-C37F66728306}" type="presParOf" srcId="{39A81622-F7DF-41DB-9BE8-A884757F375B}" destId="{F697CEE8-0559-4CF4-9B2C-8FC94586695A}" srcOrd="0" destOrd="0" presId="urn:microsoft.com/office/officeart/2018/2/layout/IconLabelList"/>
    <dgm:cxn modelId="{56E5F590-B87D-4D1D-B3BB-1C0FF3F60C87}" type="presParOf" srcId="{39A81622-F7DF-41DB-9BE8-A884757F375B}" destId="{24C71402-9B07-4E57-8ADB-3E1A3D7DCC30}" srcOrd="1" destOrd="0" presId="urn:microsoft.com/office/officeart/2018/2/layout/IconLabelList"/>
    <dgm:cxn modelId="{B65A28E2-BE39-445A-A250-2F42BC596B00}" type="presParOf" srcId="{39A81622-F7DF-41DB-9BE8-A884757F375B}" destId="{8D5945E8-72C8-4FCA-B49A-238740CA8F7E}" srcOrd="2" destOrd="0" presId="urn:microsoft.com/office/officeart/2018/2/layout/IconLabelList"/>
    <dgm:cxn modelId="{B3C4502B-8479-4FA0-87B8-16D9871B41AD}" type="presParOf" srcId="{A70C9593-F3DF-4929-A7D7-6FD23790C670}" destId="{36DA4B6A-8F4C-4B99-B406-53DBC9BC22F0}" srcOrd="3" destOrd="0" presId="urn:microsoft.com/office/officeart/2018/2/layout/IconLabelList"/>
    <dgm:cxn modelId="{08005B34-3064-4382-B3EC-3D83EE7D8B98}" type="presParOf" srcId="{A70C9593-F3DF-4929-A7D7-6FD23790C670}" destId="{659FC399-2854-4CFF-9446-A76EC141C43A}" srcOrd="4" destOrd="0" presId="urn:microsoft.com/office/officeart/2018/2/layout/IconLabelList"/>
    <dgm:cxn modelId="{944F081B-1944-4A74-BC5E-AA254FEA7C2A}" type="presParOf" srcId="{659FC399-2854-4CFF-9446-A76EC141C43A}" destId="{2DE58C83-5769-494B-8CF6-B1A29F2D28EE}" srcOrd="0" destOrd="0" presId="urn:microsoft.com/office/officeart/2018/2/layout/IconLabelList"/>
    <dgm:cxn modelId="{9E7E3AC6-1A75-4907-BEE8-F8D3A16D8E03}" type="presParOf" srcId="{659FC399-2854-4CFF-9446-A76EC141C43A}" destId="{6A02D050-5015-4A5B-B4B7-519E2B929242}" srcOrd="1" destOrd="0" presId="urn:microsoft.com/office/officeart/2018/2/layout/IconLabelList"/>
    <dgm:cxn modelId="{FCFD98D0-5ECF-4D36-BFC7-9AEECC0B91A8}" type="presParOf" srcId="{659FC399-2854-4CFF-9446-A76EC141C43A}" destId="{4D9F1E34-6BBA-483E-98FD-7DF5832A1CB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9CD415-9A46-452E-9961-49F87B0AFA0D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37607CE-E267-40D8-A0E0-9B2646794DD4}">
      <dgm:prSet/>
      <dgm:spPr/>
      <dgm:t>
        <a:bodyPr/>
        <a:lstStyle/>
        <a:p>
          <a:r>
            <a:rPr lang="es-ES" b="1" dirty="0"/>
            <a:t>Página principal</a:t>
          </a:r>
          <a:endParaRPr lang="en-US" b="1" dirty="0"/>
        </a:p>
      </dgm:t>
    </dgm:pt>
    <dgm:pt modelId="{1299E5A1-D59D-418C-99B6-539A7F4CAFC8}" type="parTrans" cxnId="{872C2C81-F3C4-4542-BD47-B4BFBB3FF319}">
      <dgm:prSet/>
      <dgm:spPr/>
      <dgm:t>
        <a:bodyPr/>
        <a:lstStyle/>
        <a:p>
          <a:endParaRPr lang="en-US"/>
        </a:p>
      </dgm:t>
    </dgm:pt>
    <dgm:pt modelId="{69B35204-C18A-4590-962E-516D9B2CE62F}" type="sibTrans" cxnId="{872C2C81-F3C4-4542-BD47-B4BFBB3FF319}">
      <dgm:prSet/>
      <dgm:spPr/>
      <dgm:t>
        <a:bodyPr/>
        <a:lstStyle/>
        <a:p>
          <a:endParaRPr lang="en-US"/>
        </a:p>
      </dgm:t>
    </dgm:pt>
    <dgm:pt modelId="{80CEA2D9-D35E-48F3-A847-72F3B73064D0}">
      <dgm:prSet/>
      <dgm:spPr/>
      <dgm:t>
        <a:bodyPr/>
        <a:lstStyle/>
        <a:p>
          <a:r>
            <a:rPr lang="es-ES" b="1" dirty="0"/>
            <a:t>Información acerca de la página</a:t>
          </a:r>
          <a:endParaRPr lang="en-US" b="1" dirty="0"/>
        </a:p>
      </dgm:t>
    </dgm:pt>
    <dgm:pt modelId="{18EA5D30-A403-45B1-97A9-3B71F0F81A43}" type="parTrans" cxnId="{361BDF6F-67ED-4592-BF62-13CDEFF5408C}">
      <dgm:prSet/>
      <dgm:spPr/>
      <dgm:t>
        <a:bodyPr/>
        <a:lstStyle/>
        <a:p>
          <a:endParaRPr lang="en-US"/>
        </a:p>
      </dgm:t>
    </dgm:pt>
    <dgm:pt modelId="{204EC258-31E9-4369-B182-DCCDE6EDA5A4}" type="sibTrans" cxnId="{361BDF6F-67ED-4592-BF62-13CDEFF5408C}">
      <dgm:prSet/>
      <dgm:spPr/>
      <dgm:t>
        <a:bodyPr/>
        <a:lstStyle/>
        <a:p>
          <a:endParaRPr lang="en-US"/>
        </a:p>
      </dgm:t>
    </dgm:pt>
    <dgm:pt modelId="{B5283E83-A14F-4737-9DC4-754FB4233279}">
      <dgm:prSet/>
      <dgm:spPr/>
      <dgm:t>
        <a:bodyPr/>
        <a:lstStyle/>
        <a:p>
          <a:r>
            <a:rPr lang="es-ES" b="1" dirty="0"/>
            <a:t>Actividades</a:t>
          </a:r>
          <a:endParaRPr lang="en-US" b="1" dirty="0"/>
        </a:p>
      </dgm:t>
    </dgm:pt>
    <dgm:pt modelId="{C75D9DCB-0103-4219-AB5A-8F5250C78369}" type="parTrans" cxnId="{075A64DE-4510-437C-8623-37A28CA75F52}">
      <dgm:prSet/>
      <dgm:spPr/>
      <dgm:t>
        <a:bodyPr/>
        <a:lstStyle/>
        <a:p>
          <a:endParaRPr lang="en-US"/>
        </a:p>
      </dgm:t>
    </dgm:pt>
    <dgm:pt modelId="{A252B9CA-A0CF-4A80-A806-48483FB84512}" type="sibTrans" cxnId="{075A64DE-4510-437C-8623-37A28CA75F52}">
      <dgm:prSet/>
      <dgm:spPr/>
      <dgm:t>
        <a:bodyPr/>
        <a:lstStyle/>
        <a:p>
          <a:endParaRPr lang="en-US"/>
        </a:p>
      </dgm:t>
    </dgm:pt>
    <dgm:pt modelId="{5AA2D463-F665-466E-8905-1685B09F74D4}">
      <dgm:prSet/>
      <dgm:spPr/>
      <dgm:t>
        <a:bodyPr/>
        <a:lstStyle/>
        <a:p>
          <a:r>
            <a:rPr lang="es-ES"/>
            <a:t>Clasificación</a:t>
          </a:r>
          <a:endParaRPr lang="en-US"/>
        </a:p>
      </dgm:t>
    </dgm:pt>
    <dgm:pt modelId="{C6665D42-118E-4300-A16B-2BF8C7BF8852}" type="parTrans" cxnId="{FA9454BF-75A2-4DDC-B6AC-3957B6EAA8AD}">
      <dgm:prSet/>
      <dgm:spPr/>
      <dgm:t>
        <a:bodyPr/>
        <a:lstStyle/>
        <a:p>
          <a:endParaRPr lang="en-US"/>
        </a:p>
      </dgm:t>
    </dgm:pt>
    <dgm:pt modelId="{D668F21E-86D9-4F36-8011-D7422C35D39E}" type="sibTrans" cxnId="{FA9454BF-75A2-4DDC-B6AC-3957B6EAA8AD}">
      <dgm:prSet/>
      <dgm:spPr/>
      <dgm:t>
        <a:bodyPr/>
        <a:lstStyle/>
        <a:p>
          <a:endParaRPr lang="en-US"/>
        </a:p>
      </dgm:t>
    </dgm:pt>
    <dgm:pt modelId="{120A143E-E61B-4706-BB57-9F3E9F31A2B1}">
      <dgm:prSet/>
      <dgm:spPr/>
      <dgm:t>
        <a:bodyPr/>
        <a:lstStyle/>
        <a:p>
          <a:r>
            <a:rPr lang="es-ES"/>
            <a:t>Equipos</a:t>
          </a:r>
          <a:endParaRPr lang="en-US"/>
        </a:p>
      </dgm:t>
    </dgm:pt>
    <dgm:pt modelId="{ADB44AA4-C7B6-4711-A8DF-673C5BEA9C9E}" type="parTrans" cxnId="{1E26A63A-7261-46AB-BA0F-80ADD50737DB}">
      <dgm:prSet/>
      <dgm:spPr/>
      <dgm:t>
        <a:bodyPr/>
        <a:lstStyle/>
        <a:p>
          <a:endParaRPr lang="en-US"/>
        </a:p>
      </dgm:t>
    </dgm:pt>
    <dgm:pt modelId="{31E54724-3B67-4B00-B992-84FC84ADD0AD}" type="sibTrans" cxnId="{1E26A63A-7261-46AB-BA0F-80ADD50737DB}">
      <dgm:prSet/>
      <dgm:spPr/>
      <dgm:t>
        <a:bodyPr/>
        <a:lstStyle/>
        <a:p>
          <a:endParaRPr lang="en-US"/>
        </a:p>
      </dgm:t>
    </dgm:pt>
    <dgm:pt modelId="{666D38A6-889C-4DD9-AB14-B6292DA5E2DA}">
      <dgm:prSet/>
      <dgm:spPr/>
      <dgm:t>
        <a:bodyPr/>
        <a:lstStyle/>
        <a:p>
          <a:r>
            <a:rPr lang="es-ES" dirty="0"/>
            <a:t>Noticias</a:t>
          </a:r>
          <a:endParaRPr lang="en-US" dirty="0"/>
        </a:p>
      </dgm:t>
    </dgm:pt>
    <dgm:pt modelId="{EB9C8E51-1247-4A34-A420-211D4DA41CD1}" type="parTrans" cxnId="{5ADA4C06-1BA9-497F-B7D2-68FDDFF53045}">
      <dgm:prSet/>
      <dgm:spPr/>
      <dgm:t>
        <a:bodyPr/>
        <a:lstStyle/>
        <a:p>
          <a:endParaRPr lang="en-US"/>
        </a:p>
      </dgm:t>
    </dgm:pt>
    <dgm:pt modelId="{B1C07DF3-E341-44B9-8FF2-3C933F2E5128}" type="sibTrans" cxnId="{5ADA4C06-1BA9-497F-B7D2-68FDDFF53045}">
      <dgm:prSet/>
      <dgm:spPr/>
      <dgm:t>
        <a:bodyPr/>
        <a:lstStyle/>
        <a:p>
          <a:endParaRPr lang="en-US"/>
        </a:p>
      </dgm:t>
    </dgm:pt>
    <dgm:pt modelId="{05F2B79D-D1AC-4A12-84C2-EF705114763A}">
      <dgm:prSet/>
      <dgm:spPr/>
      <dgm:t>
        <a:bodyPr/>
        <a:lstStyle/>
        <a:p>
          <a:r>
            <a:rPr lang="es-ES" b="1" dirty="0"/>
            <a:t>Tienda</a:t>
          </a:r>
          <a:endParaRPr lang="en-US" b="1" dirty="0"/>
        </a:p>
      </dgm:t>
    </dgm:pt>
    <dgm:pt modelId="{17F10A4E-C84F-4C1F-81F9-808C083AC1C9}" type="parTrans" cxnId="{B9B2910C-D955-4D75-AAAC-FA9D9483B9DF}">
      <dgm:prSet/>
      <dgm:spPr/>
      <dgm:t>
        <a:bodyPr/>
        <a:lstStyle/>
        <a:p>
          <a:endParaRPr lang="en-US"/>
        </a:p>
      </dgm:t>
    </dgm:pt>
    <dgm:pt modelId="{400340F7-A495-4B5A-9304-0C2E2BA8CFE4}" type="sibTrans" cxnId="{B9B2910C-D955-4D75-AAAC-FA9D9483B9DF}">
      <dgm:prSet/>
      <dgm:spPr/>
      <dgm:t>
        <a:bodyPr/>
        <a:lstStyle/>
        <a:p>
          <a:endParaRPr lang="en-US"/>
        </a:p>
      </dgm:t>
    </dgm:pt>
    <dgm:pt modelId="{0298E690-393F-4336-AC96-E2007C652EE8}">
      <dgm:prSet/>
      <dgm:spPr/>
      <dgm:t>
        <a:bodyPr/>
        <a:lstStyle/>
        <a:p>
          <a:r>
            <a:rPr lang="es-ES" b="1" dirty="0"/>
            <a:t>Galería</a:t>
          </a:r>
          <a:endParaRPr lang="en-US" b="1" dirty="0"/>
        </a:p>
      </dgm:t>
    </dgm:pt>
    <dgm:pt modelId="{0BF76ACC-2EDE-45D4-A42D-740EC1768355}" type="parTrans" cxnId="{4B6613D0-3778-4A4D-90DA-0B4DCA158D8D}">
      <dgm:prSet/>
      <dgm:spPr/>
      <dgm:t>
        <a:bodyPr/>
        <a:lstStyle/>
        <a:p>
          <a:endParaRPr lang="en-US"/>
        </a:p>
      </dgm:t>
    </dgm:pt>
    <dgm:pt modelId="{FFBA51D1-C705-4D86-A4F6-78DD4143C8DA}" type="sibTrans" cxnId="{4B6613D0-3778-4A4D-90DA-0B4DCA158D8D}">
      <dgm:prSet/>
      <dgm:spPr/>
      <dgm:t>
        <a:bodyPr/>
        <a:lstStyle/>
        <a:p>
          <a:endParaRPr lang="en-US"/>
        </a:p>
      </dgm:t>
    </dgm:pt>
    <dgm:pt modelId="{6E0D6BC2-94AC-4AFB-A062-BE56D33EBF14}">
      <dgm:prSet/>
      <dgm:spPr/>
      <dgm:t>
        <a:bodyPr/>
        <a:lstStyle/>
        <a:p>
          <a:r>
            <a:rPr lang="es-ES" b="1" dirty="0"/>
            <a:t>Contacto</a:t>
          </a:r>
          <a:endParaRPr lang="en-US" b="1" dirty="0"/>
        </a:p>
      </dgm:t>
    </dgm:pt>
    <dgm:pt modelId="{CC0B18F8-3A3B-434B-A181-9C2105E605A2}" type="parTrans" cxnId="{B77DE2AA-6AAE-462D-851B-2B4206128432}">
      <dgm:prSet/>
      <dgm:spPr/>
      <dgm:t>
        <a:bodyPr/>
        <a:lstStyle/>
        <a:p>
          <a:endParaRPr lang="en-US"/>
        </a:p>
      </dgm:t>
    </dgm:pt>
    <dgm:pt modelId="{76374ABA-57B2-4AB0-B543-D87AA1F45E30}" type="sibTrans" cxnId="{B77DE2AA-6AAE-462D-851B-2B4206128432}">
      <dgm:prSet/>
      <dgm:spPr/>
      <dgm:t>
        <a:bodyPr/>
        <a:lstStyle/>
        <a:p>
          <a:endParaRPr lang="en-US"/>
        </a:p>
      </dgm:t>
    </dgm:pt>
    <dgm:pt modelId="{76990D00-6BAD-4797-8DFC-E1A2863D2DDF}" type="pres">
      <dgm:prSet presAssocID="{7F9CD415-9A46-452E-9961-49F87B0AFA0D}" presName="linear" presStyleCnt="0">
        <dgm:presLayoutVars>
          <dgm:dir/>
          <dgm:animLvl val="lvl"/>
          <dgm:resizeHandles val="exact"/>
        </dgm:presLayoutVars>
      </dgm:prSet>
      <dgm:spPr/>
    </dgm:pt>
    <dgm:pt modelId="{401F9B90-9C66-4F95-9571-0BBA1875E250}" type="pres">
      <dgm:prSet presAssocID="{037607CE-E267-40D8-A0E0-9B2646794DD4}" presName="parentLin" presStyleCnt="0"/>
      <dgm:spPr/>
    </dgm:pt>
    <dgm:pt modelId="{6D5A9714-78F3-4227-A2E6-F9DFA13E04D5}" type="pres">
      <dgm:prSet presAssocID="{037607CE-E267-40D8-A0E0-9B2646794DD4}" presName="parentLeftMargin" presStyleLbl="node1" presStyleIdx="0" presStyleCnt="6"/>
      <dgm:spPr/>
    </dgm:pt>
    <dgm:pt modelId="{B8CD6A17-ACF4-4D87-8B0C-98E5F061CC3A}" type="pres">
      <dgm:prSet presAssocID="{037607CE-E267-40D8-A0E0-9B2646794DD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D6AAB0A-06F9-4B56-98A8-6826059AFAE6}" type="pres">
      <dgm:prSet presAssocID="{037607CE-E267-40D8-A0E0-9B2646794DD4}" presName="negativeSpace" presStyleCnt="0"/>
      <dgm:spPr/>
    </dgm:pt>
    <dgm:pt modelId="{638C0BE6-6B51-44F3-8208-76122D35539A}" type="pres">
      <dgm:prSet presAssocID="{037607CE-E267-40D8-A0E0-9B2646794DD4}" presName="childText" presStyleLbl="conFgAcc1" presStyleIdx="0" presStyleCnt="6">
        <dgm:presLayoutVars>
          <dgm:bulletEnabled val="1"/>
        </dgm:presLayoutVars>
      </dgm:prSet>
      <dgm:spPr/>
    </dgm:pt>
    <dgm:pt modelId="{4F70789F-E97C-4796-B207-0B3670826DAE}" type="pres">
      <dgm:prSet presAssocID="{69B35204-C18A-4590-962E-516D9B2CE62F}" presName="spaceBetweenRectangles" presStyleCnt="0"/>
      <dgm:spPr/>
    </dgm:pt>
    <dgm:pt modelId="{003A1D60-DEB9-42CE-95A2-4FEAF488994A}" type="pres">
      <dgm:prSet presAssocID="{80CEA2D9-D35E-48F3-A847-72F3B73064D0}" presName="parentLin" presStyleCnt="0"/>
      <dgm:spPr/>
    </dgm:pt>
    <dgm:pt modelId="{F18319CF-176A-4045-BC00-0C85099651DE}" type="pres">
      <dgm:prSet presAssocID="{80CEA2D9-D35E-48F3-A847-72F3B73064D0}" presName="parentLeftMargin" presStyleLbl="node1" presStyleIdx="0" presStyleCnt="6"/>
      <dgm:spPr/>
    </dgm:pt>
    <dgm:pt modelId="{F9606F10-9B8C-45D1-9267-64B7D579D5B2}" type="pres">
      <dgm:prSet presAssocID="{80CEA2D9-D35E-48F3-A847-72F3B73064D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8E81981-4B98-4B15-9B8B-F4C3C6199870}" type="pres">
      <dgm:prSet presAssocID="{80CEA2D9-D35E-48F3-A847-72F3B73064D0}" presName="negativeSpace" presStyleCnt="0"/>
      <dgm:spPr/>
    </dgm:pt>
    <dgm:pt modelId="{06497F4D-4360-40CE-9FDC-0737C44C77C6}" type="pres">
      <dgm:prSet presAssocID="{80CEA2D9-D35E-48F3-A847-72F3B73064D0}" presName="childText" presStyleLbl="conFgAcc1" presStyleIdx="1" presStyleCnt="6">
        <dgm:presLayoutVars>
          <dgm:bulletEnabled val="1"/>
        </dgm:presLayoutVars>
      </dgm:prSet>
      <dgm:spPr/>
    </dgm:pt>
    <dgm:pt modelId="{DD5FEFC1-523C-44AD-BDDE-128727C4D0F2}" type="pres">
      <dgm:prSet presAssocID="{204EC258-31E9-4369-B182-DCCDE6EDA5A4}" presName="spaceBetweenRectangles" presStyleCnt="0"/>
      <dgm:spPr/>
    </dgm:pt>
    <dgm:pt modelId="{C00F8D6D-D720-4EBB-BC0D-5D1B3351C1EE}" type="pres">
      <dgm:prSet presAssocID="{B5283E83-A14F-4737-9DC4-754FB4233279}" presName="parentLin" presStyleCnt="0"/>
      <dgm:spPr/>
    </dgm:pt>
    <dgm:pt modelId="{EA4E890F-204C-4851-BDC4-D99A367007D2}" type="pres">
      <dgm:prSet presAssocID="{B5283E83-A14F-4737-9DC4-754FB4233279}" presName="parentLeftMargin" presStyleLbl="node1" presStyleIdx="1" presStyleCnt="6"/>
      <dgm:spPr/>
    </dgm:pt>
    <dgm:pt modelId="{265C8098-8F07-4622-8AC9-3327AF3947B7}" type="pres">
      <dgm:prSet presAssocID="{B5283E83-A14F-4737-9DC4-754FB423327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2B40E65-1457-4EA2-9488-CF4665382C4D}" type="pres">
      <dgm:prSet presAssocID="{B5283E83-A14F-4737-9DC4-754FB4233279}" presName="negativeSpace" presStyleCnt="0"/>
      <dgm:spPr/>
    </dgm:pt>
    <dgm:pt modelId="{B797DBC5-017C-4A8D-B2A2-2BC3DF9190F0}" type="pres">
      <dgm:prSet presAssocID="{B5283E83-A14F-4737-9DC4-754FB4233279}" presName="childText" presStyleLbl="conFgAcc1" presStyleIdx="2" presStyleCnt="6">
        <dgm:presLayoutVars>
          <dgm:bulletEnabled val="1"/>
        </dgm:presLayoutVars>
      </dgm:prSet>
      <dgm:spPr/>
    </dgm:pt>
    <dgm:pt modelId="{EEC46847-861D-4F13-B268-1AF0F8077DC9}" type="pres">
      <dgm:prSet presAssocID="{A252B9CA-A0CF-4A80-A806-48483FB84512}" presName="spaceBetweenRectangles" presStyleCnt="0"/>
      <dgm:spPr/>
    </dgm:pt>
    <dgm:pt modelId="{EFEF8A2D-FA7E-4D83-A662-F50CAFAB7E7A}" type="pres">
      <dgm:prSet presAssocID="{05F2B79D-D1AC-4A12-84C2-EF705114763A}" presName="parentLin" presStyleCnt="0"/>
      <dgm:spPr/>
    </dgm:pt>
    <dgm:pt modelId="{F2774448-37AA-409A-A566-F56352F8585A}" type="pres">
      <dgm:prSet presAssocID="{05F2B79D-D1AC-4A12-84C2-EF705114763A}" presName="parentLeftMargin" presStyleLbl="node1" presStyleIdx="2" presStyleCnt="6"/>
      <dgm:spPr/>
    </dgm:pt>
    <dgm:pt modelId="{39FC2114-FAC7-48FB-AB7D-B42718EC68B3}" type="pres">
      <dgm:prSet presAssocID="{05F2B79D-D1AC-4A12-84C2-EF705114763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C72A6F4-E545-42D4-9EC4-11AF30C8F0AE}" type="pres">
      <dgm:prSet presAssocID="{05F2B79D-D1AC-4A12-84C2-EF705114763A}" presName="negativeSpace" presStyleCnt="0"/>
      <dgm:spPr/>
    </dgm:pt>
    <dgm:pt modelId="{8FD8B216-D631-4A53-A781-CFEBC6829D26}" type="pres">
      <dgm:prSet presAssocID="{05F2B79D-D1AC-4A12-84C2-EF705114763A}" presName="childText" presStyleLbl="conFgAcc1" presStyleIdx="3" presStyleCnt="6">
        <dgm:presLayoutVars>
          <dgm:bulletEnabled val="1"/>
        </dgm:presLayoutVars>
      </dgm:prSet>
      <dgm:spPr/>
    </dgm:pt>
    <dgm:pt modelId="{C53799F2-55F8-49A7-9C56-1041275243B7}" type="pres">
      <dgm:prSet presAssocID="{400340F7-A495-4B5A-9304-0C2E2BA8CFE4}" presName="spaceBetweenRectangles" presStyleCnt="0"/>
      <dgm:spPr/>
    </dgm:pt>
    <dgm:pt modelId="{1E7D5FB9-228D-4EA9-85D6-16E390F1D901}" type="pres">
      <dgm:prSet presAssocID="{0298E690-393F-4336-AC96-E2007C652EE8}" presName="parentLin" presStyleCnt="0"/>
      <dgm:spPr/>
    </dgm:pt>
    <dgm:pt modelId="{670645E4-4486-4C47-B807-F730E80CEB9B}" type="pres">
      <dgm:prSet presAssocID="{0298E690-393F-4336-AC96-E2007C652EE8}" presName="parentLeftMargin" presStyleLbl="node1" presStyleIdx="3" presStyleCnt="6"/>
      <dgm:spPr/>
    </dgm:pt>
    <dgm:pt modelId="{C0D27385-03EF-482F-95CF-EADF214036AC}" type="pres">
      <dgm:prSet presAssocID="{0298E690-393F-4336-AC96-E2007C652EE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4734502-D312-4824-8C81-E3A8805304C5}" type="pres">
      <dgm:prSet presAssocID="{0298E690-393F-4336-AC96-E2007C652EE8}" presName="negativeSpace" presStyleCnt="0"/>
      <dgm:spPr/>
    </dgm:pt>
    <dgm:pt modelId="{6BF3696E-1226-4B42-AF9A-AB6993992DF4}" type="pres">
      <dgm:prSet presAssocID="{0298E690-393F-4336-AC96-E2007C652EE8}" presName="childText" presStyleLbl="conFgAcc1" presStyleIdx="4" presStyleCnt="6">
        <dgm:presLayoutVars>
          <dgm:bulletEnabled val="1"/>
        </dgm:presLayoutVars>
      </dgm:prSet>
      <dgm:spPr/>
    </dgm:pt>
    <dgm:pt modelId="{75E3657D-3364-4962-B155-F08A4CB01CDC}" type="pres">
      <dgm:prSet presAssocID="{FFBA51D1-C705-4D86-A4F6-78DD4143C8DA}" presName="spaceBetweenRectangles" presStyleCnt="0"/>
      <dgm:spPr/>
    </dgm:pt>
    <dgm:pt modelId="{CBA65748-2734-426A-B706-21B986F96551}" type="pres">
      <dgm:prSet presAssocID="{6E0D6BC2-94AC-4AFB-A062-BE56D33EBF14}" presName="parentLin" presStyleCnt="0"/>
      <dgm:spPr/>
    </dgm:pt>
    <dgm:pt modelId="{4C328F43-043E-4528-8BBE-1E546AE0EAAE}" type="pres">
      <dgm:prSet presAssocID="{6E0D6BC2-94AC-4AFB-A062-BE56D33EBF14}" presName="parentLeftMargin" presStyleLbl="node1" presStyleIdx="4" presStyleCnt="6"/>
      <dgm:spPr/>
    </dgm:pt>
    <dgm:pt modelId="{B6FD6555-1E7F-43CB-A977-C0AD7143EB2E}" type="pres">
      <dgm:prSet presAssocID="{6E0D6BC2-94AC-4AFB-A062-BE56D33EBF14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3D13AB65-6085-4442-8FB1-7E6B0CC449FE}" type="pres">
      <dgm:prSet presAssocID="{6E0D6BC2-94AC-4AFB-A062-BE56D33EBF14}" presName="negativeSpace" presStyleCnt="0"/>
      <dgm:spPr/>
    </dgm:pt>
    <dgm:pt modelId="{EFE48C00-B743-497A-9C77-9A4FFC82AD71}" type="pres">
      <dgm:prSet presAssocID="{6E0D6BC2-94AC-4AFB-A062-BE56D33EBF14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F664D502-74E7-4753-85D0-55BCFE6FB334}" type="presOf" srcId="{0298E690-393F-4336-AC96-E2007C652EE8}" destId="{C0D27385-03EF-482F-95CF-EADF214036AC}" srcOrd="1" destOrd="0" presId="urn:microsoft.com/office/officeart/2005/8/layout/list1"/>
    <dgm:cxn modelId="{5ADA4C06-1BA9-497F-B7D2-68FDDFF53045}" srcId="{B5283E83-A14F-4737-9DC4-754FB4233279}" destId="{666D38A6-889C-4DD9-AB14-B6292DA5E2DA}" srcOrd="2" destOrd="0" parTransId="{EB9C8E51-1247-4A34-A420-211D4DA41CD1}" sibTransId="{B1C07DF3-E341-44B9-8FF2-3C933F2E5128}"/>
    <dgm:cxn modelId="{B9B2910C-D955-4D75-AAAC-FA9D9483B9DF}" srcId="{7F9CD415-9A46-452E-9961-49F87B0AFA0D}" destId="{05F2B79D-D1AC-4A12-84C2-EF705114763A}" srcOrd="3" destOrd="0" parTransId="{17F10A4E-C84F-4C1F-81F9-808C083AC1C9}" sibTransId="{400340F7-A495-4B5A-9304-0C2E2BA8CFE4}"/>
    <dgm:cxn modelId="{A43D901F-0E77-40B8-80D7-9D387CB72C69}" type="presOf" srcId="{05F2B79D-D1AC-4A12-84C2-EF705114763A}" destId="{39FC2114-FAC7-48FB-AB7D-B42718EC68B3}" srcOrd="1" destOrd="0" presId="urn:microsoft.com/office/officeart/2005/8/layout/list1"/>
    <dgm:cxn modelId="{A6834B33-2420-41B5-A04A-D4C46BFA1605}" type="presOf" srcId="{5AA2D463-F665-466E-8905-1685B09F74D4}" destId="{B797DBC5-017C-4A8D-B2A2-2BC3DF9190F0}" srcOrd="0" destOrd="0" presId="urn:microsoft.com/office/officeart/2005/8/layout/list1"/>
    <dgm:cxn modelId="{1E26A63A-7261-46AB-BA0F-80ADD50737DB}" srcId="{B5283E83-A14F-4737-9DC4-754FB4233279}" destId="{120A143E-E61B-4706-BB57-9F3E9F31A2B1}" srcOrd="1" destOrd="0" parTransId="{ADB44AA4-C7B6-4711-A8DF-673C5BEA9C9E}" sibTransId="{31E54724-3B67-4B00-B992-84FC84ADD0AD}"/>
    <dgm:cxn modelId="{7127503D-18BE-417B-8AE0-F56DAEF5AACA}" type="presOf" srcId="{05F2B79D-D1AC-4A12-84C2-EF705114763A}" destId="{F2774448-37AA-409A-A566-F56352F8585A}" srcOrd="0" destOrd="0" presId="urn:microsoft.com/office/officeart/2005/8/layout/list1"/>
    <dgm:cxn modelId="{361BDF6F-67ED-4592-BF62-13CDEFF5408C}" srcId="{7F9CD415-9A46-452E-9961-49F87B0AFA0D}" destId="{80CEA2D9-D35E-48F3-A847-72F3B73064D0}" srcOrd="1" destOrd="0" parTransId="{18EA5D30-A403-45B1-97A9-3B71F0F81A43}" sibTransId="{204EC258-31E9-4369-B182-DCCDE6EDA5A4}"/>
    <dgm:cxn modelId="{872C2C81-F3C4-4542-BD47-B4BFBB3FF319}" srcId="{7F9CD415-9A46-452E-9961-49F87B0AFA0D}" destId="{037607CE-E267-40D8-A0E0-9B2646794DD4}" srcOrd="0" destOrd="0" parTransId="{1299E5A1-D59D-418C-99B6-539A7F4CAFC8}" sibTransId="{69B35204-C18A-4590-962E-516D9B2CE62F}"/>
    <dgm:cxn modelId="{78CA399F-2587-490D-A8F1-164B38784252}" type="presOf" srcId="{6E0D6BC2-94AC-4AFB-A062-BE56D33EBF14}" destId="{4C328F43-043E-4528-8BBE-1E546AE0EAAE}" srcOrd="0" destOrd="0" presId="urn:microsoft.com/office/officeart/2005/8/layout/list1"/>
    <dgm:cxn modelId="{6C82889F-0296-482B-8A39-7C8777DA6E1D}" type="presOf" srcId="{037607CE-E267-40D8-A0E0-9B2646794DD4}" destId="{B8CD6A17-ACF4-4D87-8B0C-98E5F061CC3A}" srcOrd="1" destOrd="0" presId="urn:microsoft.com/office/officeart/2005/8/layout/list1"/>
    <dgm:cxn modelId="{B77DE2AA-6AAE-462D-851B-2B4206128432}" srcId="{7F9CD415-9A46-452E-9961-49F87B0AFA0D}" destId="{6E0D6BC2-94AC-4AFB-A062-BE56D33EBF14}" srcOrd="5" destOrd="0" parTransId="{CC0B18F8-3A3B-434B-A181-9C2105E605A2}" sibTransId="{76374ABA-57B2-4AB0-B543-D87AA1F45E30}"/>
    <dgm:cxn modelId="{B21A79AB-8E99-4464-B06E-E2329921ADD6}" type="presOf" srcId="{80CEA2D9-D35E-48F3-A847-72F3B73064D0}" destId="{F9606F10-9B8C-45D1-9267-64B7D579D5B2}" srcOrd="1" destOrd="0" presId="urn:microsoft.com/office/officeart/2005/8/layout/list1"/>
    <dgm:cxn modelId="{CEE7FDAE-1CD2-4ECA-98B1-47E5DF84AE03}" type="presOf" srcId="{B5283E83-A14F-4737-9DC4-754FB4233279}" destId="{EA4E890F-204C-4851-BDC4-D99A367007D2}" srcOrd="0" destOrd="0" presId="urn:microsoft.com/office/officeart/2005/8/layout/list1"/>
    <dgm:cxn modelId="{173E19B8-400C-45DA-92A2-84FEE2C91F26}" type="presOf" srcId="{120A143E-E61B-4706-BB57-9F3E9F31A2B1}" destId="{B797DBC5-017C-4A8D-B2A2-2BC3DF9190F0}" srcOrd="0" destOrd="1" presId="urn:microsoft.com/office/officeart/2005/8/layout/list1"/>
    <dgm:cxn modelId="{861245B8-9A39-473F-9677-6794F0666A8E}" type="presOf" srcId="{7F9CD415-9A46-452E-9961-49F87B0AFA0D}" destId="{76990D00-6BAD-4797-8DFC-E1A2863D2DDF}" srcOrd="0" destOrd="0" presId="urn:microsoft.com/office/officeart/2005/8/layout/list1"/>
    <dgm:cxn modelId="{FA9454BF-75A2-4DDC-B6AC-3957B6EAA8AD}" srcId="{B5283E83-A14F-4737-9DC4-754FB4233279}" destId="{5AA2D463-F665-466E-8905-1685B09F74D4}" srcOrd="0" destOrd="0" parTransId="{C6665D42-118E-4300-A16B-2BF8C7BF8852}" sibTransId="{D668F21E-86D9-4F36-8011-D7422C35D39E}"/>
    <dgm:cxn modelId="{8E43FAC9-F5F3-4CF9-9041-A5C9FCA93766}" type="presOf" srcId="{80CEA2D9-D35E-48F3-A847-72F3B73064D0}" destId="{F18319CF-176A-4045-BC00-0C85099651DE}" srcOrd="0" destOrd="0" presId="urn:microsoft.com/office/officeart/2005/8/layout/list1"/>
    <dgm:cxn modelId="{4B6613D0-3778-4A4D-90DA-0B4DCA158D8D}" srcId="{7F9CD415-9A46-452E-9961-49F87B0AFA0D}" destId="{0298E690-393F-4336-AC96-E2007C652EE8}" srcOrd="4" destOrd="0" parTransId="{0BF76ACC-2EDE-45D4-A42D-740EC1768355}" sibTransId="{FFBA51D1-C705-4D86-A4F6-78DD4143C8DA}"/>
    <dgm:cxn modelId="{075A64DE-4510-437C-8623-37A28CA75F52}" srcId="{7F9CD415-9A46-452E-9961-49F87B0AFA0D}" destId="{B5283E83-A14F-4737-9DC4-754FB4233279}" srcOrd="2" destOrd="0" parTransId="{C75D9DCB-0103-4219-AB5A-8F5250C78369}" sibTransId="{A252B9CA-A0CF-4A80-A806-48483FB84512}"/>
    <dgm:cxn modelId="{E61CCFEE-799B-472D-B20D-19860B68FE5C}" type="presOf" srcId="{B5283E83-A14F-4737-9DC4-754FB4233279}" destId="{265C8098-8F07-4622-8AC9-3327AF3947B7}" srcOrd="1" destOrd="0" presId="urn:microsoft.com/office/officeart/2005/8/layout/list1"/>
    <dgm:cxn modelId="{B325DFF0-ACB3-4662-BCE4-9CCEDE7BFFEF}" type="presOf" srcId="{037607CE-E267-40D8-A0E0-9B2646794DD4}" destId="{6D5A9714-78F3-4227-A2E6-F9DFA13E04D5}" srcOrd="0" destOrd="0" presId="urn:microsoft.com/office/officeart/2005/8/layout/list1"/>
    <dgm:cxn modelId="{F813E7F7-CBA6-41DE-9AB1-9A96EC2ACDA8}" type="presOf" srcId="{0298E690-393F-4336-AC96-E2007C652EE8}" destId="{670645E4-4486-4C47-B807-F730E80CEB9B}" srcOrd="0" destOrd="0" presId="urn:microsoft.com/office/officeart/2005/8/layout/list1"/>
    <dgm:cxn modelId="{6C3657F9-BDFC-42F9-B73A-30FBC241DB9D}" type="presOf" srcId="{666D38A6-889C-4DD9-AB14-B6292DA5E2DA}" destId="{B797DBC5-017C-4A8D-B2A2-2BC3DF9190F0}" srcOrd="0" destOrd="2" presId="urn:microsoft.com/office/officeart/2005/8/layout/list1"/>
    <dgm:cxn modelId="{8BEF20FC-7E32-4C64-95A7-F52B64232B69}" type="presOf" srcId="{6E0D6BC2-94AC-4AFB-A062-BE56D33EBF14}" destId="{B6FD6555-1E7F-43CB-A977-C0AD7143EB2E}" srcOrd="1" destOrd="0" presId="urn:microsoft.com/office/officeart/2005/8/layout/list1"/>
    <dgm:cxn modelId="{FEE9CF1D-8038-4141-BFE8-F2164A06ED38}" type="presParOf" srcId="{76990D00-6BAD-4797-8DFC-E1A2863D2DDF}" destId="{401F9B90-9C66-4F95-9571-0BBA1875E250}" srcOrd="0" destOrd="0" presId="urn:microsoft.com/office/officeart/2005/8/layout/list1"/>
    <dgm:cxn modelId="{BFD1C5DE-1978-4352-9DDE-E0F195B0A620}" type="presParOf" srcId="{401F9B90-9C66-4F95-9571-0BBA1875E250}" destId="{6D5A9714-78F3-4227-A2E6-F9DFA13E04D5}" srcOrd="0" destOrd="0" presId="urn:microsoft.com/office/officeart/2005/8/layout/list1"/>
    <dgm:cxn modelId="{54257C94-AA81-4973-99B2-F606EE731A53}" type="presParOf" srcId="{401F9B90-9C66-4F95-9571-0BBA1875E250}" destId="{B8CD6A17-ACF4-4D87-8B0C-98E5F061CC3A}" srcOrd="1" destOrd="0" presId="urn:microsoft.com/office/officeart/2005/8/layout/list1"/>
    <dgm:cxn modelId="{16461681-C0E5-4205-907C-0A13B95789E2}" type="presParOf" srcId="{76990D00-6BAD-4797-8DFC-E1A2863D2DDF}" destId="{AD6AAB0A-06F9-4B56-98A8-6826059AFAE6}" srcOrd="1" destOrd="0" presId="urn:microsoft.com/office/officeart/2005/8/layout/list1"/>
    <dgm:cxn modelId="{5BE2023C-AF43-4AF7-918A-41B55CD43B1B}" type="presParOf" srcId="{76990D00-6BAD-4797-8DFC-E1A2863D2DDF}" destId="{638C0BE6-6B51-44F3-8208-76122D35539A}" srcOrd="2" destOrd="0" presId="urn:microsoft.com/office/officeart/2005/8/layout/list1"/>
    <dgm:cxn modelId="{745D4711-B3F9-4399-8030-47F6ACA16C19}" type="presParOf" srcId="{76990D00-6BAD-4797-8DFC-E1A2863D2DDF}" destId="{4F70789F-E97C-4796-B207-0B3670826DAE}" srcOrd="3" destOrd="0" presId="urn:microsoft.com/office/officeart/2005/8/layout/list1"/>
    <dgm:cxn modelId="{D08E607C-97E6-4596-AA65-F470A7BCA6E0}" type="presParOf" srcId="{76990D00-6BAD-4797-8DFC-E1A2863D2DDF}" destId="{003A1D60-DEB9-42CE-95A2-4FEAF488994A}" srcOrd="4" destOrd="0" presId="urn:microsoft.com/office/officeart/2005/8/layout/list1"/>
    <dgm:cxn modelId="{0ED52B5F-14D9-4C9D-AB9B-075A1F1C15EE}" type="presParOf" srcId="{003A1D60-DEB9-42CE-95A2-4FEAF488994A}" destId="{F18319CF-176A-4045-BC00-0C85099651DE}" srcOrd="0" destOrd="0" presId="urn:microsoft.com/office/officeart/2005/8/layout/list1"/>
    <dgm:cxn modelId="{E132A4A0-B947-45BC-B712-3FFC04CC6956}" type="presParOf" srcId="{003A1D60-DEB9-42CE-95A2-4FEAF488994A}" destId="{F9606F10-9B8C-45D1-9267-64B7D579D5B2}" srcOrd="1" destOrd="0" presId="urn:microsoft.com/office/officeart/2005/8/layout/list1"/>
    <dgm:cxn modelId="{42C5F863-0654-492A-8488-BE2B50911158}" type="presParOf" srcId="{76990D00-6BAD-4797-8DFC-E1A2863D2DDF}" destId="{F8E81981-4B98-4B15-9B8B-F4C3C6199870}" srcOrd="5" destOrd="0" presId="urn:microsoft.com/office/officeart/2005/8/layout/list1"/>
    <dgm:cxn modelId="{EB5D7664-B7D4-4A23-ADE4-7FBF6D1C6C98}" type="presParOf" srcId="{76990D00-6BAD-4797-8DFC-E1A2863D2DDF}" destId="{06497F4D-4360-40CE-9FDC-0737C44C77C6}" srcOrd="6" destOrd="0" presId="urn:microsoft.com/office/officeart/2005/8/layout/list1"/>
    <dgm:cxn modelId="{B567CD15-C95A-4009-9F59-98C47191E1BD}" type="presParOf" srcId="{76990D00-6BAD-4797-8DFC-E1A2863D2DDF}" destId="{DD5FEFC1-523C-44AD-BDDE-128727C4D0F2}" srcOrd="7" destOrd="0" presId="urn:microsoft.com/office/officeart/2005/8/layout/list1"/>
    <dgm:cxn modelId="{66C74D48-6BCA-4A58-8BA3-33FDCA2EAF33}" type="presParOf" srcId="{76990D00-6BAD-4797-8DFC-E1A2863D2DDF}" destId="{C00F8D6D-D720-4EBB-BC0D-5D1B3351C1EE}" srcOrd="8" destOrd="0" presId="urn:microsoft.com/office/officeart/2005/8/layout/list1"/>
    <dgm:cxn modelId="{0B58E53D-8895-4D24-9F46-461AC02C1C24}" type="presParOf" srcId="{C00F8D6D-D720-4EBB-BC0D-5D1B3351C1EE}" destId="{EA4E890F-204C-4851-BDC4-D99A367007D2}" srcOrd="0" destOrd="0" presId="urn:microsoft.com/office/officeart/2005/8/layout/list1"/>
    <dgm:cxn modelId="{AE662C02-F5BD-4EBE-BBF6-8320E1F0408D}" type="presParOf" srcId="{C00F8D6D-D720-4EBB-BC0D-5D1B3351C1EE}" destId="{265C8098-8F07-4622-8AC9-3327AF3947B7}" srcOrd="1" destOrd="0" presId="urn:microsoft.com/office/officeart/2005/8/layout/list1"/>
    <dgm:cxn modelId="{450E7B7E-073F-441E-96A4-C50D3C7AD020}" type="presParOf" srcId="{76990D00-6BAD-4797-8DFC-E1A2863D2DDF}" destId="{F2B40E65-1457-4EA2-9488-CF4665382C4D}" srcOrd="9" destOrd="0" presId="urn:microsoft.com/office/officeart/2005/8/layout/list1"/>
    <dgm:cxn modelId="{F8169382-D2DE-43D8-B189-D347036B1BC4}" type="presParOf" srcId="{76990D00-6BAD-4797-8DFC-E1A2863D2DDF}" destId="{B797DBC5-017C-4A8D-B2A2-2BC3DF9190F0}" srcOrd="10" destOrd="0" presId="urn:microsoft.com/office/officeart/2005/8/layout/list1"/>
    <dgm:cxn modelId="{115F6D4F-6662-488C-A5DB-719701E9C21A}" type="presParOf" srcId="{76990D00-6BAD-4797-8DFC-E1A2863D2DDF}" destId="{EEC46847-861D-4F13-B268-1AF0F8077DC9}" srcOrd="11" destOrd="0" presId="urn:microsoft.com/office/officeart/2005/8/layout/list1"/>
    <dgm:cxn modelId="{77857F6A-FF9F-40F8-9892-C3BE4CFEE3F2}" type="presParOf" srcId="{76990D00-6BAD-4797-8DFC-E1A2863D2DDF}" destId="{EFEF8A2D-FA7E-4D83-A662-F50CAFAB7E7A}" srcOrd="12" destOrd="0" presId="urn:microsoft.com/office/officeart/2005/8/layout/list1"/>
    <dgm:cxn modelId="{F6C29472-B1E4-4522-AE81-6DECC92B060D}" type="presParOf" srcId="{EFEF8A2D-FA7E-4D83-A662-F50CAFAB7E7A}" destId="{F2774448-37AA-409A-A566-F56352F8585A}" srcOrd="0" destOrd="0" presId="urn:microsoft.com/office/officeart/2005/8/layout/list1"/>
    <dgm:cxn modelId="{29F1D626-3235-4E3D-AA39-6CC19B72C99D}" type="presParOf" srcId="{EFEF8A2D-FA7E-4D83-A662-F50CAFAB7E7A}" destId="{39FC2114-FAC7-48FB-AB7D-B42718EC68B3}" srcOrd="1" destOrd="0" presId="urn:microsoft.com/office/officeart/2005/8/layout/list1"/>
    <dgm:cxn modelId="{1247E4B8-AF40-441A-99C3-C782AAA19B4A}" type="presParOf" srcId="{76990D00-6BAD-4797-8DFC-E1A2863D2DDF}" destId="{8C72A6F4-E545-42D4-9EC4-11AF30C8F0AE}" srcOrd="13" destOrd="0" presId="urn:microsoft.com/office/officeart/2005/8/layout/list1"/>
    <dgm:cxn modelId="{C346FCA4-F5E6-4E66-87FE-96AB19B479FC}" type="presParOf" srcId="{76990D00-6BAD-4797-8DFC-E1A2863D2DDF}" destId="{8FD8B216-D631-4A53-A781-CFEBC6829D26}" srcOrd="14" destOrd="0" presId="urn:microsoft.com/office/officeart/2005/8/layout/list1"/>
    <dgm:cxn modelId="{F7ABE6D3-8B19-4A37-984A-F69A6F68EA39}" type="presParOf" srcId="{76990D00-6BAD-4797-8DFC-E1A2863D2DDF}" destId="{C53799F2-55F8-49A7-9C56-1041275243B7}" srcOrd="15" destOrd="0" presId="urn:microsoft.com/office/officeart/2005/8/layout/list1"/>
    <dgm:cxn modelId="{D7A87AC0-C040-4285-961E-85AD4C1821CB}" type="presParOf" srcId="{76990D00-6BAD-4797-8DFC-E1A2863D2DDF}" destId="{1E7D5FB9-228D-4EA9-85D6-16E390F1D901}" srcOrd="16" destOrd="0" presId="urn:microsoft.com/office/officeart/2005/8/layout/list1"/>
    <dgm:cxn modelId="{61A25D2C-7143-40C2-80EA-F406ECC026B9}" type="presParOf" srcId="{1E7D5FB9-228D-4EA9-85D6-16E390F1D901}" destId="{670645E4-4486-4C47-B807-F730E80CEB9B}" srcOrd="0" destOrd="0" presId="urn:microsoft.com/office/officeart/2005/8/layout/list1"/>
    <dgm:cxn modelId="{22766153-BA3A-4E78-865A-12CA1A8B1569}" type="presParOf" srcId="{1E7D5FB9-228D-4EA9-85D6-16E390F1D901}" destId="{C0D27385-03EF-482F-95CF-EADF214036AC}" srcOrd="1" destOrd="0" presId="urn:microsoft.com/office/officeart/2005/8/layout/list1"/>
    <dgm:cxn modelId="{95BC1D85-5DF1-40BF-91BF-79603D497980}" type="presParOf" srcId="{76990D00-6BAD-4797-8DFC-E1A2863D2DDF}" destId="{24734502-D312-4824-8C81-E3A8805304C5}" srcOrd="17" destOrd="0" presId="urn:microsoft.com/office/officeart/2005/8/layout/list1"/>
    <dgm:cxn modelId="{9F39EF7C-2EAD-451D-A8FF-0CDB50144B5A}" type="presParOf" srcId="{76990D00-6BAD-4797-8DFC-E1A2863D2DDF}" destId="{6BF3696E-1226-4B42-AF9A-AB6993992DF4}" srcOrd="18" destOrd="0" presId="urn:microsoft.com/office/officeart/2005/8/layout/list1"/>
    <dgm:cxn modelId="{32CAD8F6-1BCA-4BD1-8004-EDFB9FEC57EE}" type="presParOf" srcId="{76990D00-6BAD-4797-8DFC-E1A2863D2DDF}" destId="{75E3657D-3364-4962-B155-F08A4CB01CDC}" srcOrd="19" destOrd="0" presId="urn:microsoft.com/office/officeart/2005/8/layout/list1"/>
    <dgm:cxn modelId="{0417B399-07B7-4270-BDCB-210621FCB101}" type="presParOf" srcId="{76990D00-6BAD-4797-8DFC-E1A2863D2DDF}" destId="{CBA65748-2734-426A-B706-21B986F96551}" srcOrd="20" destOrd="0" presId="urn:microsoft.com/office/officeart/2005/8/layout/list1"/>
    <dgm:cxn modelId="{F3C22884-52A6-478F-B4FF-6AF44C122477}" type="presParOf" srcId="{CBA65748-2734-426A-B706-21B986F96551}" destId="{4C328F43-043E-4528-8BBE-1E546AE0EAAE}" srcOrd="0" destOrd="0" presId="urn:microsoft.com/office/officeart/2005/8/layout/list1"/>
    <dgm:cxn modelId="{8927C136-91C4-48C6-9986-874F3906819A}" type="presParOf" srcId="{CBA65748-2734-426A-B706-21B986F96551}" destId="{B6FD6555-1E7F-43CB-A977-C0AD7143EB2E}" srcOrd="1" destOrd="0" presId="urn:microsoft.com/office/officeart/2005/8/layout/list1"/>
    <dgm:cxn modelId="{1254F5FF-81C2-40FA-BAB4-82AD33D2C6E0}" type="presParOf" srcId="{76990D00-6BAD-4797-8DFC-E1A2863D2DDF}" destId="{3D13AB65-6085-4442-8FB1-7E6B0CC449FE}" srcOrd="21" destOrd="0" presId="urn:microsoft.com/office/officeart/2005/8/layout/list1"/>
    <dgm:cxn modelId="{BBB15B6E-D126-4E84-9503-895297F0E0E0}" type="presParOf" srcId="{76990D00-6BAD-4797-8DFC-E1A2863D2DDF}" destId="{EFE48C00-B743-497A-9C77-9A4FFC82AD71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7E6D9B-EB61-48FB-8EBF-C71EC709FD98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4F66008-E468-45E7-922A-8555D820F7CC}">
      <dgm:prSet/>
      <dgm:spPr/>
      <dgm:t>
        <a:bodyPr/>
        <a:lstStyle/>
        <a:p>
          <a:r>
            <a:rPr lang="es-ES"/>
            <a:t>AJAX</a:t>
          </a:r>
          <a:endParaRPr lang="en-US"/>
        </a:p>
      </dgm:t>
    </dgm:pt>
    <dgm:pt modelId="{8742A1BA-1E74-450E-8093-B1706B48E259}" type="parTrans" cxnId="{B15D68A2-DA17-4961-9266-B33023CB2E76}">
      <dgm:prSet/>
      <dgm:spPr/>
      <dgm:t>
        <a:bodyPr/>
        <a:lstStyle/>
        <a:p>
          <a:endParaRPr lang="en-US"/>
        </a:p>
      </dgm:t>
    </dgm:pt>
    <dgm:pt modelId="{A7695612-3084-49C6-80CF-48536921B057}" type="sibTrans" cxnId="{B15D68A2-DA17-4961-9266-B33023CB2E76}">
      <dgm:prSet/>
      <dgm:spPr/>
      <dgm:t>
        <a:bodyPr/>
        <a:lstStyle/>
        <a:p>
          <a:endParaRPr lang="en-US"/>
        </a:p>
      </dgm:t>
    </dgm:pt>
    <dgm:pt modelId="{184A0945-EDF4-462B-99EA-F23913FDB9BE}">
      <dgm:prSet/>
      <dgm:spPr/>
      <dgm:t>
        <a:bodyPr/>
        <a:lstStyle/>
        <a:p>
          <a:r>
            <a:rPr lang="es-ES"/>
            <a:t>Cookies </a:t>
          </a:r>
          <a:endParaRPr lang="en-US"/>
        </a:p>
      </dgm:t>
    </dgm:pt>
    <dgm:pt modelId="{588314A1-4AEF-4FB9-8FF0-380D86A13472}" type="parTrans" cxnId="{BA89578E-9062-4B64-9C7B-CF5A3220B4B1}">
      <dgm:prSet/>
      <dgm:spPr/>
      <dgm:t>
        <a:bodyPr/>
        <a:lstStyle/>
        <a:p>
          <a:endParaRPr lang="en-US"/>
        </a:p>
      </dgm:t>
    </dgm:pt>
    <dgm:pt modelId="{BCF79EA7-D743-4024-BDC9-542C43F65DB3}" type="sibTrans" cxnId="{BA89578E-9062-4B64-9C7B-CF5A3220B4B1}">
      <dgm:prSet/>
      <dgm:spPr/>
      <dgm:t>
        <a:bodyPr/>
        <a:lstStyle/>
        <a:p>
          <a:endParaRPr lang="en-US"/>
        </a:p>
      </dgm:t>
    </dgm:pt>
    <dgm:pt modelId="{036BAAE8-B0A8-4794-B8ED-5534A34C6CE2}">
      <dgm:prSet/>
      <dgm:spPr/>
      <dgm:t>
        <a:bodyPr/>
        <a:lstStyle/>
        <a:p>
          <a:r>
            <a:rPr lang="es-ES"/>
            <a:t>BOOTSTRAP</a:t>
          </a:r>
          <a:endParaRPr lang="en-US"/>
        </a:p>
      </dgm:t>
    </dgm:pt>
    <dgm:pt modelId="{136AC080-033A-4C5B-A55F-7C803B03DB05}" type="parTrans" cxnId="{6F0A5035-F182-490E-964B-9D5803316C62}">
      <dgm:prSet/>
      <dgm:spPr/>
      <dgm:t>
        <a:bodyPr/>
        <a:lstStyle/>
        <a:p>
          <a:endParaRPr lang="en-US"/>
        </a:p>
      </dgm:t>
    </dgm:pt>
    <dgm:pt modelId="{F5BA37F6-FA6D-4CE7-AD39-76C0D8F12BE5}" type="sibTrans" cxnId="{6F0A5035-F182-490E-964B-9D5803316C62}">
      <dgm:prSet/>
      <dgm:spPr/>
      <dgm:t>
        <a:bodyPr/>
        <a:lstStyle/>
        <a:p>
          <a:endParaRPr lang="en-US"/>
        </a:p>
      </dgm:t>
    </dgm:pt>
    <dgm:pt modelId="{C2A28825-7CEC-4B6D-82D5-4C7ECD0F3842}">
      <dgm:prSet/>
      <dgm:spPr/>
      <dgm:t>
        <a:bodyPr/>
        <a:lstStyle/>
        <a:p>
          <a:r>
            <a:rPr lang="es-ES"/>
            <a:t>JQUERY</a:t>
          </a:r>
          <a:endParaRPr lang="en-US"/>
        </a:p>
      </dgm:t>
    </dgm:pt>
    <dgm:pt modelId="{365941EE-6D83-44C4-8CB4-1DA1E22D12C8}" type="parTrans" cxnId="{879BC98C-3C96-407A-AEC0-590BE360B25C}">
      <dgm:prSet/>
      <dgm:spPr/>
      <dgm:t>
        <a:bodyPr/>
        <a:lstStyle/>
        <a:p>
          <a:endParaRPr lang="en-US"/>
        </a:p>
      </dgm:t>
    </dgm:pt>
    <dgm:pt modelId="{6791D7CF-3995-471D-BE43-E677D20AE9DA}" type="sibTrans" cxnId="{879BC98C-3C96-407A-AEC0-590BE360B25C}">
      <dgm:prSet/>
      <dgm:spPr/>
      <dgm:t>
        <a:bodyPr/>
        <a:lstStyle/>
        <a:p>
          <a:endParaRPr lang="en-US"/>
        </a:p>
      </dgm:t>
    </dgm:pt>
    <dgm:pt modelId="{9E9510E8-A117-42C5-B3DA-071BEAAA3BD4}">
      <dgm:prSet/>
      <dgm:spPr/>
      <dgm:t>
        <a:bodyPr/>
        <a:lstStyle/>
        <a:p>
          <a:r>
            <a:rPr lang="es-ES"/>
            <a:t>API´S HTML</a:t>
          </a:r>
          <a:endParaRPr lang="en-US"/>
        </a:p>
      </dgm:t>
    </dgm:pt>
    <dgm:pt modelId="{7B42CC7C-700B-4CCF-86EE-EC1BFD66C140}" type="parTrans" cxnId="{800C3F68-5FD5-4565-8FCA-43F0188C8BFD}">
      <dgm:prSet/>
      <dgm:spPr/>
      <dgm:t>
        <a:bodyPr/>
        <a:lstStyle/>
        <a:p>
          <a:endParaRPr lang="en-US"/>
        </a:p>
      </dgm:t>
    </dgm:pt>
    <dgm:pt modelId="{AB71ECDC-F539-4267-9CBA-59B586EF028E}" type="sibTrans" cxnId="{800C3F68-5FD5-4565-8FCA-43F0188C8BFD}">
      <dgm:prSet/>
      <dgm:spPr/>
      <dgm:t>
        <a:bodyPr/>
        <a:lstStyle/>
        <a:p>
          <a:endParaRPr lang="en-US"/>
        </a:p>
      </dgm:t>
    </dgm:pt>
    <dgm:pt modelId="{C672E5EE-30E0-401B-8F59-1C93966D1EBE}">
      <dgm:prSet/>
      <dgm:spPr/>
      <dgm:t>
        <a:bodyPr/>
        <a:lstStyle/>
        <a:p>
          <a:r>
            <a:rPr lang="es-ES"/>
            <a:t>API EXTERNA</a:t>
          </a:r>
          <a:endParaRPr lang="en-US"/>
        </a:p>
      </dgm:t>
    </dgm:pt>
    <dgm:pt modelId="{656E647D-0C9D-4404-86BF-5D9F56C124F9}" type="parTrans" cxnId="{986F8949-663C-443A-B7E2-109467ECE751}">
      <dgm:prSet/>
      <dgm:spPr/>
      <dgm:t>
        <a:bodyPr/>
        <a:lstStyle/>
        <a:p>
          <a:endParaRPr lang="en-US"/>
        </a:p>
      </dgm:t>
    </dgm:pt>
    <dgm:pt modelId="{51B995C0-E894-472F-AD38-C88E79FD4BB5}" type="sibTrans" cxnId="{986F8949-663C-443A-B7E2-109467ECE751}">
      <dgm:prSet/>
      <dgm:spPr/>
      <dgm:t>
        <a:bodyPr/>
        <a:lstStyle/>
        <a:p>
          <a:endParaRPr lang="en-US"/>
        </a:p>
      </dgm:t>
    </dgm:pt>
    <dgm:pt modelId="{6ED96C26-F989-4B8A-8066-4CFE4B097194}" type="pres">
      <dgm:prSet presAssocID="{BF7E6D9B-EB61-48FB-8EBF-C71EC709FD98}" presName="Name0" presStyleCnt="0">
        <dgm:presLayoutVars>
          <dgm:dir/>
          <dgm:animLvl val="lvl"/>
          <dgm:resizeHandles val="exact"/>
        </dgm:presLayoutVars>
      </dgm:prSet>
      <dgm:spPr/>
    </dgm:pt>
    <dgm:pt modelId="{C93BDC30-C3AF-4E07-A32B-9CDC8A48ED77}" type="pres">
      <dgm:prSet presAssocID="{14F66008-E468-45E7-922A-8555D820F7CC}" presName="linNode" presStyleCnt="0"/>
      <dgm:spPr/>
    </dgm:pt>
    <dgm:pt modelId="{EE657359-3786-47FF-BE41-E98F66A024FD}" type="pres">
      <dgm:prSet presAssocID="{14F66008-E468-45E7-922A-8555D820F7CC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5E95D858-DD95-4CF7-973E-FDF4377A889A}" type="pres">
      <dgm:prSet presAssocID="{A7695612-3084-49C6-80CF-48536921B057}" presName="sp" presStyleCnt="0"/>
      <dgm:spPr/>
    </dgm:pt>
    <dgm:pt modelId="{513C7DB0-F192-40B2-AB6F-0FB4682DEB33}" type="pres">
      <dgm:prSet presAssocID="{184A0945-EDF4-462B-99EA-F23913FDB9BE}" presName="linNode" presStyleCnt="0"/>
      <dgm:spPr/>
    </dgm:pt>
    <dgm:pt modelId="{BA847ABD-B6B1-44FE-B0D8-C80B5DCC09C8}" type="pres">
      <dgm:prSet presAssocID="{184A0945-EDF4-462B-99EA-F23913FDB9BE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ECF286CE-236C-4948-A641-58B3C16EEF24}" type="pres">
      <dgm:prSet presAssocID="{BCF79EA7-D743-4024-BDC9-542C43F65DB3}" presName="sp" presStyleCnt="0"/>
      <dgm:spPr/>
    </dgm:pt>
    <dgm:pt modelId="{5E3E5E57-7B54-4C32-BA3F-21F9A0D0627A}" type="pres">
      <dgm:prSet presAssocID="{036BAAE8-B0A8-4794-B8ED-5534A34C6CE2}" presName="linNode" presStyleCnt="0"/>
      <dgm:spPr/>
    </dgm:pt>
    <dgm:pt modelId="{B69A988F-F4D1-42C2-BED6-56A983897DF6}" type="pres">
      <dgm:prSet presAssocID="{036BAAE8-B0A8-4794-B8ED-5534A34C6CE2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4900403E-56BE-4F2D-ADBE-1498BE5ADBA0}" type="pres">
      <dgm:prSet presAssocID="{F5BA37F6-FA6D-4CE7-AD39-76C0D8F12BE5}" presName="sp" presStyleCnt="0"/>
      <dgm:spPr/>
    </dgm:pt>
    <dgm:pt modelId="{4D608C54-DE28-474D-9071-76556E6CEE90}" type="pres">
      <dgm:prSet presAssocID="{C2A28825-7CEC-4B6D-82D5-4C7ECD0F3842}" presName="linNode" presStyleCnt="0"/>
      <dgm:spPr/>
    </dgm:pt>
    <dgm:pt modelId="{81EC0E8A-4421-4961-92E2-5A024B1C9E3E}" type="pres">
      <dgm:prSet presAssocID="{C2A28825-7CEC-4B6D-82D5-4C7ECD0F3842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2052B919-829D-4AB3-9CE8-24087D8992F4}" type="pres">
      <dgm:prSet presAssocID="{6791D7CF-3995-471D-BE43-E677D20AE9DA}" presName="sp" presStyleCnt="0"/>
      <dgm:spPr/>
    </dgm:pt>
    <dgm:pt modelId="{5594AD20-1604-48DA-8D7E-D882E0377E47}" type="pres">
      <dgm:prSet presAssocID="{9E9510E8-A117-42C5-B3DA-071BEAAA3BD4}" presName="linNode" presStyleCnt="0"/>
      <dgm:spPr/>
    </dgm:pt>
    <dgm:pt modelId="{4489B850-9CC5-472F-9500-CC4A14ECE48C}" type="pres">
      <dgm:prSet presAssocID="{9E9510E8-A117-42C5-B3DA-071BEAAA3BD4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73B47AF2-23A9-438F-A8F3-4078548EF825}" type="pres">
      <dgm:prSet presAssocID="{AB71ECDC-F539-4267-9CBA-59B586EF028E}" presName="sp" presStyleCnt="0"/>
      <dgm:spPr/>
    </dgm:pt>
    <dgm:pt modelId="{3FBFB0B0-58D2-4AF0-82AD-3A2C8BB6F3EF}" type="pres">
      <dgm:prSet presAssocID="{C672E5EE-30E0-401B-8F59-1C93966D1EBE}" presName="linNode" presStyleCnt="0"/>
      <dgm:spPr/>
    </dgm:pt>
    <dgm:pt modelId="{FF46A99A-E874-47BB-B98A-A6C9A5AF2A25}" type="pres">
      <dgm:prSet presAssocID="{C672E5EE-30E0-401B-8F59-1C93966D1EBE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0285EA08-8C5B-488C-9475-6CE403005C3B}" type="presOf" srcId="{14F66008-E468-45E7-922A-8555D820F7CC}" destId="{EE657359-3786-47FF-BE41-E98F66A024FD}" srcOrd="0" destOrd="0" presId="urn:microsoft.com/office/officeart/2005/8/layout/vList5"/>
    <dgm:cxn modelId="{6F0A5035-F182-490E-964B-9D5803316C62}" srcId="{BF7E6D9B-EB61-48FB-8EBF-C71EC709FD98}" destId="{036BAAE8-B0A8-4794-B8ED-5534A34C6CE2}" srcOrd="2" destOrd="0" parTransId="{136AC080-033A-4C5B-A55F-7C803B03DB05}" sibTransId="{F5BA37F6-FA6D-4CE7-AD39-76C0D8F12BE5}"/>
    <dgm:cxn modelId="{7B63E836-DD21-42C4-B5CF-9FEC8E318503}" type="presOf" srcId="{C2A28825-7CEC-4B6D-82D5-4C7ECD0F3842}" destId="{81EC0E8A-4421-4961-92E2-5A024B1C9E3E}" srcOrd="0" destOrd="0" presId="urn:microsoft.com/office/officeart/2005/8/layout/vList5"/>
    <dgm:cxn modelId="{35BEDD3B-F63F-4AAA-9258-9AE8E4AEA88C}" type="presOf" srcId="{BF7E6D9B-EB61-48FB-8EBF-C71EC709FD98}" destId="{6ED96C26-F989-4B8A-8066-4CFE4B097194}" srcOrd="0" destOrd="0" presId="urn:microsoft.com/office/officeart/2005/8/layout/vList5"/>
    <dgm:cxn modelId="{38FD1E5C-0C0A-4151-96F8-51D9587804B1}" type="presOf" srcId="{184A0945-EDF4-462B-99EA-F23913FDB9BE}" destId="{BA847ABD-B6B1-44FE-B0D8-C80B5DCC09C8}" srcOrd="0" destOrd="0" presId="urn:microsoft.com/office/officeart/2005/8/layout/vList5"/>
    <dgm:cxn modelId="{E688695F-2360-4FD8-97A2-7163A15F6A31}" type="presOf" srcId="{9E9510E8-A117-42C5-B3DA-071BEAAA3BD4}" destId="{4489B850-9CC5-472F-9500-CC4A14ECE48C}" srcOrd="0" destOrd="0" presId="urn:microsoft.com/office/officeart/2005/8/layout/vList5"/>
    <dgm:cxn modelId="{800C3F68-5FD5-4565-8FCA-43F0188C8BFD}" srcId="{BF7E6D9B-EB61-48FB-8EBF-C71EC709FD98}" destId="{9E9510E8-A117-42C5-B3DA-071BEAAA3BD4}" srcOrd="4" destOrd="0" parTransId="{7B42CC7C-700B-4CCF-86EE-EC1BFD66C140}" sibTransId="{AB71ECDC-F539-4267-9CBA-59B586EF028E}"/>
    <dgm:cxn modelId="{986F8949-663C-443A-B7E2-109467ECE751}" srcId="{BF7E6D9B-EB61-48FB-8EBF-C71EC709FD98}" destId="{C672E5EE-30E0-401B-8F59-1C93966D1EBE}" srcOrd="5" destOrd="0" parTransId="{656E647D-0C9D-4404-86BF-5D9F56C124F9}" sibTransId="{51B995C0-E894-472F-AD38-C88E79FD4BB5}"/>
    <dgm:cxn modelId="{879BC98C-3C96-407A-AEC0-590BE360B25C}" srcId="{BF7E6D9B-EB61-48FB-8EBF-C71EC709FD98}" destId="{C2A28825-7CEC-4B6D-82D5-4C7ECD0F3842}" srcOrd="3" destOrd="0" parTransId="{365941EE-6D83-44C4-8CB4-1DA1E22D12C8}" sibTransId="{6791D7CF-3995-471D-BE43-E677D20AE9DA}"/>
    <dgm:cxn modelId="{BA89578E-9062-4B64-9C7B-CF5A3220B4B1}" srcId="{BF7E6D9B-EB61-48FB-8EBF-C71EC709FD98}" destId="{184A0945-EDF4-462B-99EA-F23913FDB9BE}" srcOrd="1" destOrd="0" parTransId="{588314A1-4AEF-4FB9-8FF0-380D86A13472}" sibTransId="{BCF79EA7-D743-4024-BDC9-542C43F65DB3}"/>
    <dgm:cxn modelId="{468A8C90-0F4A-466F-92CB-9AA413338D25}" type="presOf" srcId="{C672E5EE-30E0-401B-8F59-1C93966D1EBE}" destId="{FF46A99A-E874-47BB-B98A-A6C9A5AF2A25}" srcOrd="0" destOrd="0" presId="urn:microsoft.com/office/officeart/2005/8/layout/vList5"/>
    <dgm:cxn modelId="{B15D68A2-DA17-4961-9266-B33023CB2E76}" srcId="{BF7E6D9B-EB61-48FB-8EBF-C71EC709FD98}" destId="{14F66008-E468-45E7-922A-8555D820F7CC}" srcOrd="0" destOrd="0" parTransId="{8742A1BA-1E74-450E-8093-B1706B48E259}" sibTransId="{A7695612-3084-49C6-80CF-48536921B057}"/>
    <dgm:cxn modelId="{7C9916A8-74CB-4604-9B6E-8947FF1BFCF4}" type="presOf" srcId="{036BAAE8-B0A8-4794-B8ED-5534A34C6CE2}" destId="{B69A988F-F4D1-42C2-BED6-56A983897DF6}" srcOrd="0" destOrd="0" presId="urn:microsoft.com/office/officeart/2005/8/layout/vList5"/>
    <dgm:cxn modelId="{B288ACD3-1378-4F0D-941F-324F82AFE055}" type="presParOf" srcId="{6ED96C26-F989-4B8A-8066-4CFE4B097194}" destId="{C93BDC30-C3AF-4E07-A32B-9CDC8A48ED77}" srcOrd="0" destOrd="0" presId="urn:microsoft.com/office/officeart/2005/8/layout/vList5"/>
    <dgm:cxn modelId="{B9AF95F5-4B08-4760-8D2C-BD234F3B9C9B}" type="presParOf" srcId="{C93BDC30-C3AF-4E07-A32B-9CDC8A48ED77}" destId="{EE657359-3786-47FF-BE41-E98F66A024FD}" srcOrd="0" destOrd="0" presId="urn:microsoft.com/office/officeart/2005/8/layout/vList5"/>
    <dgm:cxn modelId="{28070DC3-9F92-4422-A003-2B28E1A018D5}" type="presParOf" srcId="{6ED96C26-F989-4B8A-8066-4CFE4B097194}" destId="{5E95D858-DD95-4CF7-973E-FDF4377A889A}" srcOrd="1" destOrd="0" presId="urn:microsoft.com/office/officeart/2005/8/layout/vList5"/>
    <dgm:cxn modelId="{95A02CB1-0DE3-4FF4-92AD-7AA8666A2CD6}" type="presParOf" srcId="{6ED96C26-F989-4B8A-8066-4CFE4B097194}" destId="{513C7DB0-F192-40B2-AB6F-0FB4682DEB33}" srcOrd="2" destOrd="0" presId="urn:microsoft.com/office/officeart/2005/8/layout/vList5"/>
    <dgm:cxn modelId="{2C3C09CC-7F19-49F4-A895-9C0ED41486BF}" type="presParOf" srcId="{513C7DB0-F192-40B2-AB6F-0FB4682DEB33}" destId="{BA847ABD-B6B1-44FE-B0D8-C80B5DCC09C8}" srcOrd="0" destOrd="0" presId="urn:microsoft.com/office/officeart/2005/8/layout/vList5"/>
    <dgm:cxn modelId="{24D277FB-03DC-4420-9AC6-EFF104AD6F3B}" type="presParOf" srcId="{6ED96C26-F989-4B8A-8066-4CFE4B097194}" destId="{ECF286CE-236C-4948-A641-58B3C16EEF24}" srcOrd="3" destOrd="0" presId="urn:microsoft.com/office/officeart/2005/8/layout/vList5"/>
    <dgm:cxn modelId="{557C2542-80C4-4C1B-BEC6-5E57C80F106B}" type="presParOf" srcId="{6ED96C26-F989-4B8A-8066-4CFE4B097194}" destId="{5E3E5E57-7B54-4C32-BA3F-21F9A0D0627A}" srcOrd="4" destOrd="0" presId="urn:microsoft.com/office/officeart/2005/8/layout/vList5"/>
    <dgm:cxn modelId="{B260A8E1-6477-45F5-A4F8-5BF533D29BE6}" type="presParOf" srcId="{5E3E5E57-7B54-4C32-BA3F-21F9A0D0627A}" destId="{B69A988F-F4D1-42C2-BED6-56A983897DF6}" srcOrd="0" destOrd="0" presId="urn:microsoft.com/office/officeart/2005/8/layout/vList5"/>
    <dgm:cxn modelId="{84830626-6CBF-45BA-9460-700995BC8D7E}" type="presParOf" srcId="{6ED96C26-F989-4B8A-8066-4CFE4B097194}" destId="{4900403E-56BE-4F2D-ADBE-1498BE5ADBA0}" srcOrd="5" destOrd="0" presId="urn:microsoft.com/office/officeart/2005/8/layout/vList5"/>
    <dgm:cxn modelId="{E39C56ED-DE3E-4A78-9EC1-DF8836C3CCE3}" type="presParOf" srcId="{6ED96C26-F989-4B8A-8066-4CFE4B097194}" destId="{4D608C54-DE28-474D-9071-76556E6CEE90}" srcOrd="6" destOrd="0" presId="urn:microsoft.com/office/officeart/2005/8/layout/vList5"/>
    <dgm:cxn modelId="{9481118D-BB99-4AF0-9F02-F22048467C67}" type="presParOf" srcId="{4D608C54-DE28-474D-9071-76556E6CEE90}" destId="{81EC0E8A-4421-4961-92E2-5A024B1C9E3E}" srcOrd="0" destOrd="0" presId="urn:microsoft.com/office/officeart/2005/8/layout/vList5"/>
    <dgm:cxn modelId="{3FF4DF5F-EEF6-4B5B-ADEB-E22DC4B480A1}" type="presParOf" srcId="{6ED96C26-F989-4B8A-8066-4CFE4B097194}" destId="{2052B919-829D-4AB3-9CE8-24087D8992F4}" srcOrd="7" destOrd="0" presId="urn:microsoft.com/office/officeart/2005/8/layout/vList5"/>
    <dgm:cxn modelId="{9109043D-711C-4839-9D1B-DBD6679A9B3B}" type="presParOf" srcId="{6ED96C26-F989-4B8A-8066-4CFE4B097194}" destId="{5594AD20-1604-48DA-8D7E-D882E0377E47}" srcOrd="8" destOrd="0" presId="urn:microsoft.com/office/officeart/2005/8/layout/vList5"/>
    <dgm:cxn modelId="{6FF6678A-6315-4D1F-A994-55156C393A0A}" type="presParOf" srcId="{5594AD20-1604-48DA-8D7E-D882E0377E47}" destId="{4489B850-9CC5-472F-9500-CC4A14ECE48C}" srcOrd="0" destOrd="0" presId="urn:microsoft.com/office/officeart/2005/8/layout/vList5"/>
    <dgm:cxn modelId="{F3EE1C67-C530-4EB3-BE4D-CCF0F8B0AAF8}" type="presParOf" srcId="{6ED96C26-F989-4B8A-8066-4CFE4B097194}" destId="{73B47AF2-23A9-438F-A8F3-4078548EF825}" srcOrd="9" destOrd="0" presId="urn:microsoft.com/office/officeart/2005/8/layout/vList5"/>
    <dgm:cxn modelId="{084CB814-3927-4969-9185-B2F86CD8358B}" type="presParOf" srcId="{6ED96C26-F989-4B8A-8066-4CFE4B097194}" destId="{3FBFB0B0-58D2-4AF0-82AD-3A2C8BB6F3EF}" srcOrd="10" destOrd="0" presId="urn:microsoft.com/office/officeart/2005/8/layout/vList5"/>
    <dgm:cxn modelId="{DC67CEF9-13A6-467F-B4C9-41DFDA8BDB4E}" type="presParOf" srcId="{3FBFB0B0-58D2-4AF0-82AD-3A2C8BB6F3EF}" destId="{FF46A99A-E874-47BB-B98A-A6C9A5AF2A2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78824-8BDA-4C5B-AAFF-4C92245B0DE8}">
      <dsp:nvSpPr>
        <dsp:cNvPr id="0" name=""/>
        <dsp:cNvSpPr/>
      </dsp:nvSpPr>
      <dsp:spPr>
        <a:xfrm>
          <a:off x="0" y="231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1C892B-E251-4B9C-93B3-A6EBE25E076C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8ED55-5452-433A-8E23-3AABF30C2F59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Introducción</a:t>
          </a:r>
          <a:endParaRPr lang="en-US" sz="2200" kern="1200" dirty="0"/>
        </a:p>
      </dsp:txBody>
      <dsp:txXfrm>
        <a:off x="1357965" y="2319"/>
        <a:ext cx="4887299" cy="1175727"/>
      </dsp:txXfrm>
    </dsp:sp>
    <dsp:sp modelId="{FDF8E549-85EE-4766-B868-0B010561E39E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C64148-ED88-4DEF-B433-FFAB9237D5F9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77553-664F-4435-9919-F5345680FD5B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Apartados de la página</a:t>
          </a:r>
          <a:endParaRPr lang="en-US" sz="2200" kern="1200"/>
        </a:p>
      </dsp:txBody>
      <dsp:txXfrm>
        <a:off x="1357965" y="1471979"/>
        <a:ext cx="4887299" cy="1175727"/>
      </dsp:txXfrm>
    </dsp:sp>
    <dsp:sp modelId="{1A08D082-5607-4D8E-890E-7BE66D6EC181}">
      <dsp:nvSpPr>
        <dsp:cNvPr id="0" name=""/>
        <dsp:cNvSpPr/>
      </dsp:nvSpPr>
      <dsp:spPr>
        <a:xfrm>
          <a:off x="0" y="294163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745DE-2EA7-4AB4-8AB1-3CCE216693FE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68EA4-6F2E-47FF-BA49-F840670FB8DE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Tecnologías Usadas</a:t>
          </a:r>
          <a:endParaRPr lang="en-US" sz="2200" kern="1200"/>
        </a:p>
      </dsp:txBody>
      <dsp:txXfrm>
        <a:off x="1357965" y="2941639"/>
        <a:ext cx="4887299" cy="1175727"/>
      </dsp:txXfrm>
    </dsp:sp>
    <dsp:sp modelId="{60852A64-C16D-4645-A79B-EDDE1F23A211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9F238B-3EC5-455D-90F7-4AB6417C1B2E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A07D4-1878-4E38-AD7B-1C2C3BC00710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Visualización del Proyecto</a:t>
          </a:r>
          <a:endParaRPr lang="en-US" sz="2200" kern="1200"/>
        </a:p>
      </dsp:txBody>
      <dsp:txXfrm>
        <a:off x="1357965" y="4411299"/>
        <a:ext cx="4887299" cy="1175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4800F-56E4-4A42-AB43-643D38BD1069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DC051B-C037-444C-A1F0-5AC564619818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LIGA DE CHAPAS</a:t>
          </a:r>
          <a:endParaRPr lang="en-US" sz="3100" kern="1200"/>
        </a:p>
      </dsp:txBody>
      <dsp:txXfrm>
        <a:off x="417971" y="2644140"/>
        <a:ext cx="2889450" cy="720000"/>
      </dsp:txXfrm>
    </dsp:sp>
    <dsp:sp modelId="{F697CEE8-0559-4CF4-9B2C-8FC94586695A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945E8-72C8-4FCA-B49A-238740CA8F7E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FÚTBOL</a:t>
          </a:r>
          <a:endParaRPr lang="en-US" sz="3100" kern="1200"/>
        </a:p>
      </dsp:txBody>
      <dsp:txXfrm>
        <a:off x="3813075" y="2644140"/>
        <a:ext cx="2889450" cy="720000"/>
      </dsp:txXfrm>
    </dsp:sp>
    <dsp:sp modelId="{2DE58C83-5769-494B-8CF6-B1A29F2D28EE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F1E34-6BBA-483E-98FD-7DF5832A1CB3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ACTIVIDADES</a:t>
          </a:r>
          <a:endParaRPr lang="en-US" sz="3100" kern="1200"/>
        </a:p>
      </dsp:txBody>
      <dsp:txXfrm>
        <a:off x="7208178" y="2644140"/>
        <a:ext cx="28894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C0BE6-6B51-44F3-8208-76122D35539A}">
      <dsp:nvSpPr>
        <dsp:cNvPr id="0" name=""/>
        <dsp:cNvSpPr/>
      </dsp:nvSpPr>
      <dsp:spPr>
        <a:xfrm>
          <a:off x="0" y="296355"/>
          <a:ext cx="69005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D6A17-ACF4-4D87-8B0C-98E5F061CC3A}">
      <dsp:nvSpPr>
        <dsp:cNvPr id="0" name=""/>
        <dsp:cNvSpPr/>
      </dsp:nvSpPr>
      <dsp:spPr>
        <a:xfrm>
          <a:off x="345025" y="45435"/>
          <a:ext cx="4830358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 dirty="0"/>
            <a:t>Página principal</a:t>
          </a:r>
          <a:endParaRPr lang="en-US" sz="1700" b="1" kern="1200" dirty="0"/>
        </a:p>
      </dsp:txBody>
      <dsp:txXfrm>
        <a:off x="369523" y="69933"/>
        <a:ext cx="4781362" cy="452844"/>
      </dsp:txXfrm>
    </dsp:sp>
    <dsp:sp modelId="{06497F4D-4360-40CE-9FDC-0737C44C77C6}">
      <dsp:nvSpPr>
        <dsp:cNvPr id="0" name=""/>
        <dsp:cNvSpPr/>
      </dsp:nvSpPr>
      <dsp:spPr>
        <a:xfrm>
          <a:off x="0" y="1067475"/>
          <a:ext cx="69005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352730"/>
              <a:satOff val="-3922"/>
              <a:lumOff val="53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606F10-9B8C-45D1-9267-64B7D579D5B2}">
      <dsp:nvSpPr>
        <dsp:cNvPr id="0" name=""/>
        <dsp:cNvSpPr/>
      </dsp:nvSpPr>
      <dsp:spPr>
        <a:xfrm>
          <a:off x="345025" y="816555"/>
          <a:ext cx="4830358" cy="501840"/>
        </a:xfrm>
        <a:prstGeom prst="roundRect">
          <a:avLst/>
        </a:prstGeom>
        <a:solidFill>
          <a:schemeClr val="accent5">
            <a:hueOff val="-2352730"/>
            <a:satOff val="-3922"/>
            <a:lumOff val="5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 dirty="0"/>
            <a:t>Información acerca de la página</a:t>
          </a:r>
          <a:endParaRPr lang="en-US" sz="1700" b="1" kern="1200" dirty="0"/>
        </a:p>
      </dsp:txBody>
      <dsp:txXfrm>
        <a:off x="369523" y="841053"/>
        <a:ext cx="4781362" cy="452844"/>
      </dsp:txXfrm>
    </dsp:sp>
    <dsp:sp modelId="{B797DBC5-017C-4A8D-B2A2-2BC3DF9190F0}">
      <dsp:nvSpPr>
        <dsp:cNvPr id="0" name=""/>
        <dsp:cNvSpPr/>
      </dsp:nvSpPr>
      <dsp:spPr>
        <a:xfrm>
          <a:off x="0" y="1838595"/>
          <a:ext cx="6900512" cy="133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705461"/>
              <a:satOff val="-7843"/>
              <a:lumOff val="10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54076" rIns="53555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kern="1200"/>
            <a:t>Clasificación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kern="1200"/>
            <a:t>Equipos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kern="1200" dirty="0"/>
            <a:t>Noticias</a:t>
          </a:r>
          <a:endParaRPr lang="en-US" sz="1700" kern="1200" dirty="0"/>
        </a:p>
      </dsp:txBody>
      <dsp:txXfrm>
        <a:off x="0" y="1838595"/>
        <a:ext cx="6900512" cy="1338750"/>
      </dsp:txXfrm>
    </dsp:sp>
    <dsp:sp modelId="{265C8098-8F07-4622-8AC9-3327AF3947B7}">
      <dsp:nvSpPr>
        <dsp:cNvPr id="0" name=""/>
        <dsp:cNvSpPr/>
      </dsp:nvSpPr>
      <dsp:spPr>
        <a:xfrm>
          <a:off x="345025" y="1587675"/>
          <a:ext cx="4830358" cy="501840"/>
        </a:xfrm>
        <a:prstGeom prst="roundRect">
          <a:avLst/>
        </a:prstGeom>
        <a:solidFill>
          <a:schemeClr val="accent5">
            <a:hueOff val="-4705461"/>
            <a:satOff val="-7843"/>
            <a:lumOff val="10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 dirty="0"/>
            <a:t>Actividades</a:t>
          </a:r>
          <a:endParaRPr lang="en-US" sz="1700" b="1" kern="1200" dirty="0"/>
        </a:p>
      </dsp:txBody>
      <dsp:txXfrm>
        <a:off x="369523" y="1612173"/>
        <a:ext cx="4781362" cy="452844"/>
      </dsp:txXfrm>
    </dsp:sp>
    <dsp:sp modelId="{8FD8B216-D631-4A53-A781-CFEBC6829D26}">
      <dsp:nvSpPr>
        <dsp:cNvPr id="0" name=""/>
        <dsp:cNvSpPr/>
      </dsp:nvSpPr>
      <dsp:spPr>
        <a:xfrm>
          <a:off x="0" y="3520065"/>
          <a:ext cx="69005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058192"/>
              <a:satOff val="-11765"/>
              <a:lumOff val="161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FC2114-FAC7-48FB-AB7D-B42718EC68B3}">
      <dsp:nvSpPr>
        <dsp:cNvPr id="0" name=""/>
        <dsp:cNvSpPr/>
      </dsp:nvSpPr>
      <dsp:spPr>
        <a:xfrm>
          <a:off x="345025" y="3269145"/>
          <a:ext cx="4830358" cy="501840"/>
        </a:xfrm>
        <a:prstGeom prst="roundRect">
          <a:avLst/>
        </a:prstGeom>
        <a:solidFill>
          <a:schemeClr val="accent5">
            <a:hueOff val="-7058192"/>
            <a:satOff val="-11765"/>
            <a:lumOff val="16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 dirty="0"/>
            <a:t>Tienda</a:t>
          </a:r>
          <a:endParaRPr lang="en-US" sz="1700" b="1" kern="1200" dirty="0"/>
        </a:p>
      </dsp:txBody>
      <dsp:txXfrm>
        <a:off x="369523" y="3293643"/>
        <a:ext cx="4781362" cy="452844"/>
      </dsp:txXfrm>
    </dsp:sp>
    <dsp:sp modelId="{6BF3696E-1226-4B42-AF9A-AB6993992DF4}">
      <dsp:nvSpPr>
        <dsp:cNvPr id="0" name=""/>
        <dsp:cNvSpPr/>
      </dsp:nvSpPr>
      <dsp:spPr>
        <a:xfrm>
          <a:off x="0" y="4291185"/>
          <a:ext cx="69005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9410922"/>
              <a:satOff val="-15686"/>
              <a:lumOff val="21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D27385-03EF-482F-95CF-EADF214036AC}">
      <dsp:nvSpPr>
        <dsp:cNvPr id="0" name=""/>
        <dsp:cNvSpPr/>
      </dsp:nvSpPr>
      <dsp:spPr>
        <a:xfrm>
          <a:off x="345025" y="4040265"/>
          <a:ext cx="4830358" cy="501840"/>
        </a:xfrm>
        <a:prstGeom prst="roundRect">
          <a:avLst/>
        </a:prstGeom>
        <a:solidFill>
          <a:schemeClr val="accent5">
            <a:hueOff val="-9410922"/>
            <a:satOff val="-15686"/>
            <a:lumOff val="21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 dirty="0"/>
            <a:t>Galería</a:t>
          </a:r>
          <a:endParaRPr lang="en-US" sz="1700" b="1" kern="1200" dirty="0"/>
        </a:p>
      </dsp:txBody>
      <dsp:txXfrm>
        <a:off x="369523" y="4064763"/>
        <a:ext cx="4781362" cy="452844"/>
      </dsp:txXfrm>
    </dsp:sp>
    <dsp:sp modelId="{EFE48C00-B743-497A-9C77-9A4FFC82AD71}">
      <dsp:nvSpPr>
        <dsp:cNvPr id="0" name=""/>
        <dsp:cNvSpPr/>
      </dsp:nvSpPr>
      <dsp:spPr>
        <a:xfrm>
          <a:off x="0" y="5062305"/>
          <a:ext cx="69005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1763652"/>
              <a:satOff val="-19608"/>
              <a:lumOff val="26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FD6555-1E7F-43CB-A977-C0AD7143EB2E}">
      <dsp:nvSpPr>
        <dsp:cNvPr id="0" name=""/>
        <dsp:cNvSpPr/>
      </dsp:nvSpPr>
      <dsp:spPr>
        <a:xfrm>
          <a:off x="345025" y="4811385"/>
          <a:ext cx="4830358" cy="501840"/>
        </a:xfrm>
        <a:prstGeom prst="roundRect">
          <a:avLst/>
        </a:prstGeom>
        <a:solidFill>
          <a:schemeClr val="accent5">
            <a:hueOff val="-11763652"/>
            <a:satOff val="-19608"/>
            <a:lumOff val="2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 dirty="0"/>
            <a:t>Contacto</a:t>
          </a:r>
          <a:endParaRPr lang="en-US" sz="1700" b="1" kern="1200" dirty="0"/>
        </a:p>
      </dsp:txBody>
      <dsp:txXfrm>
        <a:off x="369523" y="4835883"/>
        <a:ext cx="4781362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57359-3786-47FF-BE41-E98F66A024FD}">
      <dsp:nvSpPr>
        <dsp:cNvPr id="0" name=""/>
        <dsp:cNvSpPr/>
      </dsp:nvSpPr>
      <dsp:spPr>
        <a:xfrm>
          <a:off x="1725875" y="1195"/>
          <a:ext cx="1941609" cy="69583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AJAX</a:t>
          </a:r>
          <a:endParaRPr lang="en-US" sz="2300" kern="1200"/>
        </a:p>
      </dsp:txBody>
      <dsp:txXfrm>
        <a:off x="1759843" y="35163"/>
        <a:ext cx="1873673" cy="627895"/>
      </dsp:txXfrm>
    </dsp:sp>
    <dsp:sp modelId="{BA847ABD-B6B1-44FE-B0D8-C80B5DCC09C8}">
      <dsp:nvSpPr>
        <dsp:cNvPr id="0" name=""/>
        <dsp:cNvSpPr/>
      </dsp:nvSpPr>
      <dsp:spPr>
        <a:xfrm>
          <a:off x="1725875" y="731818"/>
          <a:ext cx="1941609" cy="69583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Cookies </a:t>
          </a:r>
          <a:endParaRPr lang="en-US" sz="2300" kern="1200"/>
        </a:p>
      </dsp:txBody>
      <dsp:txXfrm>
        <a:off x="1759843" y="765786"/>
        <a:ext cx="1873673" cy="627895"/>
      </dsp:txXfrm>
    </dsp:sp>
    <dsp:sp modelId="{B69A988F-F4D1-42C2-BED6-56A983897DF6}">
      <dsp:nvSpPr>
        <dsp:cNvPr id="0" name=""/>
        <dsp:cNvSpPr/>
      </dsp:nvSpPr>
      <dsp:spPr>
        <a:xfrm>
          <a:off x="1725875" y="1462441"/>
          <a:ext cx="1941609" cy="69583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BOOTSTRAP</a:t>
          </a:r>
          <a:endParaRPr lang="en-US" sz="2300" kern="1200"/>
        </a:p>
      </dsp:txBody>
      <dsp:txXfrm>
        <a:off x="1759843" y="1496409"/>
        <a:ext cx="1873673" cy="627895"/>
      </dsp:txXfrm>
    </dsp:sp>
    <dsp:sp modelId="{81EC0E8A-4421-4961-92E2-5A024B1C9E3E}">
      <dsp:nvSpPr>
        <dsp:cNvPr id="0" name=""/>
        <dsp:cNvSpPr/>
      </dsp:nvSpPr>
      <dsp:spPr>
        <a:xfrm>
          <a:off x="1725875" y="2193064"/>
          <a:ext cx="1941609" cy="69583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JQUERY</a:t>
          </a:r>
          <a:endParaRPr lang="en-US" sz="2300" kern="1200"/>
        </a:p>
      </dsp:txBody>
      <dsp:txXfrm>
        <a:off x="1759843" y="2227032"/>
        <a:ext cx="1873673" cy="627895"/>
      </dsp:txXfrm>
    </dsp:sp>
    <dsp:sp modelId="{4489B850-9CC5-472F-9500-CC4A14ECE48C}">
      <dsp:nvSpPr>
        <dsp:cNvPr id="0" name=""/>
        <dsp:cNvSpPr/>
      </dsp:nvSpPr>
      <dsp:spPr>
        <a:xfrm>
          <a:off x="1725875" y="2923688"/>
          <a:ext cx="1941609" cy="69583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API´S HTML</a:t>
          </a:r>
          <a:endParaRPr lang="en-US" sz="2300" kern="1200"/>
        </a:p>
      </dsp:txBody>
      <dsp:txXfrm>
        <a:off x="1759843" y="2957656"/>
        <a:ext cx="1873673" cy="627895"/>
      </dsp:txXfrm>
    </dsp:sp>
    <dsp:sp modelId="{FF46A99A-E874-47BB-B98A-A6C9A5AF2A25}">
      <dsp:nvSpPr>
        <dsp:cNvPr id="0" name=""/>
        <dsp:cNvSpPr/>
      </dsp:nvSpPr>
      <dsp:spPr>
        <a:xfrm>
          <a:off x="1725875" y="3654311"/>
          <a:ext cx="1941609" cy="69583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API EXTERNA</a:t>
          </a:r>
          <a:endParaRPr lang="en-US" sz="2300" kern="1200"/>
        </a:p>
      </dsp:txBody>
      <dsp:txXfrm>
        <a:off x="1759843" y="3688279"/>
        <a:ext cx="1873673" cy="627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33067C-2384-41D2-8B82-9349FDE7AD9D}" type="datetime1">
              <a:rPr lang="es-ES" smtClean="0"/>
              <a:t>24/01/2024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87F61-0961-4A80-86AF-2E6D11CE3A9F}" type="datetime1">
              <a:rPr lang="es-ES" smtClean="0"/>
              <a:pPr/>
              <a:t>24/01/2024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16DFB5-94AC-45CD-B655-642C94C51F81}" type="datetime1">
              <a:rPr lang="es-ES" noProof="0" smtClean="0"/>
              <a:t>24/01/2024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F1ECC5-2A51-4AC7-B15E-A2E400532EC9}" type="datetime1">
              <a:rPr lang="es-ES" noProof="0" smtClean="0"/>
              <a:t>24/01/2024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128246-380C-4290-A6AD-7E81562CB6AD}" type="datetime1">
              <a:rPr lang="es-ES" noProof="0" smtClean="0"/>
              <a:t>24/01/2024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383DFE-F986-4781-83AF-3968C48C9EB3}" type="datetime1">
              <a:rPr lang="es-ES" noProof="0" smtClean="0"/>
              <a:t>24/01/2024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6E2C9A-6E6B-4DE2-9D7E-0168118DA85E}" type="datetime1">
              <a:rPr lang="es-ES" noProof="0" smtClean="0"/>
              <a:t>24/01/2024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D3C7AD-55D7-4E20-92A5-23F8ADA045B5}" type="datetime1">
              <a:rPr lang="es-ES" noProof="0" smtClean="0"/>
              <a:t>24/01/2024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5A9890-7C2F-4316-86E6-1027E38BCA8D}" type="datetime1">
              <a:rPr lang="es-ES" noProof="0" smtClean="0"/>
              <a:t>24/01/2024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8FD95A-F0F2-4ACB-AC1A-6D40283DCDB8}" type="datetime1">
              <a:rPr lang="es-ES" noProof="0" smtClean="0"/>
              <a:t>24/01/2024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13B84F-F510-4A6A-83E4-3731FCBA9972}" type="datetime1">
              <a:rPr lang="es-ES" noProof="0" smtClean="0"/>
              <a:t>24/01/2024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13D684-A939-43AF-87DA-DE75AAA6C3E7}" type="datetime1">
              <a:rPr lang="es-ES" noProof="0" smtClean="0"/>
              <a:t>24/01/2024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1769A3-87E8-43BF-B421-F06378D84A84}" type="datetime1">
              <a:rPr lang="es-ES" noProof="0" smtClean="0"/>
              <a:t>24/01/2024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391CBFF-97A1-49ED-83E9-FDA97DDB726E}" type="datetime1">
              <a:rPr lang="es-ES" noProof="0" smtClean="0"/>
              <a:t>24/01/2024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football-data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500/index.html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EB811AA2-D47C-171E-71E0-86B6754EAA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701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 lIns="0" tIns="0" rIns="0" bIns="0" rtlCol="0">
            <a:normAutofit/>
          </a:bodyPr>
          <a:lstStyle/>
          <a:p>
            <a:pPr algn="l" rtl="0"/>
            <a:r>
              <a:rPr lang="es-ES" sz="5000" b="1">
                <a:solidFill>
                  <a:schemeClr val="bg1"/>
                </a:solidFill>
              </a:rPr>
              <a:t>LIGA ESPAÑOLA DE CHAPAS</a:t>
            </a:r>
            <a:endParaRPr lang="es-ES" sz="500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74AED24-407C-9748-8EB8-B737F9CC352C}"/>
              </a:ext>
            </a:extLst>
          </p:cNvPr>
          <p:cNvSpPr txBox="1"/>
          <p:nvPr/>
        </p:nvSpPr>
        <p:spPr>
          <a:xfrm>
            <a:off x="4283902" y="6172203"/>
            <a:ext cx="7908098" cy="68579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ES" sz="2400" b="1" i="1" dirty="0">
                <a:solidFill>
                  <a:srgbClr val="FFFFFF"/>
                </a:solidFill>
              </a:rPr>
              <a:t>Julian Blanco Gonzalez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5C77E-3689-C0FE-E8A6-1F5D09779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-79115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APIS HTML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D83871-1917-B421-B085-8FDBD23CE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6104" y="938009"/>
            <a:ext cx="5157787" cy="823912"/>
          </a:xfrm>
        </p:spPr>
        <p:txBody>
          <a:bodyPr/>
          <a:lstStyle/>
          <a:p>
            <a:pPr algn="ctr"/>
            <a:r>
              <a:rPr lang="es-ES" dirty="0"/>
              <a:t>Local Storage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1D63C3-D1EF-5369-F975-FDF3F3007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2708" y="938009"/>
            <a:ext cx="5183188" cy="823912"/>
          </a:xfrm>
        </p:spPr>
        <p:txBody>
          <a:bodyPr/>
          <a:lstStyle/>
          <a:p>
            <a:pPr algn="ctr"/>
            <a:r>
              <a:rPr lang="es-ES" dirty="0"/>
              <a:t>Google MAPS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3BAFD51C-4BEC-DACC-EA5D-168EC4E983D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804912" y="1964966"/>
            <a:ext cx="2618779" cy="4492115"/>
          </a:xfrm>
        </p:spPr>
      </p:pic>
      <p:pic>
        <p:nvPicPr>
          <p:cNvPr id="16" name="Marcador de contenido 15">
            <a:extLst>
              <a:ext uri="{FF2B5EF4-FFF2-40B4-BE49-F238E27FC236}">
                <a16:creationId xmlns:a16="http://schemas.microsoft.com/office/drawing/2014/main" id="{52195AA2-589B-955C-4F0B-4EB4178741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6105" y="2629202"/>
            <a:ext cx="5157787" cy="3436334"/>
          </a:xfrm>
        </p:spPr>
      </p:pic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9637371-37EF-9BE8-D8CA-A117612CABFE}"/>
              </a:ext>
            </a:extLst>
          </p:cNvPr>
          <p:cNvCxnSpPr>
            <a:cxnSpLocks/>
          </p:cNvCxnSpPr>
          <p:nvPr/>
        </p:nvCxnSpPr>
        <p:spPr>
          <a:xfrm flipV="1">
            <a:off x="6096000" y="1246448"/>
            <a:ext cx="0" cy="5421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49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AFCEB5-411E-2567-FDCA-3F893686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API EXTERNA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CuadroTexto 26">
            <a:hlinkClick r:id="rId2"/>
            <a:extLst>
              <a:ext uri="{FF2B5EF4-FFF2-40B4-BE49-F238E27FC236}">
                <a16:creationId xmlns:a16="http://schemas.microsoft.com/office/drawing/2014/main" id="{6D5E6C45-0DC3-66FC-D422-328D410FFE15}"/>
              </a:ext>
            </a:extLst>
          </p:cNvPr>
          <p:cNvSpPr txBox="1"/>
          <p:nvPr/>
        </p:nvSpPr>
        <p:spPr>
          <a:xfrm>
            <a:off x="411480" y="2684095"/>
            <a:ext cx="4443154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https://www.football-data.org/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40E2BFE-B822-4F06-9108-3B1EAF899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85816" y="1139124"/>
            <a:ext cx="6440424" cy="452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8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28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46ACF4E-2392-137C-03CB-16A76DD6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8" y="-850285"/>
            <a:ext cx="10558405" cy="3044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VISUALIZACION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9ADF628-50FD-AB30-245D-101ED8528EDE}"/>
              </a:ext>
            </a:extLst>
          </p:cNvPr>
          <p:cNvSpPr txBox="1"/>
          <p:nvPr/>
        </p:nvSpPr>
        <p:spPr>
          <a:xfrm>
            <a:off x="2291751" y="3828387"/>
            <a:ext cx="7608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http://localhost:5500/index.html</a:t>
            </a:r>
            <a:endParaRPr lang="es-E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48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ímbolos amarillo y azul">
            <a:extLst>
              <a:ext uri="{FF2B5EF4-FFF2-40B4-BE49-F238E27FC236}">
                <a16:creationId xmlns:a16="http://schemas.microsoft.com/office/drawing/2014/main" id="{64059EB1-2D1C-AE41-C7E0-6FDD61C821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2" b="13404"/>
          <a:stretch/>
        </p:blipFill>
        <p:spPr>
          <a:xfrm>
            <a:off x="20" y="-7619"/>
            <a:ext cx="12191979" cy="68873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063219" y="-1252908"/>
            <a:ext cx="4065561" cy="12192000"/>
          </a:xfrm>
          <a:prstGeom prst="rect">
            <a:avLst/>
          </a:prstGeom>
          <a:gradFill flip="none" rotWithShape="1">
            <a:gsLst>
              <a:gs pos="17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2CB243-67C5-E304-31A0-4D7D607BA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464116" y="322049"/>
            <a:ext cx="3067943" cy="240860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A95761-C93E-94BF-087D-D2A823789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0392" y="4172881"/>
            <a:ext cx="7154743" cy="270299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2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6900A4-EAEA-0EC1-4773-D68B09096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29" y="1936866"/>
            <a:ext cx="4849044" cy="2839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67B0C7-5DA4-530E-808F-B2664061D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028" y="4873600"/>
            <a:ext cx="4849044" cy="11836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¿ALGUNA PREGUNTA?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63D1A5-FD49-4756-F62E-786C34E63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06736" y="-7619"/>
            <a:ext cx="995654" cy="6918113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68000"/>
                </a:schemeClr>
              </a:gs>
              <a:gs pos="37000">
                <a:schemeClr val="accent5">
                  <a:alpha val="0"/>
                </a:scheme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172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A14A57-3074-2AFD-3CDF-7C28C80A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48" y="1070800"/>
            <a:ext cx="3939688" cy="5583126"/>
          </a:xfrm>
        </p:spPr>
        <p:txBody>
          <a:bodyPr>
            <a:normAutofit/>
          </a:bodyPr>
          <a:lstStyle/>
          <a:p>
            <a:pPr algn="ctr"/>
            <a:r>
              <a:rPr lang="es-ES" sz="8000" dirty="0"/>
              <a:t>Índice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AB99C7B-29DB-F3FE-8D81-D1B69CD109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67054"/>
              </p:ext>
            </p:extLst>
          </p:nvPr>
        </p:nvGraphicFramePr>
        <p:xfrm>
          <a:off x="5108535" y="634327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092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CD64F-4AC5-7610-B2F0-FCED621A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</p:txBody>
      </p:sp>
      <p:graphicFrame>
        <p:nvGraphicFramePr>
          <p:cNvPr id="13" name="Marcador de contenido 2">
            <a:extLst>
              <a:ext uri="{FF2B5EF4-FFF2-40B4-BE49-F238E27FC236}">
                <a16:creationId xmlns:a16="http://schemas.microsoft.com/office/drawing/2014/main" id="{2401B2D4-AE26-76F9-3252-52C0BF86B9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8837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99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B76BB7-B802-6102-C3BD-B0754AAB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pPr algn="ctr"/>
            <a:r>
              <a:rPr lang="es-ES" sz="4000" dirty="0"/>
              <a:t>2. Apartados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7629093-2360-C298-9EFA-AE1FF12789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203893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212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D6A060-C5BD-E2D9-2CE0-90FFA046E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559" y="365125"/>
            <a:ext cx="5393361" cy="1325563"/>
          </a:xfrm>
        </p:spPr>
        <p:txBody>
          <a:bodyPr>
            <a:normAutofit/>
          </a:bodyPr>
          <a:lstStyle/>
          <a:p>
            <a:r>
              <a:rPr lang="es-ES" sz="3600" dirty="0"/>
              <a:t>3. Tecnologías Usadas</a:t>
            </a:r>
          </a:p>
        </p:txBody>
      </p:sp>
      <p:pic>
        <p:nvPicPr>
          <p:cNvPr id="6" name="Picture 5" descr="Patrón de fondo&#10;&#10;Descripción generada automáticamente">
            <a:extLst>
              <a:ext uri="{FF2B5EF4-FFF2-40B4-BE49-F238E27FC236}">
                <a16:creationId xmlns:a16="http://schemas.microsoft.com/office/drawing/2014/main" id="{9F1AB00F-9D0D-91B3-6EF5-70A82E6F46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92" r="10859" b="1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2169B4C-4AF6-1956-B353-F5B5D5340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324772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675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56E3E-08A2-D544-D921-08DF79BE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AJAX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B857A3B-EE9E-9081-620A-F62B3050F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6" y="2521527"/>
            <a:ext cx="7459128" cy="273691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9BCA2E0-6EF8-54D8-DCB7-340AE9999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614" y="175758"/>
            <a:ext cx="3943900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8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98836E-2123-4962-3408-F7A4AE2C1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COOKIES</a:t>
            </a:r>
          </a:p>
        </p:txBody>
      </p:sp>
      <p:pic>
        <p:nvPicPr>
          <p:cNvPr id="5" name="Marcador de contenido 4" descr="Una captura de pantalla de un celular con letras&#10;&#10;Descripción generada automáticamente con confianza media">
            <a:extLst>
              <a:ext uri="{FF2B5EF4-FFF2-40B4-BE49-F238E27FC236}">
                <a16:creationId xmlns:a16="http://schemas.microsoft.com/office/drawing/2014/main" id="{280290B3-019D-89FE-6D7F-A8E15E9CD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8911" y="578738"/>
            <a:ext cx="3402329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9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F784AF-57F5-C74C-C7C6-27C6FAEBE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BOOTSTRAP</a:t>
            </a:r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1932AD0-08AE-3B65-A191-4A982F46D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5751" y="702405"/>
            <a:ext cx="5708649" cy="542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1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A5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42850D-210D-1803-DCC2-E19FF9B8F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JQUERY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4DF4730-FAA1-C969-E280-53E17A16C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775191"/>
            <a:ext cx="7347537" cy="530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0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59_TF78455520.potx" id="{5EE861E3-3564-47B4-8A02-FBEAC36CFAB2}" vid="{A83930CC-2020-4C50-8F1B-917CB7D55B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Análisis del proyecto, de 24Slides</Template>
  <TotalTime>131</TotalTime>
  <Words>93</Words>
  <Application>Microsoft Office PowerPoint</Application>
  <PresentationFormat>Panorámica</PresentationFormat>
  <Paragraphs>42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Segoe UI Light</vt:lpstr>
      <vt:lpstr>Tema de Office</vt:lpstr>
      <vt:lpstr>LIGA ESPAÑOLA DE CHAPAS</vt:lpstr>
      <vt:lpstr>Índice</vt:lpstr>
      <vt:lpstr>1. Introducción</vt:lpstr>
      <vt:lpstr>2. Apartados</vt:lpstr>
      <vt:lpstr>3. Tecnologías Usadas</vt:lpstr>
      <vt:lpstr>AJAX</vt:lpstr>
      <vt:lpstr>COOKIES</vt:lpstr>
      <vt:lpstr>BOOTSTRAP</vt:lpstr>
      <vt:lpstr>JQUERY</vt:lpstr>
      <vt:lpstr>APIS HTML</vt:lpstr>
      <vt:lpstr>API EXTERNA</vt:lpstr>
      <vt:lpstr>VISUALIZACION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LIGA ESPAÑOLA DE CHAPAS</dc:title>
  <dc:creator>Julián Blanco González</dc:creator>
  <cp:lastModifiedBy>Julián Blanco González</cp:lastModifiedBy>
  <cp:revision>2</cp:revision>
  <dcterms:created xsi:type="dcterms:W3CDTF">2024-01-23T16:40:05Z</dcterms:created>
  <dcterms:modified xsi:type="dcterms:W3CDTF">2024-01-24T08:55:15Z</dcterms:modified>
</cp:coreProperties>
</file>