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8" r:id="rId6"/>
    <p:sldId id="269" r:id="rId7"/>
  </p:sldIdLst>
  <p:sldSz cx="43200638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5995ED"/>
    <a:srgbClr val="FF0909"/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91" autoAdjust="0"/>
    <p:restoredTop sz="94660"/>
  </p:normalViewPr>
  <p:slideViewPr>
    <p:cSldViewPr snapToGrid="0">
      <p:cViewPr varScale="1">
        <p:scale>
          <a:sx n="52" d="100"/>
          <a:sy n="52" d="100"/>
        </p:scale>
        <p:origin x="2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3534924"/>
            <a:ext cx="32400479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1344752"/>
            <a:ext cx="32400479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92BD-5A13-4D18-9D8A-FDFA16DE5ED8}" type="datetimeFigureOut">
              <a:rPr lang="en-CH" smtClean="0"/>
              <a:t>05/12/2022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70E-1C91-47E3-AA9B-9B9F6641A5F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219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92BD-5A13-4D18-9D8A-FDFA16DE5ED8}" type="datetimeFigureOut">
              <a:rPr lang="en-CH" smtClean="0"/>
              <a:t>05/12/2022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70E-1C91-47E3-AA9B-9B9F6641A5F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946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149975"/>
            <a:ext cx="9315138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149975"/>
            <a:ext cx="27405405" cy="18304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92BD-5A13-4D18-9D8A-FDFA16DE5ED8}" type="datetimeFigureOut">
              <a:rPr lang="en-CH" smtClean="0"/>
              <a:t>05/12/2022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70E-1C91-47E3-AA9B-9B9F6641A5F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2183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92BD-5A13-4D18-9D8A-FDFA16DE5ED8}" type="datetimeFigureOut">
              <a:rPr lang="en-CH" smtClean="0"/>
              <a:t>05/12/2022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70E-1C91-47E3-AA9B-9B9F6641A5F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459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5384885"/>
            <a:ext cx="37260550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4454685"/>
            <a:ext cx="37260550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92BD-5A13-4D18-9D8A-FDFA16DE5ED8}" type="datetimeFigureOut">
              <a:rPr lang="en-CH" smtClean="0"/>
              <a:t>05/12/2022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70E-1C91-47E3-AA9B-9B9F6641A5F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0373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5749874"/>
            <a:ext cx="18360271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5749874"/>
            <a:ext cx="18360271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92BD-5A13-4D18-9D8A-FDFA16DE5ED8}" type="datetimeFigureOut">
              <a:rPr lang="en-CH" smtClean="0"/>
              <a:t>05/12/2022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70E-1C91-47E3-AA9B-9B9F6641A5F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7928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149976"/>
            <a:ext cx="37260550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5294885"/>
            <a:ext cx="18275893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7889827"/>
            <a:ext cx="18275893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5294885"/>
            <a:ext cx="18365898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7889827"/>
            <a:ext cx="18365898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92BD-5A13-4D18-9D8A-FDFA16DE5ED8}" type="datetimeFigureOut">
              <a:rPr lang="en-CH" smtClean="0"/>
              <a:t>05/12/2022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70E-1C91-47E3-AA9B-9B9F6641A5F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321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92BD-5A13-4D18-9D8A-FDFA16DE5ED8}" type="datetimeFigureOut">
              <a:rPr lang="en-CH" smtClean="0"/>
              <a:t>05/12/2022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70E-1C91-47E3-AA9B-9B9F6641A5F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775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92BD-5A13-4D18-9D8A-FDFA16DE5ED8}" type="datetimeFigureOut">
              <a:rPr lang="en-CH" smtClean="0"/>
              <a:t>05/12/2022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70E-1C91-47E3-AA9B-9B9F6641A5F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177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439968"/>
            <a:ext cx="13933329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109933"/>
            <a:ext cx="21870323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6479857"/>
            <a:ext cx="13933329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92BD-5A13-4D18-9D8A-FDFA16DE5ED8}" type="datetimeFigureOut">
              <a:rPr lang="en-CH" smtClean="0"/>
              <a:t>05/12/2022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70E-1C91-47E3-AA9B-9B9F6641A5F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3813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439968"/>
            <a:ext cx="13933329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109933"/>
            <a:ext cx="21870323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6479857"/>
            <a:ext cx="13933329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92BD-5A13-4D18-9D8A-FDFA16DE5ED8}" type="datetimeFigureOut">
              <a:rPr lang="en-CH" smtClean="0"/>
              <a:t>05/12/2022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70E-1C91-47E3-AA9B-9B9F6641A5F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9646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149976"/>
            <a:ext cx="3726055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5749874"/>
            <a:ext cx="3726055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0019561"/>
            <a:ext cx="9720144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192BD-5A13-4D18-9D8A-FDFA16DE5ED8}" type="datetimeFigureOut">
              <a:rPr lang="en-CH" smtClean="0"/>
              <a:t>05/12/2022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0019561"/>
            <a:ext cx="14580215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0019561"/>
            <a:ext cx="9720144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1370E-1C91-47E3-AA9B-9B9F6641A5F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3908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EA5A8BF-BDC5-47F3-811D-629EC6A647E0}"/>
              </a:ext>
            </a:extLst>
          </p:cNvPr>
          <p:cNvSpPr/>
          <p:nvPr/>
        </p:nvSpPr>
        <p:spPr>
          <a:xfrm rot="5400000">
            <a:off x="-3599443" y="3599440"/>
            <a:ext cx="21599527" cy="14400642"/>
          </a:xfrm>
          <a:custGeom>
            <a:avLst/>
            <a:gdLst>
              <a:gd name="connsiteX0" fmla="*/ 0 w 21599527"/>
              <a:gd name="connsiteY0" fmla="*/ 14400642 h 14400642"/>
              <a:gd name="connsiteX1" fmla="*/ 3600029 w 21599527"/>
              <a:gd name="connsiteY1" fmla="*/ 0 h 14400642"/>
              <a:gd name="connsiteX2" fmla="*/ 17999499 w 21599527"/>
              <a:gd name="connsiteY2" fmla="*/ 0 h 14400642"/>
              <a:gd name="connsiteX3" fmla="*/ 21599527 w 21599527"/>
              <a:gd name="connsiteY3" fmla="*/ 14400642 h 1440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99527" h="14400642">
                <a:moveTo>
                  <a:pt x="0" y="14400642"/>
                </a:moveTo>
                <a:lnTo>
                  <a:pt x="3600029" y="0"/>
                </a:lnTo>
                <a:lnTo>
                  <a:pt x="17999499" y="0"/>
                </a:lnTo>
                <a:lnTo>
                  <a:pt x="21599527" y="14400642"/>
                </a:lnTo>
                <a:close/>
              </a:path>
            </a:pathLst>
          </a:custGeom>
          <a:solidFill>
            <a:srgbClr val="FF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4ED49A-856E-44F2-90A9-0DBCE1D60B8F}"/>
              </a:ext>
            </a:extLst>
          </p:cNvPr>
          <p:cNvSpPr/>
          <p:nvPr/>
        </p:nvSpPr>
        <p:spPr>
          <a:xfrm rot="5400000">
            <a:off x="21600426" y="-3600557"/>
            <a:ext cx="14399790" cy="28800640"/>
          </a:xfrm>
          <a:custGeom>
            <a:avLst/>
            <a:gdLst>
              <a:gd name="connsiteX0" fmla="*/ 3599869 w 21599527"/>
              <a:gd name="connsiteY0" fmla="*/ 28800640 h 43200641"/>
              <a:gd name="connsiteX1" fmla="*/ 10799764 w 21599527"/>
              <a:gd name="connsiteY1" fmla="*/ 0 h 43200641"/>
              <a:gd name="connsiteX2" fmla="*/ 17999659 w 21599527"/>
              <a:gd name="connsiteY2" fmla="*/ 28800640 h 43200641"/>
              <a:gd name="connsiteX3" fmla="*/ 0 w 21599527"/>
              <a:gd name="connsiteY3" fmla="*/ 43200641 h 43200641"/>
              <a:gd name="connsiteX4" fmla="*/ 1 w 21599527"/>
              <a:gd name="connsiteY4" fmla="*/ 43200639 h 43200641"/>
              <a:gd name="connsiteX5" fmla="*/ 21599527 w 21599527"/>
              <a:gd name="connsiteY5" fmla="*/ 43200639 h 43200641"/>
              <a:gd name="connsiteX6" fmla="*/ 21599527 w 21599527"/>
              <a:gd name="connsiteY6" fmla="*/ 43200641 h 43200641"/>
              <a:gd name="connsiteX0" fmla="*/ 3599868 w 21599526"/>
              <a:gd name="connsiteY0" fmla="*/ 28800640 h 43200641"/>
              <a:gd name="connsiteX1" fmla="*/ 10799763 w 21599526"/>
              <a:gd name="connsiteY1" fmla="*/ 0 h 43200641"/>
              <a:gd name="connsiteX2" fmla="*/ 17999658 w 21599526"/>
              <a:gd name="connsiteY2" fmla="*/ 28800640 h 43200641"/>
              <a:gd name="connsiteX3" fmla="*/ 3599868 w 21599526"/>
              <a:gd name="connsiteY3" fmla="*/ 28800640 h 43200641"/>
              <a:gd name="connsiteX4" fmla="*/ 21599526 w 21599526"/>
              <a:gd name="connsiteY4" fmla="*/ 43200641 h 43200641"/>
              <a:gd name="connsiteX5" fmla="*/ 0 w 21599526"/>
              <a:gd name="connsiteY5" fmla="*/ 43200639 h 43200641"/>
              <a:gd name="connsiteX6" fmla="*/ 21599526 w 21599526"/>
              <a:gd name="connsiteY6" fmla="*/ 43200639 h 43200641"/>
              <a:gd name="connsiteX7" fmla="*/ 21599526 w 21599526"/>
              <a:gd name="connsiteY7" fmla="*/ 43200641 h 43200641"/>
              <a:gd name="connsiteX0" fmla="*/ 293958 w 18293616"/>
              <a:gd name="connsiteY0" fmla="*/ 28800640 h 43200641"/>
              <a:gd name="connsiteX1" fmla="*/ 7493853 w 18293616"/>
              <a:gd name="connsiteY1" fmla="*/ 0 h 43200641"/>
              <a:gd name="connsiteX2" fmla="*/ 14693748 w 18293616"/>
              <a:gd name="connsiteY2" fmla="*/ 28800640 h 43200641"/>
              <a:gd name="connsiteX3" fmla="*/ 293958 w 18293616"/>
              <a:gd name="connsiteY3" fmla="*/ 28800640 h 43200641"/>
              <a:gd name="connsiteX4" fmla="*/ 18293616 w 18293616"/>
              <a:gd name="connsiteY4" fmla="*/ 43200641 h 43200641"/>
              <a:gd name="connsiteX5" fmla="*/ 0 w 18293616"/>
              <a:gd name="connsiteY5" fmla="*/ 39050671 h 43200641"/>
              <a:gd name="connsiteX6" fmla="*/ 18293616 w 18293616"/>
              <a:gd name="connsiteY6" fmla="*/ 43200639 h 43200641"/>
              <a:gd name="connsiteX7" fmla="*/ 18293616 w 18293616"/>
              <a:gd name="connsiteY7" fmla="*/ 43200641 h 43200641"/>
              <a:gd name="connsiteX0" fmla="*/ 0 w 17999658"/>
              <a:gd name="connsiteY0" fmla="*/ 28800640 h 43200641"/>
              <a:gd name="connsiteX1" fmla="*/ 7199895 w 17999658"/>
              <a:gd name="connsiteY1" fmla="*/ 0 h 43200641"/>
              <a:gd name="connsiteX2" fmla="*/ 14399790 w 17999658"/>
              <a:gd name="connsiteY2" fmla="*/ 28800640 h 43200641"/>
              <a:gd name="connsiteX3" fmla="*/ 0 w 17999658"/>
              <a:gd name="connsiteY3" fmla="*/ 28800640 h 43200641"/>
              <a:gd name="connsiteX4" fmla="*/ 17999658 w 17999658"/>
              <a:gd name="connsiteY4" fmla="*/ 43200641 h 43200641"/>
              <a:gd name="connsiteX5" fmla="*/ 17999658 w 17999658"/>
              <a:gd name="connsiteY5" fmla="*/ 43200639 h 43200641"/>
              <a:gd name="connsiteX6" fmla="*/ 17999658 w 17999658"/>
              <a:gd name="connsiteY6" fmla="*/ 43200641 h 43200641"/>
              <a:gd name="connsiteX0" fmla="*/ 2152309 w 20151967"/>
              <a:gd name="connsiteY0" fmla="*/ 28800640 h 43200639"/>
              <a:gd name="connsiteX1" fmla="*/ 9352204 w 20151967"/>
              <a:gd name="connsiteY1" fmla="*/ 0 h 43200639"/>
              <a:gd name="connsiteX2" fmla="*/ 16552099 w 20151967"/>
              <a:gd name="connsiteY2" fmla="*/ 28800640 h 43200639"/>
              <a:gd name="connsiteX3" fmla="*/ 2152309 w 20151967"/>
              <a:gd name="connsiteY3" fmla="*/ 28800640 h 43200639"/>
              <a:gd name="connsiteX4" fmla="*/ 0 w 20151967"/>
              <a:gd name="connsiteY4" fmla="*/ 30188024 h 43200639"/>
              <a:gd name="connsiteX5" fmla="*/ 20151967 w 20151967"/>
              <a:gd name="connsiteY5" fmla="*/ 43200639 h 43200639"/>
              <a:gd name="connsiteX6" fmla="*/ 0 w 20151967"/>
              <a:gd name="connsiteY6" fmla="*/ 30188024 h 43200639"/>
              <a:gd name="connsiteX0" fmla="*/ 2504003 w 16903793"/>
              <a:gd name="connsiteY0" fmla="*/ 28800640 h 32720210"/>
              <a:gd name="connsiteX1" fmla="*/ 9703898 w 16903793"/>
              <a:gd name="connsiteY1" fmla="*/ 0 h 32720210"/>
              <a:gd name="connsiteX2" fmla="*/ 16903793 w 16903793"/>
              <a:gd name="connsiteY2" fmla="*/ 28800640 h 32720210"/>
              <a:gd name="connsiteX3" fmla="*/ 2504003 w 16903793"/>
              <a:gd name="connsiteY3" fmla="*/ 28800640 h 32720210"/>
              <a:gd name="connsiteX4" fmla="*/ 351694 w 16903793"/>
              <a:gd name="connsiteY4" fmla="*/ 30188024 h 32720210"/>
              <a:gd name="connsiteX5" fmla="*/ 0 w 16903793"/>
              <a:gd name="connsiteY5" fmla="*/ 32720210 h 32720210"/>
              <a:gd name="connsiteX6" fmla="*/ 351694 w 16903793"/>
              <a:gd name="connsiteY6" fmla="*/ 30188024 h 32720210"/>
              <a:gd name="connsiteX0" fmla="*/ 0 w 14399790"/>
              <a:gd name="connsiteY0" fmla="*/ 28800640 h 28800640"/>
              <a:gd name="connsiteX1" fmla="*/ 7199895 w 14399790"/>
              <a:gd name="connsiteY1" fmla="*/ 0 h 28800640"/>
              <a:gd name="connsiteX2" fmla="*/ 14399790 w 14399790"/>
              <a:gd name="connsiteY2" fmla="*/ 28800640 h 28800640"/>
              <a:gd name="connsiteX3" fmla="*/ 0 w 14399790"/>
              <a:gd name="connsiteY3" fmla="*/ 28800640 h 2880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99790" h="28800640">
                <a:moveTo>
                  <a:pt x="0" y="28800640"/>
                </a:moveTo>
                <a:lnTo>
                  <a:pt x="7199895" y="0"/>
                </a:lnTo>
                <a:lnTo>
                  <a:pt x="14399790" y="28800640"/>
                </a:lnTo>
                <a:lnTo>
                  <a:pt x="0" y="288006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CAE7AD4-52BC-4075-82D4-8FD46BA3E29A}"/>
              </a:ext>
            </a:extLst>
          </p:cNvPr>
          <p:cNvSpPr/>
          <p:nvPr/>
        </p:nvSpPr>
        <p:spPr>
          <a:xfrm rot="5400000">
            <a:off x="21600426" y="-3600559"/>
            <a:ext cx="14399789" cy="28800641"/>
          </a:xfrm>
          <a:custGeom>
            <a:avLst/>
            <a:gdLst>
              <a:gd name="connsiteX0" fmla="*/ 0 w 14399789"/>
              <a:gd name="connsiteY0" fmla="*/ 28800641 h 28800641"/>
              <a:gd name="connsiteX1" fmla="*/ 1080120 w 14399789"/>
              <a:gd name="connsiteY1" fmla="*/ 24480003 h 28800641"/>
              <a:gd name="connsiteX2" fmla="*/ 5040134 w 14399789"/>
              <a:gd name="connsiteY2" fmla="*/ 24480003 h 28800641"/>
              <a:gd name="connsiteX3" fmla="*/ 5040134 w 14399789"/>
              <a:gd name="connsiteY3" fmla="*/ 8639361 h 28800641"/>
              <a:gd name="connsiteX4" fmla="*/ 7199894 w 14399789"/>
              <a:gd name="connsiteY4" fmla="*/ 0 h 28800641"/>
              <a:gd name="connsiteX5" fmla="*/ 9359659 w 14399789"/>
              <a:gd name="connsiteY5" fmla="*/ 8639377 h 28800641"/>
              <a:gd name="connsiteX6" fmla="*/ 9359659 w 14399789"/>
              <a:gd name="connsiteY6" fmla="*/ 24480003 h 28800641"/>
              <a:gd name="connsiteX7" fmla="*/ 13319669 w 14399789"/>
              <a:gd name="connsiteY7" fmla="*/ 24480003 h 28800641"/>
              <a:gd name="connsiteX8" fmla="*/ 14399789 w 14399789"/>
              <a:gd name="connsiteY8" fmla="*/ 28800641 h 28800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99789" h="28800641">
                <a:moveTo>
                  <a:pt x="0" y="28800641"/>
                </a:moveTo>
                <a:lnTo>
                  <a:pt x="1080120" y="24480003"/>
                </a:lnTo>
                <a:lnTo>
                  <a:pt x="5040134" y="24480003"/>
                </a:lnTo>
                <a:lnTo>
                  <a:pt x="5040134" y="8639361"/>
                </a:lnTo>
                <a:lnTo>
                  <a:pt x="7199894" y="0"/>
                </a:lnTo>
                <a:lnTo>
                  <a:pt x="9359659" y="8639377"/>
                </a:lnTo>
                <a:lnTo>
                  <a:pt x="9359659" y="24480003"/>
                </a:lnTo>
                <a:lnTo>
                  <a:pt x="13319669" y="24480003"/>
                </a:lnTo>
                <a:lnTo>
                  <a:pt x="14399789" y="28800641"/>
                </a:lnTo>
                <a:close/>
              </a:path>
            </a:pathLst>
          </a:cu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84120DE-92C8-4F02-AE58-124AC397D311}"/>
              </a:ext>
            </a:extLst>
          </p:cNvPr>
          <p:cNvSpPr/>
          <p:nvPr/>
        </p:nvSpPr>
        <p:spPr>
          <a:xfrm>
            <a:off x="2228850" y="4724400"/>
            <a:ext cx="10134600" cy="8839200"/>
          </a:xfrm>
          <a:custGeom>
            <a:avLst/>
            <a:gdLst>
              <a:gd name="connsiteX0" fmla="*/ 2133600 w 10134600"/>
              <a:gd name="connsiteY0" fmla="*/ 1771650 h 8839200"/>
              <a:gd name="connsiteX1" fmla="*/ 1352550 w 10134600"/>
              <a:gd name="connsiteY1" fmla="*/ 2057400 h 8839200"/>
              <a:gd name="connsiteX2" fmla="*/ 952500 w 10134600"/>
              <a:gd name="connsiteY2" fmla="*/ 1943100 h 8839200"/>
              <a:gd name="connsiteX3" fmla="*/ 895350 w 10134600"/>
              <a:gd name="connsiteY3" fmla="*/ 1600200 h 8839200"/>
              <a:gd name="connsiteX4" fmla="*/ 1276350 w 10134600"/>
              <a:gd name="connsiteY4" fmla="*/ 1314450 h 8839200"/>
              <a:gd name="connsiteX5" fmla="*/ 2609850 w 10134600"/>
              <a:gd name="connsiteY5" fmla="*/ 895350 h 8839200"/>
              <a:gd name="connsiteX6" fmla="*/ 3810000 w 10134600"/>
              <a:gd name="connsiteY6" fmla="*/ 266700 h 8839200"/>
              <a:gd name="connsiteX7" fmla="*/ 4648200 w 10134600"/>
              <a:gd name="connsiteY7" fmla="*/ 0 h 8839200"/>
              <a:gd name="connsiteX8" fmla="*/ 5448300 w 10134600"/>
              <a:gd name="connsiteY8" fmla="*/ 76200 h 8839200"/>
              <a:gd name="connsiteX9" fmla="*/ 6343650 w 10134600"/>
              <a:gd name="connsiteY9" fmla="*/ 457200 h 8839200"/>
              <a:gd name="connsiteX10" fmla="*/ 6800850 w 10134600"/>
              <a:gd name="connsiteY10" fmla="*/ 1123950 h 8839200"/>
              <a:gd name="connsiteX11" fmla="*/ 7181850 w 10134600"/>
              <a:gd name="connsiteY11" fmla="*/ 2152650 h 8839200"/>
              <a:gd name="connsiteX12" fmla="*/ 7048500 w 10134600"/>
              <a:gd name="connsiteY12" fmla="*/ 2914650 h 8839200"/>
              <a:gd name="connsiteX13" fmla="*/ 6667500 w 10134600"/>
              <a:gd name="connsiteY13" fmla="*/ 3543300 h 8839200"/>
              <a:gd name="connsiteX14" fmla="*/ 6153150 w 10134600"/>
              <a:gd name="connsiteY14" fmla="*/ 4019550 h 8839200"/>
              <a:gd name="connsiteX15" fmla="*/ 5753100 w 10134600"/>
              <a:gd name="connsiteY15" fmla="*/ 4324350 h 8839200"/>
              <a:gd name="connsiteX16" fmla="*/ 7086600 w 10134600"/>
              <a:gd name="connsiteY16" fmla="*/ 4800600 h 8839200"/>
              <a:gd name="connsiteX17" fmla="*/ 8743950 w 10134600"/>
              <a:gd name="connsiteY17" fmla="*/ 5848350 h 8839200"/>
              <a:gd name="connsiteX18" fmla="*/ 10134600 w 10134600"/>
              <a:gd name="connsiteY18" fmla="*/ 6915150 h 8839200"/>
              <a:gd name="connsiteX19" fmla="*/ 8267700 w 10134600"/>
              <a:gd name="connsiteY19" fmla="*/ 6896100 h 8839200"/>
              <a:gd name="connsiteX20" fmla="*/ 8553450 w 10134600"/>
              <a:gd name="connsiteY20" fmla="*/ 7353300 h 8839200"/>
              <a:gd name="connsiteX21" fmla="*/ 10115550 w 10134600"/>
              <a:gd name="connsiteY21" fmla="*/ 8648700 h 8839200"/>
              <a:gd name="connsiteX22" fmla="*/ 6210300 w 10134600"/>
              <a:gd name="connsiteY22" fmla="*/ 7943850 h 8839200"/>
              <a:gd name="connsiteX23" fmla="*/ 6381750 w 10134600"/>
              <a:gd name="connsiteY23" fmla="*/ 8458200 h 8839200"/>
              <a:gd name="connsiteX24" fmla="*/ 5657850 w 10134600"/>
              <a:gd name="connsiteY24" fmla="*/ 8839200 h 8839200"/>
              <a:gd name="connsiteX25" fmla="*/ 4191000 w 10134600"/>
              <a:gd name="connsiteY25" fmla="*/ 7962900 h 8839200"/>
              <a:gd name="connsiteX26" fmla="*/ 3257550 w 10134600"/>
              <a:gd name="connsiteY26" fmla="*/ 7543800 h 8839200"/>
              <a:gd name="connsiteX27" fmla="*/ 1123950 w 10134600"/>
              <a:gd name="connsiteY27" fmla="*/ 6762750 h 8839200"/>
              <a:gd name="connsiteX28" fmla="*/ 209550 w 10134600"/>
              <a:gd name="connsiteY28" fmla="*/ 6057900 h 8839200"/>
              <a:gd name="connsiteX29" fmla="*/ 0 w 10134600"/>
              <a:gd name="connsiteY29" fmla="*/ 5105400 h 8839200"/>
              <a:gd name="connsiteX30" fmla="*/ 247650 w 10134600"/>
              <a:gd name="connsiteY30" fmla="*/ 4419600 h 8839200"/>
              <a:gd name="connsiteX31" fmla="*/ 838200 w 10134600"/>
              <a:gd name="connsiteY31" fmla="*/ 3962400 h 8839200"/>
              <a:gd name="connsiteX32" fmla="*/ 1809750 w 10134600"/>
              <a:gd name="connsiteY32" fmla="*/ 3638550 h 8839200"/>
              <a:gd name="connsiteX33" fmla="*/ 3467100 w 10134600"/>
              <a:gd name="connsiteY33" fmla="*/ 3524250 h 8839200"/>
              <a:gd name="connsiteX34" fmla="*/ 5010150 w 10134600"/>
              <a:gd name="connsiteY34" fmla="*/ 3371850 h 8839200"/>
              <a:gd name="connsiteX35" fmla="*/ 5600700 w 10134600"/>
              <a:gd name="connsiteY35" fmla="*/ 3028950 h 8839200"/>
              <a:gd name="connsiteX36" fmla="*/ 5772150 w 10134600"/>
              <a:gd name="connsiteY36" fmla="*/ 2571750 h 8839200"/>
              <a:gd name="connsiteX37" fmla="*/ 5867400 w 10134600"/>
              <a:gd name="connsiteY37" fmla="*/ 1962150 h 8839200"/>
              <a:gd name="connsiteX38" fmla="*/ 5581650 w 10134600"/>
              <a:gd name="connsiteY38" fmla="*/ 1390650 h 8839200"/>
              <a:gd name="connsiteX39" fmla="*/ 5048250 w 10134600"/>
              <a:gd name="connsiteY39" fmla="*/ 1104900 h 8839200"/>
              <a:gd name="connsiteX40" fmla="*/ 4286250 w 10134600"/>
              <a:gd name="connsiteY40" fmla="*/ 1200150 h 8839200"/>
              <a:gd name="connsiteX41" fmla="*/ 3390900 w 10134600"/>
              <a:gd name="connsiteY41" fmla="*/ 1866900 h 8839200"/>
              <a:gd name="connsiteX42" fmla="*/ 2781300 w 10134600"/>
              <a:gd name="connsiteY42" fmla="*/ 2324100 h 8839200"/>
              <a:gd name="connsiteX43" fmla="*/ 2286000 w 10134600"/>
              <a:gd name="connsiteY43" fmla="*/ 2590800 h 8839200"/>
              <a:gd name="connsiteX44" fmla="*/ 1714500 w 10134600"/>
              <a:gd name="connsiteY44" fmla="*/ 2667000 h 8839200"/>
              <a:gd name="connsiteX45" fmla="*/ 1428750 w 10134600"/>
              <a:gd name="connsiteY45" fmla="*/ 2019300 h 8839200"/>
              <a:gd name="connsiteX46" fmla="*/ 2133600 w 10134600"/>
              <a:gd name="connsiteY46" fmla="*/ 1771650 h 8839200"/>
              <a:gd name="connsiteX0" fmla="*/ 1428750 w 10134600"/>
              <a:gd name="connsiteY0" fmla="*/ 2019300 h 8839200"/>
              <a:gd name="connsiteX1" fmla="*/ 1352550 w 10134600"/>
              <a:gd name="connsiteY1" fmla="*/ 2057400 h 8839200"/>
              <a:gd name="connsiteX2" fmla="*/ 952500 w 10134600"/>
              <a:gd name="connsiteY2" fmla="*/ 1943100 h 8839200"/>
              <a:gd name="connsiteX3" fmla="*/ 895350 w 10134600"/>
              <a:gd name="connsiteY3" fmla="*/ 1600200 h 8839200"/>
              <a:gd name="connsiteX4" fmla="*/ 1276350 w 10134600"/>
              <a:gd name="connsiteY4" fmla="*/ 1314450 h 8839200"/>
              <a:gd name="connsiteX5" fmla="*/ 2609850 w 10134600"/>
              <a:gd name="connsiteY5" fmla="*/ 895350 h 8839200"/>
              <a:gd name="connsiteX6" fmla="*/ 3810000 w 10134600"/>
              <a:gd name="connsiteY6" fmla="*/ 266700 h 8839200"/>
              <a:gd name="connsiteX7" fmla="*/ 4648200 w 10134600"/>
              <a:gd name="connsiteY7" fmla="*/ 0 h 8839200"/>
              <a:gd name="connsiteX8" fmla="*/ 5448300 w 10134600"/>
              <a:gd name="connsiteY8" fmla="*/ 76200 h 8839200"/>
              <a:gd name="connsiteX9" fmla="*/ 6343650 w 10134600"/>
              <a:gd name="connsiteY9" fmla="*/ 457200 h 8839200"/>
              <a:gd name="connsiteX10" fmla="*/ 6800850 w 10134600"/>
              <a:gd name="connsiteY10" fmla="*/ 1123950 h 8839200"/>
              <a:gd name="connsiteX11" fmla="*/ 7181850 w 10134600"/>
              <a:gd name="connsiteY11" fmla="*/ 2152650 h 8839200"/>
              <a:gd name="connsiteX12" fmla="*/ 7048500 w 10134600"/>
              <a:gd name="connsiteY12" fmla="*/ 2914650 h 8839200"/>
              <a:gd name="connsiteX13" fmla="*/ 6667500 w 10134600"/>
              <a:gd name="connsiteY13" fmla="*/ 3543300 h 8839200"/>
              <a:gd name="connsiteX14" fmla="*/ 6153150 w 10134600"/>
              <a:gd name="connsiteY14" fmla="*/ 4019550 h 8839200"/>
              <a:gd name="connsiteX15" fmla="*/ 5753100 w 10134600"/>
              <a:gd name="connsiteY15" fmla="*/ 4324350 h 8839200"/>
              <a:gd name="connsiteX16" fmla="*/ 7086600 w 10134600"/>
              <a:gd name="connsiteY16" fmla="*/ 4800600 h 8839200"/>
              <a:gd name="connsiteX17" fmla="*/ 8743950 w 10134600"/>
              <a:gd name="connsiteY17" fmla="*/ 5848350 h 8839200"/>
              <a:gd name="connsiteX18" fmla="*/ 10134600 w 10134600"/>
              <a:gd name="connsiteY18" fmla="*/ 6915150 h 8839200"/>
              <a:gd name="connsiteX19" fmla="*/ 8267700 w 10134600"/>
              <a:gd name="connsiteY19" fmla="*/ 6896100 h 8839200"/>
              <a:gd name="connsiteX20" fmla="*/ 8553450 w 10134600"/>
              <a:gd name="connsiteY20" fmla="*/ 7353300 h 8839200"/>
              <a:gd name="connsiteX21" fmla="*/ 10115550 w 10134600"/>
              <a:gd name="connsiteY21" fmla="*/ 8648700 h 8839200"/>
              <a:gd name="connsiteX22" fmla="*/ 6210300 w 10134600"/>
              <a:gd name="connsiteY22" fmla="*/ 7943850 h 8839200"/>
              <a:gd name="connsiteX23" fmla="*/ 6381750 w 10134600"/>
              <a:gd name="connsiteY23" fmla="*/ 8458200 h 8839200"/>
              <a:gd name="connsiteX24" fmla="*/ 5657850 w 10134600"/>
              <a:gd name="connsiteY24" fmla="*/ 8839200 h 8839200"/>
              <a:gd name="connsiteX25" fmla="*/ 4191000 w 10134600"/>
              <a:gd name="connsiteY25" fmla="*/ 7962900 h 8839200"/>
              <a:gd name="connsiteX26" fmla="*/ 3257550 w 10134600"/>
              <a:gd name="connsiteY26" fmla="*/ 7543800 h 8839200"/>
              <a:gd name="connsiteX27" fmla="*/ 1123950 w 10134600"/>
              <a:gd name="connsiteY27" fmla="*/ 6762750 h 8839200"/>
              <a:gd name="connsiteX28" fmla="*/ 209550 w 10134600"/>
              <a:gd name="connsiteY28" fmla="*/ 6057900 h 8839200"/>
              <a:gd name="connsiteX29" fmla="*/ 0 w 10134600"/>
              <a:gd name="connsiteY29" fmla="*/ 5105400 h 8839200"/>
              <a:gd name="connsiteX30" fmla="*/ 247650 w 10134600"/>
              <a:gd name="connsiteY30" fmla="*/ 4419600 h 8839200"/>
              <a:gd name="connsiteX31" fmla="*/ 838200 w 10134600"/>
              <a:gd name="connsiteY31" fmla="*/ 3962400 h 8839200"/>
              <a:gd name="connsiteX32" fmla="*/ 1809750 w 10134600"/>
              <a:gd name="connsiteY32" fmla="*/ 3638550 h 8839200"/>
              <a:gd name="connsiteX33" fmla="*/ 3467100 w 10134600"/>
              <a:gd name="connsiteY33" fmla="*/ 3524250 h 8839200"/>
              <a:gd name="connsiteX34" fmla="*/ 5010150 w 10134600"/>
              <a:gd name="connsiteY34" fmla="*/ 3371850 h 8839200"/>
              <a:gd name="connsiteX35" fmla="*/ 5600700 w 10134600"/>
              <a:gd name="connsiteY35" fmla="*/ 3028950 h 8839200"/>
              <a:gd name="connsiteX36" fmla="*/ 5772150 w 10134600"/>
              <a:gd name="connsiteY36" fmla="*/ 2571750 h 8839200"/>
              <a:gd name="connsiteX37" fmla="*/ 5867400 w 10134600"/>
              <a:gd name="connsiteY37" fmla="*/ 1962150 h 8839200"/>
              <a:gd name="connsiteX38" fmla="*/ 5581650 w 10134600"/>
              <a:gd name="connsiteY38" fmla="*/ 1390650 h 8839200"/>
              <a:gd name="connsiteX39" fmla="*/ 5048250 w 10134600"/>
              <a:gd name="connsiteY39" fmla="*/ 1104900 h 8839200"/>
              <a:gd name="connsiteX40" fmla="*/ 4286250 w 10134600"/>
              <a:gd name="connsiteY40" fmla="*/ 1200150 h 8839200"/>
              <a:gd name="connsiteX41" fmla="*/ 3390900 w 10134600"/>
              <a:gd name="connsiteY41" fmla="*/ 1866900 h 8839200"/>
              <a:gd name="connsiteX42" fmla="*/ 2781300 w 10134600"/>
              <a:gd name="connsiteY42" fmla="*/ 2324100 h 8839200"/>
              <a:gd name="connsiteX43" fmla="*/ 2286000 w 10134600"/>
              <a:gd name="connsiteY43" fmla="*/ 2590800 h 8839200"/>
              <a:gd name="connsiteX44" fmla="*/ 1714500 w 10134600"/>
              <a:gd name="connsiteY44" fmla="*/ 2667000 h 8839200"/>
              <a:gd name="connsiteX45" fmla="*/ 1428750 w 10134600"/>
              <a:gd name="connsiteY45" fmla="*/ 2019300 h 8839200"/>
              <a:gd name="connsiteX0" fmla="*/ 1714500 w 10134600"/>
              <a:gd name="connsiteY0" fmla="*/ 2667000 h 8839200"/>
              <a:gd name="connsiteX1" fmla="*/ 1352550 w 10134600"/>
              <a:gd name="connsiteY1" fmla="*/ 2057400 h 8839200"/>
              <a:gd name="connsiteX2" fmla="*/ 952500 w 10134600"/>
              <a:gd name="connsiteY2" fmla="*/ 1943100 h 8839200"/>
              <a:gd name="connsiteX3" fmla="*/ 895350 w 10134600"/>
              <a:gd name="connsiteY3" fmla="*/ 1600200 h 8839200"/>
              <a:gd name="connsiteX4" fmla="*/ 1276350 w 10134600"/>
              <a:gd name="connsiteY4" fmla="*/ 1314450 h 8839200"/>
              <a:gd name="connsiteX5" fmla="*/ 2609850 w 10134600"/>
              <a:gd name="connsiteY5" fmla="*/ 895350 h 8839200"/>
              <a:gd name="connsiteX6" fmla="*/ 3810000 w 10134600"/>
              <a:gd name="connsiteY6" fmla="*/ 266700 h 8839200"/>
              <a:gd name="connsiteX7" fmla="*/ 4648200 w 10134600"/>
              <a:gd name="connsiteY7" fmla="*/ 0 h 8839200"/>
              <a:gd name="connsiteX8" fmla="*/ 5448300 w 10134600"/>
              <a:gd name="connsiteY8" fmla="*/ 76200 h 8839200"/>
              <a:gd name="connsiteX9" fmla="*/ 6343650 w 10134600"/>
              <a:gd name="connsiteY9" fmla="*/ 457200 h 8839200"/>
              <a:gd name="connsiteX10" fmla="*/ 6800850 w 10134600"/>
              <a:gd name="connsiteY10" fmla="*/ 1123950 h 8839200"/>
              <a:gd name="connsiteX11" fmla="*/ 7181850 w 10134600"/>
              <a:gd name="connsiteY11" fmla="*/ 2152650 h 8839200"/>
              <a:gd name="connsiteX12" fmla="*/ 7048500 w 10134600"/>
              <a:gd name="connsiteY12" fmla="*/ 2914650 h 8839200"/>
              <a:gd name="connsiteX13" fmla="*/ 6667500 w 10134600"/>
              <a:gd name="connsiteY13" fmla="*/ 3543300 h 8839200"/>
              <a:gd name="connsiteX14" fmla="*/ 6153150 w 10134600"/>
              <a:gd name="connsiteY14" fmla="*/ 4019550 h 8839200"/>
              <a:gd name="connsiteX15" fmla="*/ 5753100 w 10134600"/>
              <a:gd name="connsiteY15" fmla="*/ 4324350 h 8839200"/>
              <a:gd name="connsiteX16" fmla="*/ 7086600 w 10134600"/>
              <a:gd name="connsiteY16" fmla="*/ 4800600 h 8839200"/>
              <a:gd name="connsiteX17" fmla="*/ 8743950 w 10134600"/>
              <a:gd name="connsiteY17" fmla="*/ 5848350 h 8839200"/>
              <a:gd name="connsiteX18" fmla="*/ 10134600 w 10134600"/>
              <a:gd name="connsiteY18" fmla="*/ 6915150 h 8839200"/>
              <a:gd name="connsiteX19" fmla="*/ 8267700 w 10134600"/>
              <a:gd name="connsiteY19" fmla="*/ 6896100 h 8839200"/>
              <a:gd name="connsiteX20" fmla="*/ 8553450 w 10134600"/>
              <a:gd name="connsiteY20" fmla="*/ 7353300 h 8839200"/>
              <a:gd name="connsiteX21" fmla="*/ 10115550 w 10134600"/>
              <a:gd name="connsiteY21" fmla="*/ 8648700 h 8839200"/>
              <a:gd name="connsiteX22" fmla="*/ 6210300 w 10134600"/>
              <a:gd name="connsiteY22" fmla="*/ 7943850 h 8839200"/>
              <a:gd name="connsiteX23" fmla="*/ 6381750 w 10134600"/>
              <a:gd name="connsiteY23" fmla="*/ 8458200 h 8839200"/>
              <a:gd name="connsiteX24" fmla="*/ 5657850 w 10134600"/>
              <a:gd name="connsiteY24" fmla="*/ 8839200 h 8839200"/>
              <a:gd name="connsiteX25" fmla="*/ 4191000 w 10134600"/>
              <a:gd name="connsiteY25" fmla="*/ 7962900 h 8839200"/>
              <a:gd name="connsiteX26" fmla="*/ 3257550 w 10134600"/>
              <a:gd name="connsiteY26" fmla="*/ 7543800 h 8839200"/>
              <a:gd name="connsiteX27" fmla="*/ 1123950 w 10134600"/>
              <a:gd name="connsiteY27" fmla="*/ 6762750 h 8839200"/>
              <a:gd name="connsiteX28" fmla="*/ 209550 w 10134600"/>
              <a:gd name="connsiteY28" fmla="*/ 6057900 h 8839200"/>
              <a:gd name="connsiteX29" fmla="*/ 0 w 10134600"/>
              <a:gd name="connsiteY29" fmla="*/ 5105400 h 8839200"/>
              <a:gd name="connsiteX30" fmla="*/ 247650 w 10134600"/>
              <a:gd name="connsiteY30" fmla="*/ 4419600 h 8839200"/>
              <a:gd name="connsiteX31" fmla="*/ 838200 w 10134600"/>
              <a:gd name="connsiteY31" fmla="*/ 3962400 h 8839200"/>
              <a:gd name="connsiteX32" fmla="*/ 1809750 w 10134600"/>
              <a:gd name="connsiteY32" fmla="*/ 3638550 h 8839200"/>
              <a:gd name="connsiteX33" fmla="*/ 3467100 w 10134600"/>
              <a:gd name="connsiteY33" fmla="*/ 3524250 h 8839200"/>
              <a:gd name="connsiteX34" fmla="*/ 5010150 w 10134600"/>
              <a:gd name="connsiteY34" fmla="*/ 3371850 h 8839200"/>
              <a:gd name="connsiteX35" fmla="*/ 5600700 w 10134600"/>
              <a:gd name="connsiteY35" fmla="*/ 3028950 h 8839200"/>
              <a:gd name="connsiteX36" fmla="*/ 5772150 w 10134600"/>
              <a:gd name="connsiteY36" fmla="*/ 2571750 h 8839200"/>
              <a:gd name="connsiteX37" fmla="*/ 5867400 w 10134600"/>
              <a:gd name="connsiteY37" fmla="*/ 1962150 h 8839200"/>
              <a:gd name="connsiteX38" fmla="*/ 5581650 w 10134600"/>
              <a:gd name="connsiteY38" fmla="*/ 1390650 h 8839200"/>
              <a:gd name="connsiteX39" fmla="*/ 5048250 w 10134600"/>
              <a:gd name="connsiteY39" fmla="*/ 1104900 h 8839200"/>
              <a:gd name="connsiteX40" fmla="*/ 4286250 w 10134600"/>
              <a:gd name="connsiteY40" fmla="*/ 1200150 h 8839200"/>
              <a:gd name="connsiteX41" fmla="*/ 3390900 w 10134600"/>
              <a:gd name="connsiteY41" fmla="*/ 1866900 h 8839200"/>
              <a:gd name="connsiteX42" fmla="*/ 2781300 w 10134600"/>
              <a:gd name="connsiteY42" fmla="*/ 2324100 h 8839200"/>
              <a:gd name="connsiteX43" fmla="*/ 2286000 w 10134600"/>
              <a:gd name="connsiteY43" fmla="*/ 2590800 h 8839200"/>
              <a:gd name="connsiteX44" fmla="*/ 1714500 w 10134600"/>
              <a:gd name="connsiteY44" fmla="*/ 2667000 h 883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134600" h="8839200">
                <a:moveTo>
                  <a:pt x="1714500" y="2667000"/>
                </a:moveTo>
                <a:lnTo>
                  <a:pt x="1352550" y="2057400"/>
                </a:lnTo>
                <a:lnTo>
                  <a:pt x="952500" y="1943100"/>
                </a:lnTo>
                <a:lnTo>
                  <a:pt x="895350" y="1600200"/>
                </a:lnTo>
                <a:lnTo>
                  <a:pt x="1276350" y="1314450"/>
                </a:lnTo>
                <a:lnTo>
                  <a:pt x="2609850" y="895350"/>
                </a:lnTo>
                <a:lnTo>
                  <a:pt x="3810000" y="266700"/>
                </a:lnTo>
                <a:lnTo>
                  <a:pt x="4648200" y="0"/>
                </a:lnTo>
                <a:lnTo>
                  <a:pt x="5448300" y="76200"/>
                </a:lnTo>
                <a:lnTo>
                  <a:pt x="6343650" y="457200"/>
                </a:lnTo>
                <a:lnTo>
                  <a:pt x="6800850" y="1123950"/>
                </a:lnTo>
                <a:lnTo>
                  <a:pt x="7181850" y="2152650"/>
                </a:lnTo>
                <a:lnTo>
                  <a:pt x="7048500" y="2914650"/>
                </a:lnTo>
                <a:lnTo>
                  <a:pt x="6667500" y="3543300"/>
                </a:lnTo>
                <a:lnTo>
                  <a:pt x="6153150" y="4019550"/>
                </a:lnTo>
                <a:lnTo>
                  <a:pt x="5753100" y="4324350"/>
                </a:lnTo>
                <a:lnTo>
                  <a:pt x="7086600" y="4800600"/>
                </a:lnTo>
                <a:lnTo>
                  <a:pt x="8743950" y="5848350"/>
                </a:lnTo>
                <a:lnTo>
                  <a:pt x="10134600" y="6915150"/>
                </a:lnTo>
                <a:lnTo>
                  <a:pt x="8267700" y="6896100"/>
                </a:lnTo>
                <a:lnTo>
                  <a:pt x="8553450" y="7353300"/>
                </a:lnTo>
                <a:lnTo>
                  <a:pt x="10115550" y="8648700"/>
                </a:lnTo>
                <a:lnTo>
                  <a:pt x="6210300" y="7943850"/>
                </a:lnTo>
                <a:lnTo>
                  <a:pt x="6381750" y="8458200"/>
                </a:lnTo>
                <a:lnTo>
                  <a:pt x="5657850" y="8839200"/>
                </a:lnTo>
                <a:lnTo>
                  <a:pt x="4191000" y="7962900"/>
                </a:lnTo>
                <a:lnTo>
                  <a:pt x="3257550" y="7543800"/>
                </a:lnTo>
                <a:lnTo>
                  <a:pt x="1123950" y="6762750"/>
                </a:lnTo>
                <a:lnTo>
                  <a:pt x="209550" y="6057900"/>
                </a:lnTo>
                <a:lnTo>
                  <a:pt x="0" y="5105400"/>
                </a:lnTo>
                <a:lnTo>
                  <a:pt x="247650" y="4419600"/>
                </a:lnTo>
                <a:lnTo>
                  <a:pt x="838200" y="3962400"/>
                </a:lnTo>
                <a:lnTo>
                  <a:pt x="1809750" y="3638550"/>
                </a:lnTo>
                <a:lnTo>
                  <a:pt x="3467100" y="3524250"/>
                </a:lnTo>
                <a:lnTo>
                  <a:pt x="5010150" y="3371850"/>
                </a:lnTo>
                <a:lnTo>
                  <a:pt x="5600700" y="3028950"/>
                </a:lnTo>
                <a:lnTo>
                  <a:pt x="5772150" y="2571750"/>
                </a:lnTo>
                <a:lnTo>
                  <a:pt x="5867400" y="1962150"/>
                </a:lnTo>
                <a:lnTo>
                  <a:pt x="5581650" y="1390650"/>
                </a:lnTo>
                <a:lnTo>
                  <a:pt x="5048250" y="1104900"/>
                </a:lnTo>
                <a:lnTo>
                  <a:pt x="4286250" y="1200150"/>
                </a:lnTo>
                <a:lnTo>
                  <a:pt x="3390900" y="1866900"/>
                </a:lnTo>
                <a:lnTo>
                  <a:pt x="2781300" y="2324100"/>
                </a:lnTo>
                <a:lnTo>
                  <a:pt x="2286000" y="2590800"/>
                </a:lnTo>
                <a:lnTo>
                  <a:pt x="1714500" y="2667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47842ED-55D8-4823-93D9-617F7DD5843C}"/>
              </a:ext>
            </a:extLst>
          </p:cNvPr>
          <p:cNvSpPr/>
          <p:nvPr/>
        </p:nvSpPr>
        <p:spPr>
          <a:xfrm>
            <a:off x="2000250" y="6724650"/>
            <a:ext cx="1924050" cy="1238250"/>
          </a:xfrm>
          <a:custGeom>
            <a:avLst/>
            <a:gdLst>
              <a:gd name="connsiteX0" fmla="*/ 1657350 w 1924050"/>
              <a:gd name="connsiteY0" fmla="*/ 0 h 1238250"/>
              <a:gd name="connsiteX1" fmla="*/ 0 w 1924050"/>
              <a:gd name="connsiteY1" fmla="*/ 723900 h 1238250"/>
              <a:gd name="connsiteX2" fmla="*/ 95250 w 1924050"/>
              <a:gd name="connsiteY2" fmla="*/ 1238250 h 1238250"/>
              <a:gd name="connsiteX3" fmla="*/ 1924050 w 1924050"/>
              <a:gd name="connsiteY3" fmla="*/ 742950 h 1238250"/>
              <a:gd name="connsiteX4" fmla="*/ 1657350 w 1924050"/>
              <a:gd name="connsiteY4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4050" h="1238250">
                <a:moveTo>
                  <a:pt x="1657350" y="0"/>
                </a:moveTo>
                <a:lnTo>
                  <a:pt x="0" y="723900"/>
                </a:lnTo>
                <a:lnTo>
                  <a:pt x="95250" y="1238250"/>
                </a:lnTo>
                <a:lnTo>
                  <a:pt x="1924050" y="742950"/>
                </a:lnTo>
                <a:lnTo>
                  <a:pt x="1657350" y="0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E77ADA3-147C-439C-A81E-73E8474F3711}"/>
              </a:ext>
            </a:extLst>
          </p:cNvPr>
          <p:cNvSpPr/>
          <p:nvPr/>
        </p:nvSpPr>
        <p:spPr>
          <a:xfrm>
            <a:off x="6827520" y="13174980"/>
            <a:ext cx="2910840" cy="3619500"/>
          </a:xfrm>
          <a:custGeom>
            <a:avLst/>
            <a:gdLst>
              <a:gd name="connsiteX0" fmla="*/ 1089660 w 2910840"/>
              <a:gd name="connsiteY0" fmla="*/ 358140 h 3619500"/>
              <a:gd name="connsiteX1" fmla="*/ 1661160 w 2910840"/>
              <a:gd name="connsiteY1" fmla="*/ 1455420 h 3619500"/>
              <a:gd name="connsiteX2" fmla="*/ 304800 w 2910840"/>
              <a:gd name="connsiteY2" fmla="*/ 1478280 h 3619500"/>
              <a:gd name="connsiteX3" fmla="*/ 0 w 2910840"/>
              <a:gd name="connsiteY3" fmla="*/ 2903220 h 3619500"/>
              <a:gd name="connsiteX4" fmla="*/ 1554480 w 2910840"/>
              <a:gd name="connsiteY4" fmla="*/ 3619500 h 3619500"/>
              <a:gd name="connsiteX5" fmla="*/ 2910840 w 2910840"/>
              <a:gd name="connsiteY5" fmla="*/ 1485900 h 3619500"/>
              <a:gd name="connsiteX6" fmla="*/ 2324100 w 2910840"/>
              <a:gd name="connsiteY6" fmla="*/ 1203960 h 3619500"/>
              <a:gd name="connsiteX7" fmla="*/ 1821180 w 2910840"/>
              <a:gd name="connsiteY7" fmla="*/ 0 h 3619500"/>
              <a:gd name="connsiteX8" fmla="*/ 1089660 w 2910840"/>
              <a:gd name="connsiteY8" fmla="*/ 35814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0840" h="3619500">
                <a:moveTo>
                  <a:pt x="1089660" y="358140"/>
                </a:moveTo>
                <a:lnTo>
                  <a:pt x="1661160" y="1455420"/>
                </a:lnTo>
                <a:lnTo>
                  <a:pt x="304800" y="1478280"/>
                </a:lnTo>
                <a:lnTo>
                  <a:pt x="0" y="2903220"/>
                </a:lnTo>
                <a:lnTo>
                  <a:pt x="1554480" y="3619500"/>
                </a:lnTo>
                <a:lnTo>
                  <a:pt x="2910840" y="1485900"/>
                </a:lnTo>
                <a:lnTo>
                  <a:pt x="2324100" y="1203960"/>
                </a:lnTo>
                <a:lnTo>
                  <a:pt x="1821180" y="0"/>
                </a:lnTo>
                <a:lnTo>
                  <a:pt x="1089660" y="358140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8239CD5-9908-4481-989C-D4D3441106A7}"/>
              </a:ext>
            </a:extLst>
          </p:cNvPr>
          <p:cNvSpPr/>
          <p:nvPr/>
        </p:nvSpPr>
        <p:spPr>
          <a:xfrm>
            <a:off x="3238500" y="12451080"/>
            <a:ext cx="3672840" cy="3230880"/>
          </a:xfrm>
          <a:custGeom>
            <a:avLst/>
            <a:gdLst>
              <a:gd name="connsiteX0" fmla="*/ 2575560 w 3672840"/>
              <a:gd name="connsiteY0" fmla="*/ 0 h 3230880"/>
              <a:gd name="connsiteX1" fmla="*/ 2247900 w 3672840"/>
              <a:gd name="connsiteY1" fmla="*/ 1752600 h 3230880"/>
              <a:gd name="connsiteX2" fmla="*/ 1158240 w 3672840"/>
              <a:gd name="connsiteY2" fmla="*/ 998220 h 3230880"/>
              <a:gd name="connsiteX3" fmla="*/ 0 w 3672840"/>
              <a:gd name="connsiteY3" fmla="*/ 2019300 h 3230880"/>
              <a:gd name="connsiteX4" fmla="*/ 990600 w 3672840"/>
              <a:gd name="connsiteY4" fmla="*/ 3230880 h 3230880"/>
              <a:gd name="connsiteX5" fmla="*/ 1981200 w 3672840"/>
              <a:gd name="connsiteY5" fmla="*/ 2758440 h 3230880"/>
              <a:gd name="connsiteX6" fmla="*/ 3086100 w 3672840"/>
              <a:gd name="connsiteY6" fmla="*/ 2705100 h 3230880"/>
              <a:gd name="connsiteX7" fmla="*/ 2903220 w 3672840"/>
              <a:gd name="connsiteY7" fmla="*/ 1958340 h 3230880"/>
              <a:gd name="connsiteX8" fmla="*/ 3672840 w 3672840"/>
              <a:gd name="connsiteY8" fmla="*/ 548640 h 3230880"/>
              <a:gd name="connsiteX9" fmla="*/ 2575560 w 3672840"/>
              <a:gd name="connsiteY9" fmla="*/ 0 h 323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72840" h="3230880">
                <a:moveTo>
                  <a:pt x="2575560" y="0"/>
                </a:moveTo>
                <a:lnTo>
                  <a:pt x="2247900" y="1752600"/>
                </a:lnTo>
                <a:lnTo>
                  <a:pt x="1158240" y="998220"/>
                </a:lnTo>
                <a:lnTo>
                  <a:pt x="0" y="2019300"/>
                </a:lnTo>
                <a:lnTo>
                  <a:pt x="990600" y="3230880"/>
                </a:lnTo>
                <a:lnTo>
                  <a:pt x="1981200" y="2758440"/>
                </a:lnTo>
                <a:lnTo>
                  <a:pt x="3086100" y="2705100"/>
                </a:lnTo>
                <a:lnTo>
                  <a:pt x="2903220" y="1958340"/>
                </a:lnTo>
                <a:lnTo>
                  <a:pt x="3672840" y="548640"/>
                </a:lnTo>
                <a:lnTo>
                  <a:pt x="2575560" y="0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Graphic 26">
            <a:extLst>
              <a:ext uri="{FF2B5EF4-FFF2-40B4-BE49-F238E27FC236}">
                <a16:creationId xmlns:a16="http://schemas.microsoft.com/office/drawing/2014/main" id="{B4CFC75B-8EA3-42F0-9AF9-D2DBF8E3BDBE}"/>
              </a:ext>
            </a:extLst>
          </p:cNvPr>
          <p:cNvSpPr>
            <a:spLocks noChangeAspect="1"/>
          </p:cNvSpPr>
          <p:nvPr/>
        </p:nvSpPr>
        <p:spPr>
          <a:xfrm>
            <a:off x="1800320" y="4589761"/>
            <a:ext cx="10800000" cy="12420000"/>
          </a:xfrm>
          <a:custGeom>
            <a:avLst/>
            <a:gdLst>
              <a:gd name="connsiteX0" fmla="*/ 4363362 w 7290000"/>
              <a:gd name="connsiteY0" fmla="*/ 4835165 h 8369999"/>
              <a:gd name="connsiteX1" fmla="*/ 5760450 w 7290000"/>
              <a:gd name="connsiteY1" fmla="*/ 4835165 h 8369999"/>
              <a:gd name="connsiteX2" fmla="*/ 6913701 w 7290000"/>
              <a:gd name="connsiteY2" fmla="*/ 5794636 h 8369999"/>
              <a:gd name="connsiteX3" fmla="*/ 4555899 w 7290000"/>
              <a:gd name="connsiteY3" fmla="*/ 5372248 h 8369999"/>
              <a:gd name="connsiteX4" fmla="*/ 4363362 w 7290000"/>
              <a:gd name="connsiteY4" fmla="*/ 4835165 h 8369999"/>
              <a:gd name="connsiteX5" fmla="*/ 4562082 w 7290000"/>
              <a:gd name="connsiteY5" fmla="*/ 6661174 h 8369999"/>
              <a:gd name="connsiteX6" fmla="*/ 4244022 w 7290000"/>
              <a:gd name="connsiteY6" fmla="*/ 6062800 h 8369999"/>
              <a:gd name="connsiteX7" fmla="*/ 4554441 w 7290000"/>
              <a:gd name="connsiteY7" fmla="*/ 5900935 h 8369999"/>
              <a:gd name="connsiteX8" fmla="*/ 4845555 w 7290000"/>
              <a:gd name="connsiteY8" fmla="*/ 6563947 h 8369999"/>
              <a:gd name="connsiteX9" fmla="*/ 5287734 w 7290000"/>
              <a:gd name="connsiteY9" fmla="*/ 6856060 h 8369999"/>
              <a:gd name="connsiteX10" fmla="*/ 4381560 w 7290000"/>
              <a:gd name="connsiteY10" fmla="*/ 8133025 h 8369999"/>
              <a:gd name="connsiteX11" fmla="*/ 3582765 w 7290000"/>
              <a:gd name="connsiteY11" fmla="*/ 7699405 h 8369999"/>
              <a:gd name="connsiteX12" fmla="*/ 4562082 w 7290000"/>
              <a:gd name="connsiteY12" fmla="*/ 6661174 h 8369999"/>
              <a:gd name="connsiteX13" fmla="*/ 3654072 w 7290000"/>
              <a:gd name="connsiteY13" fmla="*/ 6856060 h 8369999"/>
              <a:gd name="connsiteX14" fmla="*/ 4344786 w 7290000"/>
              <a:gd name="connsiteY14" fmla="*/ 6881116 h 8369999"/>
              <a:gd name="connsiteX15" fmla="*/ 3536163 w 7290000"/>
              <a:gd name="connsiteY15" fmla="*/ 7536109 h 8369999"/>
              <a:gd name="connsiteX16" fmla="*/ 3654072 w 7290000"/>
              <a:gd name="connsiteY16" fmla="*/ 6856060 h 8369999"/>
              <a:gd name="connsiteX17" fmla="*/ 1496448 w 7290000"/>
              <a:gd name="connsiteY17" fmla="*/ 1807638 h 8369999"/>
              <a:gd name="connsiteX18" fmla="*/ 1399283 w 7290000"/>
              <a:gd name="connsiteY18" fmla="*/ 1499913 h 8369999"/>
              <a:gd name="connsiteX19" fmla="*/ 1660576 w 7290000"/>
              <a:gd name="connsiteY19" fmla="*/ 1413184 h 8369999"/>
              <a:gd name="connsiteX20" fmla="*/ 1992470 w 7290000"/>
              <a:gd name="connsiteY20" fmla="*/ 1387421 h 8369999"/>
              <a:gd name="connsiteX21" fmla="*/ 1965176 w 7290000"/>
              <a:gd name="connsiteY21" fmla="*/ 1234285 h 8369999"/>
              <a:gd name="connsiteX22" fmla="*/ 1692236 w 7290000"/>
              <a:gd name="connsiteY22" fmla="*/ 1215776 h 8369999"/>
              <a:gd name="connsiteX23" fmla="*/ 1162010 w 7290000"/>
              <a:gd name="connsiteY23" fmla="*/ 1358390 h 8369999"/>
              <a:gd name="connsiteX24" fmla="*/ 993152 w 7290000"/>
              <a:gd name="connsiteY24" fmla="*/ 1261863 h 8369999"/>
              <a:gd name="connsiteX25" fmla="*/ 1021901 w 7290000"/>
              <a:gd name="connsiteY25" fmla="*/ 1168964 h 8369999"/>
              <a:gd name="connsiteX26" fmla="*/ 1210046 w 7290000"/>
              <a:gd name="connsiteY26" fmla="*/ 1091309 h 8369999"/>
              <a:gd name="connsiteX27" fmla="*/ 2652615 w 7290000"/>
              <a:gd name="connsiteY27" fmla="*/ 530292 h 8369999"/>
              <a:gd name="connsiteX28" fmla="*/ 3483432 w 7290000"/>
              <a:gd name="connsiteY28" fmla="*/ 207689 h 8369999"/>
              <a:gd name="connsiteX29" fmla="*/ 4522068 w 7290000"/>
              <a:gd name="connsiteY29" fmla="*/ 559684 h 8369999"/>
              <a:gd name="connsiteX30" fmla="*/ 4996242 w 7290000"/>
              <a:gd name="connsiteY30" fmla="*/ 1642163 h 8369999"/>
              <a:gd name="connsiteX31" fmla="*/ 4151952 w 7290000"/>
              <a:gd name="connsiteY31" fmla="*/ 2916598 h 8369999"/>
              <a:gd name="connsiteX32" fmla="*/ 3408831 w 7290000"/>
              <a:gd name="connsiteY32" fmla="*/ 2846209 h 8369999"/>
              <a:gd name="connsiteX33" fmla="*/ 1425122 w 7290000"/>
              <a:gd name="connsiteY33" fmla="*/ 3870616 h 8369999"/>
              <a:gd name="connsiteX34" fmla="*/ 1422938 w 7290000"/>
              <a:gd name="connsiteY34" fmla="*/ 3919972 h 8369999"/>
              <a:gd name="connsiteX35" fmla="*/ 1652570 w 7290000"/>
              <a:gd name="connsiteY35" fmla="*/ 4502767 h 8369999"/>
              <a:gd name="connsiteX36" fmla="*/ 2901528 w 7290000"/>
              <a:gd name="connsiteY36" fmla="*/ 4835165 h 8369999"/>
              <a:gd name="connsiteX37" fmla="*/ 4164696 w 7290000"/>
              <a:gd name="connsiteY37" fmla="*/ 4835165 h 8369999"/>
              <a:gd name="connsiteX38" fmla="*/ 4492935 w 7290000"/>
              <a:gd name="connsiteY38" fmla="*/ 5736937 h 8369999"/>
              <a:gd name="connsiteX39" fmla="*/ 4102839 w 7290000"/>
              <a:gd name="connsiteY39" fmla="*/ 5951398 h 8369999"/>
              <a:gd name="connsiteX40" fmla="*/ 3002697 w 7290000"/>
              <a:gd name="connsiteY40" fmla="*/ 5323972 h 8369999"/>
              <a:gd name="connsiteX41" fmla="*/ 1954257 w 7290000"/>
              <a:gd name="connsiteY41" fmla="*/ 4905202 h 8369999"/>
              <a:gd name="connsiteX42" fmla="*/ 419980 w 7290000"/>
              <a:gd name="connsiteY42" fmla="*/ 3579232 h 8369999"/>
              <a:gd name="connsiteX43" fmla="*/ 2655890 w 7290000"/>
              <a:gd name="connsiteY43" fmla="*/ 2564610 h 8369999"/>
              <a:gd name="connsiteX44" fmla="*/ 3302208 w 7290000"/>
              <a:gd name="connsiteY44" fmla="*/ 2514171 h 8369999"/>
              <a:gd name="connsiteX45" fmla="*/ 4214187 w 7290000"/>
              <a:gd name="connsiteY45" fmla="*/ 2108831 h 8369999"/>
              <a:gd name="connsiteX46" fmla="*/ 4361202 w 7290000"/>
              <a:gd name="connsiteY46" fmla="*/ 1442579 h 8369999"/>
              <a:gd name="connsiteX47" fmla="*/ 3602799 w 7290000"/>
              <a:gd name="connsiteY47" fmla="*/ 733505 h 8369999"/>
              <a:gd name="connsiteX48" fmla="*/ 2617315 w 7290000"/>
              <a:gd name="connsiteY48" fmla="*/ 1227389 h 8369999"/>
              <a:gd name="connsiteX49" fmla="*/ 1496448 w 7290000"/>
              <a:gd name="connsiteY49" fmla="*/ 1807638 h 8369999"/>
              <a:gd name="connsiteX50" fmla="*/ 3260709 w 7290000"/>
              <a:gd name="connsiteY50" fmla="*/ 5804437 h 8369999"/>
              <a:gd name="connsiteX51" fmla="*/ 2767230 w 7290000"/>
              <a:gd name="connsiteY51" fmla="*/ 5804437 h 8369999"/>
              <a:gd name="connsiteX52" fmla="*/ 2812374 w 7290000"/>
              <a:gd name="connsiteY52" fmla="*/ 5441179 h 8369999"/>
              <a:gd name="connsiteX53" fmla="*/ 3329127 w 7290000"/>
              <a:gd name="connsiteY53" fmla="*/ 5683585 h 8369999"/>
              <a:gd name="connsiteX54" fmla="*/ 3260709 w 7290000"/>
              <a:gd name="connsiteY54" fmla="*/ 5804437 h 8369999"/>
              <a:gd name="connsiteX55" fmla="*/ 2832030 w 7290000"/>
              <a:gd name="connsiteY55" fmla="*/ 6732670 h 8369999"/>
              <a:gd name="connsiteX56" fmla="*/ 2926638 w 7290000"/>
              <a:gd name="connsiteY56" fmla="*/ 7050568 h 8369999"/>
              <a:gd name="connsiteX57" fmla="*/ 1639105 w 7290000"/>
              <a:gd name="connsiteY57" fmla="*/ 7397842 h 8369999"/>
              <a:gd name="connsiteX58" fmla="*/ 1186391 w 7290000"/>
              <a:gd name="connsiteY58" fmla="*/ 6734128 h 8369999"/>
              <a:gd name="connsiteX59" fmla="*/ 2118385 w 7290000"/>
              <a:gd name="connsiteY59" fmla="*/ 6743551 h 8369999"/>
              <a:gd name="connsiteX60" fmla="*/ 2581651 w 7290000"/>
              <a:gd name="connsiteY60" fmla="*/ 6478303 h 8369999"/>
              <a:gd name="connsiteX61" fmla="*/ 2745414 w 7290000"/>
              <a:gd name="connsiteY61" fmla="*/ 5976427 h 8369999"/>
              <a:gd name="connsiteX62" fmla="*/ 3153357 w 7290000"/>
              <a:gd name="connsiteY62" fmla="*/ 5974969 h 8369999"/>
              <a:gd name="connsiteX63" fmla="*/ 2832030 w 7290000"/>
              <a:gd name="connsiteY63" fmla="*/ 6732670 h 8369999"/>
              <a:gd name="connsiteX64" fmla="*/ 1775201 w 7290000"/>
              <a:gd name="connsiteY64" fmla="*/ 6087478 h 8369999"/>
              <a:gd name="connsiteX65" fmla="*/ 2319624 w 7290000"/>
              <a:gd name="connsiteY65" fmla="*/ 6520396 h 8369999"/>
              <a:gd name="connsiteX66" fmla="*/ 2101637 w 7290000"/>
              <a:gd name="connsiteY66" fmla="*/ 6566836 h 8369999"/>
              <a:gd name="connsiteX67" fmla="*/ 1206036 w 7290000"/>
              <a:gd name="connsiteY67" fmla="*/ 6573019 h 8369999"/>
              <a:gd name="connsiteX68" fmla="*/ 1775201 w 7290000"/>
              <a:gd name="connsiteY68" fmla="*/ 6087478 h 8369999"/>
              <a:gd name="connsiteX69" fmla="*/ 1239894 w 7290000"/>
              <a:gd name="connsiteY69" fmla="*/ 1554713 h 8369999"/>
              <a:gd name="connsiteX70" fmla="*/ 1332329 w 7290000"/>
              <a:gd name="connsiteY70" fmla="*/ 1862799 h 8369999"/>
              <a:gd name="connsiteX71" fmla="*/ 417074 w 7290000"/>
              <a:gd name="connsiteY71" fmla="*/ 2122623 h 8369999"/>
              <a:gd name="connsiteX72" fmla="*/ 253313 w 7290000"/>
              <a:gd name="connsiteY72" fmla="*/ 2084520 h 8369999"/>
              <a:gd name="connsiteX73" fmla="*/ 212190 w 7290000"/>
              <a:gd name="connsiteY73" fmla="*/ 1972027 h 8369999"/>
              <a:gd name="connsiteX74" fmla="*/ 1239894 w 7290000"/>
              <a:gd name="connsiteY74" fmla="*/ 1554713 h 8369999"/>
              <a:gd name="connsiteX75" fmla="*/ 5466015 w 7290000"/>
              <a:gd name="connsiteY75" fmla="*/ 3664498 h 8369999"/>
              <a:gd name="connsiteX76" fmla="*/ 3923019 w 7290000"/>
              <a:gd name="connsiteY76" fmla="*/ 3664147 h 8369999"/>
              <a:gd name="connsiteX77" fmla="*/ 3913542 w 7290000"/>
              <a:gd name="connsiteY77" fmla="*/ 3827443 h 8369999"/>
              <a:gd name="connsiteX78" fmla="*/ 5704398 w 7290000"/>
              <a:gd name="connsiteY78" fmla="*/ 3831061 h 8369999"/>
              <a:gd name="connsiteX79" fmla="*/ 6154920 w 7290000"/>
              <a:gd name="connsiteY79" fmla="*/ 4131166 h 8369999"/>
              <a:gd name="connsiteX80" fmla="*/ 3933927 w 7290000"/>
              <a:gd name="connsiteY80" fmla="*/ 4131166 h 8369999"/>
              <a:gd name="connsiteX81" fmla="*/ 3925206 w 7290000"/>
              <a:gd name="connsiteY81" fmla="*/ 4311175 h 8369999"/>
              <a:gd name="connsiteX82" fmla="*/ 6408936 w 7290000"/>
              <a:gd name="connsiteY82" fmla="*/ 4313335 h 8369999"/>
              <a:gd name="connsiteX83" fmla="*/ 6942078 w 7290000"/>
              <a:gd name="connsiteY83" fmla="*/ 4654453 h 8369999"/>
              <a:gd name="connsiteX84" fmla="*/ 2944809 w 7290000"/>
              <a:gd name="connsiteY84" fmla="*/ 4654453 h 8369999"/>
              <a:gd name="connsiteX85" fmla="*/ 1791915 w 7290000"/>
              <a:gd name="connsiteY85" fmla="*/ 4352161 h 8369999"/>
              <a:gd name="connsiteX86" fmla="*/ 1625603 w 7290000"/>
              <a:gd name="connsiteY86" fmla="*/ 3919972 h 8369999"/>
              <a:gd name="connsiteX87" fmla="*/ 3390957 w 7290000"/>
              <a:gd name="connsiteY87" fmla="*/ 3027649 h 8369999"/>
              <a:gd name="connsiteX88" fmla="*/ 4147929 w 7290000"/>
              <a:gd name="connsiteY88" fmla="*/ 3110026 h 8369999"/>
              <a:gd name="connsiteX89" fmla="*/ 5466015 w 7290000"/>
              <a:gd name="connsiteY89" fmla="*/ 3664498 h 8369999"/>
              <a:gd name="connsiteX90" fmla="*/ 2621662 w 7290000"/>
              <a:gd name="connsiteY90" fmla="*/ 5360989 h 8369999"/>
              <a:gd name="connsiteX91" fmla="*/ 2419324 w 7290000"/>
              <a:gd name="connsiteY91" fmla="*/ 6374515 h 8369999"/>
              <a:gd name="connsiteX92" fmla="*/ 1885459 w 7290000"/>
              <a:gd name="connsiteY92" fmla="*/ 5909305 h 8369999"/>
              <a:gd name="connsiteX93" fmla="*/ 1694037 w 7290000"/>
              <a:gd name="connsiteY93" fmla="*/ 5884627 h 8369999"/>
              <a:gd name="connsiteX94" fmla="*/ 739481 w 7290000"/>
              <a:gd name="connsiteY94" fmla="*/ 6640141 h 8369999"/>
              <a:gd name="connsiteX95" fmla="*/ 1484058 w 7290000"/>
              <a:gd name="connsiteY95" fmla="*/ 7573126 h 8369999"/>
              <a:gd name="connsiteX96" fmla="*/ 1663832 w 7290000"/>
              <a:gd name="connsiteY96" fmla="*/ 7620295 h 8369999"/>
              <a:gd name="connsiteX97" fmla="*/ 3117690 w 7290000"/>
              <a:gd name="connsiteY97" fmla="*/ 7300237 h 8369999"/>
              <a:gd name="connsiteX98" fmla="*/ 3205386 w 7290000"/>
              <a:gd name="connsiteY98" fmla="*/ 7137643 h 8369999"/>
              <a:gd name="connsiteX99" fmla="*/ 3023784 w 7290000"/>
              <a:gd name="connsiteY99" fmla="*/ 6768958 h 8369999"/>
              <a:gd name="connsiteX100" fmla="*/ 3505626 w 7290000"/>
              <a:gd name="connsiteY100" fmla="*/ 5777572 h 8369999"/>
              <a:gd name="connsiteX101" fmla="*/ 4378293 w 7290000"/>
              <a:gd name="connsiteY101" fmla="*/ 6721060 h 8369999"/>
              <a:gd name="connsiteX102" fmla="*/ 3639168 w 7290000"/>
              <a:gd name="connsiteY102" fmla="*/ 6661903 h 8369999"/>
              <a:gd name="connsiteX103" fmla="*/ 3469230 w 7290000"/>
              <a:gd name="connsiteY103" fmla="*/ 6776221 h 8369999"/>
              <a:gd name="connsiteX104" fmla="*/ 3204657 w 7290000"/>
              <a:gd name="connsiteY104" fmla="*/ 7839832 h 8369999"/>
              <a:gd name="connsiteX105" fmla="*/ 4330989 w 7290000"/>
              <a:gd name="connsiteY105" fmla="*/ 8370004 h 8369999"/>
              <a:gd name="connsiteX106" fmla="*/ 4532949 w 7290000"/>
              <a:gd name="connsiteY106" fmla="*/ 8330098 h 8369999"/>
              <a:gd name="connsiteX107" fmla="*/ 5652747 w 7290000"/>
              <a:gd name="connsiteY107" fmla="*/ 6853144 h 8369999"/>
              <a:gd name="connsiteX108" fmla="*/ 5593050 w 7290000"/>
              <a:gd name="connsiteY108" fmla="*/ 6680047 h 8369999"/>
              <a:gd name="connsiteX109" fmla="*/ 5014413 w 7290000"/>
              <a:gd name="connsiteY109" fmla="*/ 6472498 h 8369999"/>
              <a:gd name="connsiteX110" fmla="*/ 4630851 w 7290000"/>
              <a:gd name="connsiteY110" fmla="*/ 5566378 h 8369999"/>
              <a:gd name="connsiteX111" fmla="*/ 6638220 w 7290000"/>
              <a:gd name="connsiteY111" fmla="*/ 5927800 h 8369999"/>
              <a:gd name="connsiteX112" fmla="*/ 7227765 w 7290000"/>
              <a:gd name="connsiteY112" fmla="*/ 6037042 h 8369999"/>
              <a:gd name="connsiteX113" fmla="*/ 7290000 w 7290000"/>
              <a:gd name="connsiteY113" fmla="*/ 5867212 h 8369999"/>
              <a:gd name="connsiteX114" fmla="*/ 6029019 w 7290000"/>
              <a:gd name="connsiteY114" fmla="*/ 4832275 h 8369999"/>
              <a:gd name="connsiteX115" fmla="*/ 7253253 w 7290000"/>
              <a:gd name="connsiteY115" fmla="*/ 4833706 h 8369999"/>
              <a:gd name="connsiteX116" fmla="*/ 7279092 w 7290000"/>
              <a:gd name="connsiteY116" fmla="*/ 4682398 h 8369999"/>
              <a:gd name="connsiteX117" fmla="*/ 6605469 w 7290000"/>
              <a:gd name="connsiteY117" fmla="*/ 4216081 h 8369999"/>
              <a:gd name="connsiteX118" fmla="*/ 5490423 w 7290000"/>
              <a:gd name="connsiteY118" fmla="*/ 3448579 h 8369999"/>
              <a:gd name="connsiteX119" fmla="*/ 4410693 w 7290000"/>
              <a:gd name="connsiteY119" fmla="*/ 2977213 h 8369999"/>
              <a:gd name="connsiteX120" fmla="*/ 5208030 w 7290000"/>
              <a:gd name="connsiteY120" fmla="*/ 1652323 h 8369999"/>
              <a:gd name="connsiteX121" fmla="*/ 4666518 w 7290000"/>
              <a:gd name="connsiteY121" fmla="*/ 412353 h 8369999"/>
              <a:gd name="connsiteX122" fmla="*/ 3465963 w 7290000"/>
              <a:gd name="connsiteY122" fmla="*/ 6289 h 8369999"/>
              <a:gd name="connsiteX123" fmla="*/ 2545603 w 7290000"/>
              <a:gd name="connsiteY123" fmla="*/ 357195 h 8369999"/>
              <a:gd name="connsiteX124" fmla="*/ 1166357 w 7290000"/>
              <a:gd name="connsiteY124" fmla="*/ 906964 h 8369999"/>
              <a:gd name="connsiteX125" fmla="*/ 861756 w 7290000"/>
              <a:gd name="connsiteY125" fmla="*/ 1042317 h 8369999"/>
              <a:gd name="connsiteX126" fmla="*/ 782787 w 7290000"/>
              <a:gd name="connsiteY126" fmla="*/ 1290167 h 8369999"/>
              <a:gd name="connsiteX127" fmla="*/ 972024 w 7290000"/>
              <a:gd name="connsiteY127" fmla="*/ 1520960 h 8369999"/>
              <a:gd name="connsiteX128" fmla="*/ 0 w 7290000"/>
              <a:gd name="connsiteY128" fmla="*/ 1854812 h 8369999"/>
              <a:gd name="connsiteX129" fmla="*/ 433426 w 7290000"/>
              <a:gd name="connsiteY129" fmla="*/ 2303336 h 8369999"/>
              <a:gd name="connsiteX130" fmla="*/ 1507348 w 7290000"/>
              <a:gd name="connsiteY130" fmla="*/ 1995612 h 8369999"/>
              <a:gd name="connsiteX131" fmla="*/ 2752299 w 7290000"/>
              <a:gd name="connsiteY131" fmla="*/ 1374355 h 8369999"/>
              <a:gd name="connsiteX132" fmla="*/ 3602772 w 7290000"/>
              <a:gd name="connsiteY132" fmla="*/ 935268 h 8369999"/>
              <a:gd name="connsiteX133" fmla="*/ 4162131 w 7290000"/>
              <a:gd name="connsiteY133" fmla="*/ 1481043 h 8369999"/>
              <a:gd name="connsiteX134" fmla="*/ 4044573 w 7290000"/>
              <a:gd name="connsiteY134" fmla="*/ 1980006 h 8369999"/>
              <a:gd name="connsiteX135" fmla="*/ 3284361 w 7290000"/>
              <a:gd name="connsiteY135" fmla="*/ 2313496 h 8369999"/>
              <a:gd name="connsiteX136" fmla="*/ 2603103 w 7290000"/>
              <a:gd name="connsiteY136" fmla="*/ 2365026 h 8369999"/>
              <a:gd name="connsiteX137" fmla="*/ 207433 w 7290000"/>
              <a:gd name="connsiteY137" fmla="*/ 3562546 h 8369999"/>
              <a:gd name="connsiteX138" fmla="*/ 1878544 w 7290000"/>
              <a:gd name="connsiteY138" fmla="*/ 5082646 h 8369999"/>
              <a:gd name="connsiteX139" fmla="*/ 2621662 w 7290000"/>
              <a:gd name="connsiteY139" fmla="*/ 5360989 h 836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7290000" h="8369999">
                <a:moveTo>
                  <a:pt x="4363362" y="4835165"/>
                </a:moveTo>
                <a:lnTo>
                  <a:pt x="5760450" y="4835165"/>
                </a:lnTo>
                <a:cubicBezTo>
                  <a:pt x="5904198" y="4989388"/>
                  <a:pt x="6426432" y="5493073"/>
                  <a:pt x="6913701" y="5794636"/>
                </a:cubicBezTo>
                <a:cubicBezTo>
                  <a:pt x="6824547" y="5778652"/>
                  <a:pt x="4557708" y="5372248"/>
                  <a:pt x="4555899" y="5372248"/>
                </a:cubicBezTo>
                <a:cubicBezTo>
                  <a:pt x="4470741" y="5150146"/>
                  <a:pt x="4363362" y="4835165"/>
                  <a:pt x="4363362" y="4835165"/>
                </a:cubicBezTo>
                <a:close/>
                <a:moveTo>
                  <a:pt x="4562082" y="6661174"/>
                </a:moveTo>
                <a:cubicBezTo>
                  <a:pt x="4534785" y="6349108"/>
                  <a:pt x="4391037" y="6207223"/>
                  <a:pt x="4244022" y="6062800"/>
                </a:cubicBezTo>
                <a:lnTo>
                  <a:pt x="4554441" y="5900935"/>
                </a:lnTo>
                <a:cubicBezTo>
                  <a:pt x="4562082" y="5918377"/>
                  <a:pt x="4845555" y="6563947"/>
                  <a:pt x="4845555" y="6563947"/>
                </a:cubicBezTo>
                <a:cubicBezTo>
                  <a:pt x="4924530" y="6735586"/>
                  <a:pt x="5085396" y="6840076"/>
                  <a:pt x="5287734" y="6856060"/>
                </a:cubicBezTo>
                <a:cubicBezTo>
                  <a:pt x="4995135" y="7053106"/>
                  <a:pt x="4540968" y="7642057"/>
                  <a:pt x="4381560" y="8133025"/>
                </a:cubicBezTo>
                <a:cubicBezTo>
                  <a:pt x="4261491" y="7988602"/>
                  <a:pt x="3967083" y="7792285"/>
                  <a:pt x="3582765" y="7699405"/>
                </a:cubicBezTo>
                <a:cubicBezTo>
                  <a:pt x="4476924" y="7203334"/>
                  <a:pt x="4579551" y="6865861"/>
                  <a:pt x="4562082" y="6661174"/>
                </a:cubicBezTo>
                <a:close/>
                <a:moveTo>
                  <a:pt x="3654072" y="6856060"/>
                </a:moveTo>
                <a:cubicBezTo>
                  <a:pt x="3900825" y="6921751"/>
                  <a:pt x="4120983" y="6926827"/>
                  <a:pt x="4344786" y="6881116"/>
                </a:cubicBezTo>
                <a:cubicBezTo>
                  <a:pt x="4243995" y="7047679"/>
                  <a:pt x="3996513" y="7261033"/>
                  <a:pt x="3536163" y="7536109"/>
                </a:cubicBezTo>
                <a:cubicBezTo>
                  <a:pt x="3600207" y="7356856"/>
                  <a:pt x="3673728" y="7170313"/>
                  <a:pt x="3654072" y="6856060"/>
                </a:cubicBezTo>
                <a:close/>
                <a:moveTo>
                  <a:pt x="1496448" y="1807638"/>
                </a:moveTo>
                <a:lnTo>
                  <a:pt x="1399283" y="1499913"/>
                </a:lnTo>
                <a:lnTo>
                  <a:pt x="1660576" y="1413184"/>
                </a:lnTo>
                <a:cubicBezTo>
                  <a:pt x="1770479" y="1517331"/>
                  <a:pt x="1932058" y="1486486"/>
                  <a:pt x="1992470" y="1387421"/>
                </a:cubicBezTo>
                <a:cubicBezTo>
                  <a:pt x="2018307" y="1344963"/>
                  <a:pt x="2007752" y="1279280"/>
                  <a:pt x="1965176" y="1234285"/>
                </a:cubicBezTo>
                <a:cubicBezTo>
                  <a:pt x="1904402" y="1168964"/>
                  <a:pt x="1801775" y="1162071"/>
                  <a:pt x="1692236" y="1215776"/>
                </a:cubicBezTo>
                <a:cubicBezTo>
                  <a:pt x="1503001" y="1309401"/>
                  <a:pt x="1330139" y="1351856"/>
                  <a:pt x="1162010" y="1358390"/>
                </a:cubicBezTo>
                <a:cubicBezTo>
                  <a:pt x="1022628" y="1364195"/>
                  <a:pt x="999702" y="1304320"/>
                  <a:pt x="993152" y="1261863"/>
                </a:cubicBezTo>
                <a:cubicBezTo>
                  <a:pt x="991332" y="1248435"/>
                  <a:pt x="992787" y="1201623"/>
                  <a:pt x="1021901" y="1168964"/>
                </a:cubicBezTo>
                <a:cubicBezTo>
                  <a:pt x="1062296" y="1122154"/>
                  <a:pt x="1107421" y="1109453"/>
                  <a:pt x="1210046" y="1091309"/>
                </a:cubicBezTo>
                <a:cubicBezTo>
                  <a:pt x="1614722" y="1016916"/>
                  <a:pt x="2140220" y="812615"/>
                  <a:pt x="2652615" y="530292"/>
                </a:cubicBezTo>
                <a:cubicBezTo>
                  <a:pt x="3019815" y="327441"/>
                  <a:pt x="3285117" y="225107"/>
                  <a:pt x="3483432" y="207689"/>
                </a:cubicBezTo>
                <a:cubicBezTo>
                  <a:pt x="3869181" y="174667"/>
                  <a:pt x="4238568" y="299134"/>
                  <a:pt x="4522068" y="559684"/>
                </a:cubicBezTo>
                <a:cubicBezTo>
                  <a:pt x="4823388" y="834750"/>
                  <a:pt x="4996242" y="1228842"/>
                  <a:pt x="4996242" y="1642163"/>
                </a:cubicBezTo>
                <a:cubicBezTo>
                  <a:pt x="4996242" y="2211890"/>
                  <a:pt x="4561353" y="2724277"/>
                  <a:pt x="4151952" y="2916598"/>
                </a:cubicBezTo>
                <a:cubicBezTo>
                  <a:pt x="4027860" y="2895187"/>
                  <a:pt x="3696327" y="2846209"/>
                  <a:pt x="3408831" y="2846209"/>
                </a:cubicBezTo>
                <a:cubicBezTo>
                  <a:pt x="2877147" y="2846209"/>
                  <a:pt x="1468792" y="2846209"/>
                  <a:pt x="1425122" y="3870616"/>
                </a:cubicBezTo>
                <a:lnTo>
                  <a:pt x="1422938" y="3919972"/>
                </a:lnTo>
                <a:cubicBezTo>
                  <a:pt x="1422938" y="4155844"/>
                  <a:pt x="1496448" y="4356157"/>
                  <a:pt x="1652570" y="4502767"/>
                </a:cubicBezTo>
                <a:cubicBezTo>
                  <a:pt x="2006297" y="4835165"/>
                  <a:pt x="2655164" y="4835893"/>
                  <a:pt x="2901528" y="4835165"/>
                </a:cubicBezTo>
                <a:cubicBezTo>
                  <a:pt x="2901528" y="4835165"/>
                  <a:pt x="4164318" y="4835165"/>
                  <a:pt x="4164696" y="4835165"/>
                </a:cubicBezTo>
                <a:cubicBezTo>
                  <a:pt x="4321539" y="5306908"/>
                  <a:pt x="4492935" y="5736937"/>
                  <a:pt x="4492935" y="5736937"/>
                </a:cubicBezTo>
                <a:cubicBezTo>
                  <a:pt x="4488210" y="5732212"/>
                  <a:pt x="4102839" y="5951398"/>
                  <a:pt x="4102839" y="5951398"/>
                </a:cubicBezTo>
                <a:cubicBezTo>
                  <a:pt x="3852441" y="5738368"/>
                  <a:pt x="3479814" y="5546425"/>
                  <a:pt x="3002697" y="5323972"/>
                </a:cubicBezTo>
                <a:cubicBezTo>
                  <a:pt x="2647520" y="5155601"/>
                  <a:pt x="2295249" y="5028214"/>
                  <a:pt x="1954257" y="4905202"/>
                </a:cubicBezTo>
                <a:cubicBezTo>
                  <a:pt x="1096141" y="4593487"/>
                  <a:pt x="357386" y="4325323"/>
                  <a:pt x="419980" y="3579232"/>
                </a:cubicBezTo>
                <a:cubicBezTo>
                  <a:pt x="488033" y="2718472"/>
                  <a:pt x="1349789" y="2656056"/>
                  <a:pt x="2655890" y="2564610"/>
                </a:cubicBezTo>
                <a:cubicBezTo>
                  <a:pt x="2656619" y="2564610"/>
                  <a:pt x="3302208" y="2514171"/>
                  <a:pt x="3302208" y="2514171"/>
                </a:cubicBezTo>
                <a:cubicBezTo>
                  <a:pt x="3729456" y="2477519"/>
                  <a:pt x="4035879" y="2340351"/>
                  <a:pt x="4214187" y="2108831"/>
                </a:cubicBezTo>
                <a:cubicBezTo>
                  <a:pt x="4352832" y="1927026"/>
                  <a:pt x="4405968" y="1684982"/>
                  <a:pt x="4361202" y="1442579"/>
                </a:cubicBezTo>
                <a:cubicBezTo>
                  <a:pt x="4284414" y="1025626"/>
                  <a:pt x="3973266" y="733505"/>
                  <a:pt x="3602799" y="733505"/>
                </a:cubicBezTo>
                <a:cubicBezTo>
                  <a:pt x="3223611" y="733505"/>
                  <a:pt x="2929203" y="973735"/>
                  <a:pt x="2617315" y="1227389"/>
                </a:cubicBezTo>
                <a:cubicBezTo>
                  <a:pt x="2294158" y="1491203"/>
                  <a:pt x="1961172" y="1763366"/>
                  <a:pt x="1496448" y="1807638"/>
                </a:cubicBezTo>
                <a:close/>
                <a:moveTo>
                  <a:pt x="3260709" y="5804437"/>
                </a:moveTo>
                <a:lnTo>
                  <a:pt x="2767230" y="5804437"/>
                </a:lnTo>
                <a:cubicBezTo>
                  <a:pt x="2793069" y="5651293"/>
                  <a:pt x="2812374" y="5441179"/>
                  <a:pt x="2812374" y="5441179"/>
                </a:cubicBezTo>
                <a:cubicBezTo>
                  <a:pt x="3063474" y="5547505"/>
                  <a:pt x="3215592" y="5619352"/>
                  <a:pt x="3329127" y="5683585"/>
                </a:cubicBezTo>
                <a:lnTo>
                  <a:pt x="3260709" y="5804437"/>
                </a:lnTo>
                <a:close/>
                <a:moveTo>
                  <a:pt x="2832030" y="6732670"/>
                </a:moveTo>
                <a:cubicBezTo>
                  <a:pt x="2831301" y="6811780"/>
                  <a:pt x="2844045" y="6944593"/>
                  <a:pt x="2926638" y="7050568"/>
                </a:cubicBezTo>
                <a:cubicBezTo>
                  <a:pt x="2321087" y="6915568"/>
                  <a:pt x="1788313" y="7280257"/>
                  <a:pt x="1639105" y="7397842"/>
                </a:cubicBezTo>
                <a:cubicBezTo>
                  <a:pt x="1569232" y="7073059"/>
                  <a:pt x="1373444" y="6879631"/>
                  <a:pt x="1186391" y="6734128"/>
                </a:cubicBezTo>
                <a:cubicBezTo>
                  <a:pt x="1414203" y="6750085"/>
                  <a:pt x="1814149" y="6770767"/>
                  <a:pt x="2118385" y="6743551"/>
                </a:cubicBezTo>
                <a:cubicBezTo>
                  <a:pt x="2325092" y="6725407"/>
                  <a:pt x="2474661" y="6673891"/>
                  <a:pt x="2581651" y="6478303"/>
                </a:cubicBezTo>
                <a:cubicBezTo>
                  <a:pt x="2643154" y="6366874"/>
                  <a:pt x="2700297" y="6189430"/>
                  <a:pt x="2745414" y="5976427"/>
                </a:cubicBezTo>
                <a:lnTo>
                  <a:pt x="3153357" y="5974969"/>
                </a:lnTo>
                <a:cubicBezTo>
                  <a:pt x="2989602" y="6250396"/>
                  <a:pt x="2834217" y="6535273"/>
                  <a:pt x="2832030" y="6732670"/>
                </a:cubicBezTo>
                <a:close/>
                <a:moveTo>
                  <a:pt x="1775201" y="6087478"/>
                </a:moveTo>
                <a:cubicBezTo>
                  <a:pt x="1865090" y="6208681"/>
                  <a:pt x="1994644" y="6384316"/>
                  <a:pt x="2319624" y="6520396"/>
                </a:cubicBezTo>
                <a:cubicBezTo>
                  <a:pt x="2264671" y="6550150"/>
                  <a:pt x="2168597" y="6561031"/>
                  <a:pt x="2101637" y="6566836"/>
                </a:cubicBezTo>
                <a:cubicBezTo>
                  <a:pt x="1816690" y="6593701"/>
                  <a:pt x="1428025" y="6581713"/>
                  <a:pt x="1206036" y="6573019"/>
                </a:cubicBezTo>
                <a:cubicBezTo>
                  <a:pt x="1445129" y="6423520"/>
                  <a:pt x="1636913" y="6260224"/>
                  <a:pt x="1775201" y="6087478"/>
                </a:cubicBezTo>
                <a:close/>
                <a:moveTo>
                  <a:pt x="1239894" y="1554713"/>
                </a:moveTo>
                <a:lnTo>
                  <a:pt x="1332329" y="1862799"/>
                </a:lnTo>
                <a:cubicBezTo>
                  <a:pt x="1058662" y="1971301"/>
                  <a:pt x="693654" y="2091416"/>
                  <a:pt x="417074" y="2122623"/>
                </a:cubicBezTo>
                <a:cubicBezTo>
                  <a:pt x="342473" y="2130971"/>
                  <a:pt x="287885" y="2115365"/>
                  <a:pt x="253313" y="2084520"/>
                </a:cubicBezTo>
                <a:cubicBezTo>
                  <a:pt x="226383" y="2059119"/>
                  <a:pt x="212190" y="2021016"/>
                  <a:pt x="212190" y="1972027"/>
                </a:cubicBezTo>
                <a:cubicBezTo>
                  <a:pt x="657626" y="1883122"/>
                  <a:pt x="1025546" y="1733615"/>
                  <a:pt x="1239894" y="1554713"/>
                </a:cubicBezTo>
                <a:close/>
                <a:moveTo>
                  <a:pt x="5466015" y="3664498"/>
                </a:moveTo>
                <a:lnTo>
                  <a:pt x="3923019" y="3664147"/>
                </a:lnTo>
                <a:lnTo>
                  <a:pt x="3913542" y="3827443"/>
                </a:lnTo>
                <a:lnTo>
                  <a:pt x="5704398" y="3831061"/>
                </a:lnTo>
                <a:cubicBezTo>
                  <a:pt x="5704398" y="3832519"/>
                  <a:pt x="6061770" y="4068391"/>
                  <a:pt x="6154920" y="4131166"/>
                </a:cubicBezTo>
                <a:lnTo>
                  <a:pt x="3933927" y="4131166"/>
                </a:lnTo>
                <a:lnTo>
                  <a:pt x="3925206" y="4311175"/>
                </a:lnTo>
                <a:lnTo>
                  <a:pt x="6408936" y="4313335"/>
                </a:lnTo>
                <a:cubicBezTo>
                  <a:pt x="6408936" y="4314064"/>
                  <a:pt x="6856920" y="4609444"/>
                  <a:pt x="6942078" y="4654453"/>
                </a:cubicBezTo>
                <a:lnTo>
                  <a:pt x="2944809" y="4654453"/>
                </a:lnTo>
                <a:cubicBezTo>
                  <a:pt x="2614002" y="4657342"/>
                  <a:pt x="2071767" y="4629775"/>
                  <a:pt x="1791915" y="4352161"/>
                </a:cubicBezTo>
                <a:cubicBezTo>
                  <a:pt x="1680191" y="4241866"/>
                  <a:pt x="1625603" y="4100332"/>
                  <a:pt x="1625603" y="3919972"/>
                </a:cubicBezTo>
                <a:cubicBezTo>
                  <a:pt x="1625603" y="3320140"/>
                  <a:pt x="2191860" y="3027649"/>
                  <a:pt x="3390957" y="3027649"/>
                </a:cubicBezTo>
                <a:cubicBezTo>
                  <a:pt x="3619134" y="3027649"/>
                  <a:pt x="3870963" y="3053785"/>
                  <a:pt x="4147929" y="3110026"/>
                </a:cubicBezTo>
                <a:cubicBezTo>
                  <a:pt x="4829166" y="3247915"/>
                  <a:pt x="5298615" y="3537490"/>
                  <a:pt x="5466015" y="3664498"/>
                </a:cubicBezTo>
                <a:close/>
                <a:moveTo>
                  <a:pt x="2621662" y="5360989"/>
                </a:moveTo>
                <a:cubicBezTo>
                  <a:pt x="2626031" y="5650564"/>
                  <a:pt x="2530683" y="6146635"/>
                  <a:pt x="2419324" y="6374515"/>
                </a:cubicBezTo>
                <a:cubicBezTo>
                  <a:pt x="2100533" y="6234088"/>
                  <a:pt x="1960424" y="6015253"/>
                  <a:pt x="1885459" y="5909305"/>
                </a:cubicBezTo>
                <a:lnTo>
                  <a:pt x="1694037" y="5884627"/>
                </a:lnTo>
                <a:cubicBezTo>
                  <a:pt x="1589593" y="6021436"/>
                  <a:pt x="1297002" y="6366901"/>
                  <a:pt x="739481" y="6640141"/>
                </a:cubicBezTo>
                <a:cubicBezTo>
                  <a:pt x="820635" y="6686581"/>
                  <a:pt x="1412000" y="7041496"/>
                  <a:pt x="1484058" y="7573126"/>
                </a:cubicBezTo>
                <a:lnTo>
                  <a:pt x="1663832" y="7620295"/>
                </a:lnTo>
                <a:cubicBezTo>
                  <a:pt x="1903654" y="7433401"/>
                  <a:pt x="2506667" y="7032046"/>
                  <a:pt x="3117690" y="7300237"/>
                </a:cubicBezTo>
                <a:lnTo>
                  <a:pt x="3205386" y="7137643"/>
                </a:lnTo>
                <a:cubicBezTo>
                  <a:pt x="3067821" y="6970729"/>
                  <a:pt x="3023784" y="6885814"/>
                  <a:pt x="3023784" y="6768958"/>
                </a:cubicBezTo>
                <a:cubicBezTo>
                  <a:pt x="3023784" y="6450358"/>
                  <a:pt x="3329478" y="6017440"/>
                  <a:pt x="3505626" y="5777572"/>
                </a:cubicBezTo>
                <a:cubicBezTo>
                  <a:pt x="4019841" y="6050461"/>
                  <a:pt x="4384125" y="6337849"/>
                  <a:pt x="4378293" y="6721060"/>
                </a:cubicBezTo>
                <a:cubicBezTo>
                  <a:pt x="3942324" y="6773332"/>
                  <a:pt x="3639168" y="6661903"/>
                  <a:pt x="3639168" y="6661903"/>
                </a:cubicBezTo>
                <a:lnTo>
                  <a:pt x="3469230" y="6776221"/>
                </a:lnTo>
                <a:cubicBezTo>
                  <a:pt x="3536919" y="7149982"/>
                  <a:pt x="3259602" y="7730968"/>
                  <a:pt x="3204657" y="7839832"/>
                </a:cubicBezTo>
                <a:cubicBezTo>
                  <a:pt x="4021650" y="7919671"/>
                  <a:pt x="4329153" y="8366008"/>
                  <a:pt x="4330989" y="8370004"/>
                </a:cubicBezTo>
                <a:lnTo>
                  <a:pt x="4532949" y="8330098"/>
                </a:lnTo>
                <a:cubicBezTo>
                  <a:pt x="4741497" y="7665655"/>
                  <a:pt x="5167638" y="7101355"/>
                  <a:pt x="5652747" y="6853144"/>
                </a:cubicBezTo>
                <a:lnTo>
                  <a:pt x="5593050" y="6680047"/>
                </a:lnTo>
                <a:cubicBezTo>
                  <a:pt x="5288463" y="6732670"/>
                  <a:pt x="5102865" y="6666277"/>
                  <a:pt x="5014413" y="6472498"/>
                </a:cubicBezTo>
                <a:cubicBezTo>
                  <a:pt x="4892157" y="6219211"/>
                  <a:pt x="4763313" y="5915110"/>
                  <a:pt x="4630851" y="5566378"/>
                </a:cubicBezTo>
                <a:cubicBezTo>
                  <a:pt x="5299722" y="5679967"/>
                  <a:pt x="6010821" y="5811673"/>
                  <a:pt x="6638220" y="5927800"/>
                </a:cubicBezTo>
                <a:lnTo>
                  <a:pt x="7227765" y="6037042"/>
                </a:lnTo>
                <a:lnTo>
                  <a:pt x="7290000" y="5867212"/>
                </a:lnTo>
                <a:cubicBezTo>
                  <a:pt x="6621858" y="5428840"/>
                  <a:pt x="6242643" y="5063422"/>
                  <a:pt x="6029019" y="4832275"/>
                </a:cubicBezTo>
                <a:lnTo>
                  <a:pt x="7253253" y="4833706"/>
                </a:lnTo>
                <a:lnTo>
                  <a:pt x="7279092" y="4682398"/>
                </a:lnTo>
                <a:lnTo>
                  <a:pt x="6605469" y="4216081"/>
                </a:lnTo>
                <a:lnTo>
                  <a:pt x="5490423" y="3448579"/>
                </a:lnTo>
                <a:cubicBezTo>
                  <a:pt x="5416902" y="3396712"/>
                  <a:pt x="5022432" y="3139429"/>
                  <a:pt x="4410693" y="2977213"/>
                </a:cubicBezTo>
                <a:cubicBezTo>
                  <a:pt x="4808808" y="2754409"/>
                  <a:pt x="5208030" y="2246725"/>
                  <a:pt x="5208030" y="1652323"/>
                </a:cubicBezTo>
                <a:cubicBezTo>
                  <a:pt x="5208030" y="1179488"/>
                  <a:pt x="5011524" y="728062"/>
                  <a:pt x="4666518" y="412353"/>
                </a:cubicBezTo>
                <a:cubicBezTo>
                  <a:pt x="4337901" y="112251"/>
                  <a:pt x="3911031" y="-32903"/>
                  <a:pt x="3465963" y="6289"/>
                </a:cubicBezTo>
                <a:cubicBezTo>
                  <a:pt x="3218130" y="27699"/>
                  <a:pt x="2909169" y="145998"/>
                  <a:pt x="2545603" y="357195"/>
                </a:cubicBezTo>
                <a:cubicBezTo>
                  <a:pt x="2070328" y="632260"/>
                  <a:pt x="1619433" y="812977"/>
                  <a:pt x="1166357" y="906964"/>
                </a:cubicBezTo>
                <a:cubicBezTo>
                  <a:pt x="987309" y="944340"/>
                  <a:pt x="921804" y="973735"/>
                  <a:pt x="861756" y="1042317"/>
                </a:cubicBezTo>
                <a:cubicBezTo>
                  <a:pt x="798071" y="1114532"/>
                  <a:pt x="768957" y="1204525"/>
                  <a:pt x="782787" y="1290167"/>
                </a:cubicBezTo>
                <a:cubicBezTo>
                  <a:pt x="800256" y="1405926"/>
                  <a:pt x="863941" y="1483946"/>
                  <a:pt x="972024" y="1520960"/>
                </a:cubicBezTo>
                <a:cubicBezTo>
                  <a:pt x="625574" y="1724899"/>
                  <a:pt x="152481" y="1832675"/>
                  <a:pt x="0" y="1854812"/>
                </a:cubicBezTo>
                <a:cubicBezTo>
                  <a:pt x="16376" y="2101209"/>
                  <a:pt x="88432" y="2338172"/>
                  <a:pt x="433426" y="2303336"/>
                </a:cubicBezTo>
                <a:cubicBezTo>
                  <a:pt x="755492" y="2271765"/>
                  <a:pt x="1227857" y="2095766"/>
                  <a:pt x="1507348" y="1995612"/>
                </a:cubicBezTo>
                <a:cubicBezTo>
                  <a:pt x="2084522" y="1928841"/>
                  <a:pt x="2439704" y="1629462"/>
                  <a:pt x="2752299" y="1374355"/>
                </a:cubicBezTo>
                <a:cubicBezTo>
                  <a:pt x="3045978" y="1133040"/>
                  <a:pt x="3299265" y="935268"/>
                  <a:pt x="3602772" y="935268"/>
                </a:cubicBezTo>
                <a:cubicBezTo>
                  <a:pt x="3831327" y="935268"/>
                  <a:pt x="4095900" y="1122154"/>
                  <a:pt x="4162131" y="1481043"/>
                </a:cubicBezTo>
                <a:cubicBezTo>
                  <a:pt x="4170123" y="1528218"/>
                  <a:pt x="4204710" y="1769171"/>
                  <a:pt x="4044573" y="1980006"/>
                </a:cubicBezTo>
                <a:cubicBezTo>
                  <a:pt x="3901554" y="2167618"/>
                  <a:pt x="3638088" y="2283375"/>
                  <a:pt x="3284361" y="2313496"/>
                </a:cubicBezTo>
                <a:lnTo>
                  <a:pt x="2603103" y="2365026"/>
                </a:lnTo>
                <a:cubicBezTo>
                  <a:pt x="1310467" y="2456472"/>
                  <a:pt x="288951" y="2529410"/>
                  <a:pt x="207433" y="3562546"/>
                </a:cubicBezTo>
                <a:cubicBezTo>
                  <a:pt x="132466" y="4450144"/>
                  <a:pt x="941090" y="4743715"/>
                  <a:pt x="1878544" y="5082646"/>
                </a:cubicBezTo>
                <a:cubicBezTo>
                  <a:pt x="2049584" y="5139265"/>
                  <a:pt x="2238460" y="5205307"/>
                  <a:pt x="2621662" y="5360989"/>
                </a:cubicBezTo>
                <a:close/>
              </a:path>
            </a:pathLst>
          </a:custGeom>
          <a:solidFill>
            <a:srgbClr val="1A1919"/>
          </a:solidFill>
          <a:ln w="269796" cap="flat">
            <a:noFill/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815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EA5A8BF-BDC5-47F3-811D-629EC6A647E0}"/>
              </a:ext>
            </a:extLst>
          </p:cNvPr>
          <p:cNvSpPr/>
          <p:nvPr/>
        </p:nvSpPr>
        <p:spPr>
          <a:xfrm rot="5400000">
            <a:off x="-3599443" y="3599440"/>
            <a:ext cx="21599527" cy="14400642"/>
          </a:xfrm>
          <a:custGeom>
            <a:avLst/>
            <a:gdLst>
              <a:gd name="connsiteX0" fmla="*/ 0 w 21599527"/>
              <a:gd name="connsiteY0" fmla="*/ 14400642 h 14400642"/>
              <a:gd name="connsiteX1" fmla="*/ 3600029 w 21599527"/>
              <a:gd name="connsiteY1" fmla="*/ 0 h 14400642"/>
              <a:gd name="connsiteX2" fmla="*/ 17999499 w 21599527"/>
              <a:gd name="connsiteY2" fmla="*/ 0 h 14400642"/>
              <a:gd name="connsiteX3" fmla="*/ 21599527 w 21599527"/>
              <a:gd name="connsiteY3" fmla="*/ 14400642 h 1440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99527" h="14400642">
                <a:moveTo>
                  <a:pt x="0" y="14400642"/>
                </a:moveTo>
                <a:lnTo>
                  <a:pt x="3600029" y="0"/>
                </a:lnTo>
                <a:lnTo>
                  <a:pt x="17999499" y="0"/>
                </a:lnTo>
                <a:lnTo>
                  <a:pt x="21599527" y="14400642"/>
                </a:lnTo>
                <a:close/>
              </a:path>
            </a:pathLst>
          </a:custGeom>
          <a:solidFill>
            <a:srgbClr val="FF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4ED49A-856E-44F2-90A9-0DBCE1D60B8F}"/>
              </a:ext>
            </a:extLst>
          </p:cNvPr>
          <p:cNvSpPr/>
          <p:nvPr/>
        </p:nvSpPr>
        <p:spPr>
          <a:xfrm rot="5400000">
            <a:off x="21600426" y="-3600557"/>
            <a:ext cx="14399790" cy="28800640"/>
          </a:xfrm>
          <a:custGeom>
            <a:avLst/>
            <a:gdLst>
              <a:gd name="connsiteX0" fmla="*/ 3599869 w 21599527"/>
              <a:gd name="connsiteY0" fmla="*/ 28800640 h 43200641"/>
              <a:gd name="connsiteX1" fmla="*/ 10799764 w 21599527"/>
              <a:gd name="connsiteY1" fmla="*/ 0 h 43200641"/>
              <a:gd name="connsiteX2" fmla="*/ 17999659 w 21599527"/>
              <a:gd name="connsiteY2" fmla="*/ 28800640 h 43200641"/>
              <a:gd name="connsiteX3" fmla="*/ 0 w 21599527"/>
              <a:gd name="connsiteY3" fmla="*/ 43200641 h 43200641"/>
              <a:gd name="connsiteX4" fmla="*/ 1 w 21599527"/>
              <a:gd name="connsiteY4" fmla="*/ 43200639 h 43200641"/>
              <a:gd name="connsiteX5" fmla="*/ 21599527 w 21599527"/>
              <a:gd name="connsiteY5" fmla="*/ 43200639 h 43200641"/>
              <a:gd name="connsiteX6" fmla="*/ 21599527 w 21599527"/>
              <a:gd name="connsiteY6" fmla="*/ 43200641 h 43200641"/>
              <a:gd name="connsiteX0" fmla="*/ 3599868 w 21599526"/>
              <a:gd name="connsiteY0" fmla="*/ 28800640 h 43200641"/>
              <a:gd name="connsiteX1" fmla="*/ 10799763 w 21599526"/>
              <a:gd name="connsiteY1" fmla="*/ 0 h 43200641"/>
              <a:gd name="connsiteX2" fmla="*/ 17999658 w 21599526"/>
              <a:gd name="connsiteY2" fmla="*/ 28800640 h 43200641"/>
              <a:gd name="connsiteX3" fmla="*/ 3599868 w 21599526"/>
              <a:gd name="connsiteY3" fmla="*/ 28800640 h 43200641"/>
              <a:gd name="connsiteX4" fmla="*/ 21599526 w 21599526"/>
              <a:gd name="connsiteY4" fmla="*/ 43200641 h 43200641"/>
              <a:gd name="connsiteX5" fmla="*/ 0 w 21599526"/>
              <a:gd name="connsiteY5" fmla="*/ 43200639 h 43200641"/>
              <a:gd name="connsiteX6" fmla="*/ 21599526 w 21599526"/>
              <a:gd name="connsiteY6" fmla="*/ 43200639 h 43200641"/>
              <a:gd name="connsiteX7" fmla="*/ 21599526 w 21599526"/>
              <a:gd name="connsiteY7" fmla="*/ 43200641 h 43200641"/>
              <a:gd name="connsiteX0" fmla="*/ 293958 w 18293616"/>
              <a:gd name="connsiteY0" fmla="*/ 28800640 h 43200641"/>
              <a:gd name="connsiteX1" fmla="*/ 7493853 w 18293616"/>
              <a:gd name="connsiteY1" fmla="*/ 0 h 43200641"/>
              <a:gd name="connsiteX2" fmla="*/ 14693748 w 18293616"/>
              <a:gd name="connsiteY2" fmla="*/ 28800640 h 43200641"/>
              <a:gd name="connsiteX3" fmla="*/ 293958 w 18293616"/>
              <a:gd name="connsiteY3" fmla="*/ 28800640 h 43200641"/>
              <a:gd name="connsiteX4" fmla="*/ 18293616 w 18293616"/>
              <a:gd name="connsiteY4" fmla="*/ 43200641 h 43200641"/>
              <a:gd name="connsiteX5" fmla="*/ 0 w 18293616"/>
              <a:gd name="connsiteY5" fmla="*/ 39050671 h 43200641"/>
              <a:gd name="connsiteX6" fmla="*/ 18293616 w 18293616"/>
              <a:gd name="connsiteY6" fmla="*/ 43200639 h 43200641"/>
              <a:gd name="connsiteX7" fmla="*/ 18293616 w 18293616"/>
              <a:gd name="connsiteY7" fmla="*/ 43200641 h 43200641"/>
              <a:gd name="connsiteX0" fmla="*/ 0 w 17999658"/>
              <a:gd name="connsiteY0" fmla="*/ 28800640 h 43200641"/>
              <a:gd name="connsiteX1" fmla="*/ 7199895 w 17999658"/>
              <a:gd name="connsiteY1" fmla="*/ 0 h 43200641"/>
              <a:gd name="connsiteX2" fmla="*/ 14399790 w 17999658"/>
              <a:gd name="connsiteY2" fmla="*/ 28800640 h 43200641"/>
              <a:gd name="connsiteX3" fmla="*/ 0 w 17999658"/>
              <a:gd name="connsiteY3" fmla="*/ 28800640 h 43200641"/>
              <a:gd name="connsiteX4" fmla="*/ 17999658 w 17999658"/>
              <a:gd name="connsiteY4" fmla="*/ 43200641 h 43200641"/>
              <a:gd name="connsiteX5" fmla="*/ 17999658 w 17999658"/>
              <a:gd name="connsiteY5" fmla="*/ 43200639 h 43200641"/>
              <a:gd name="connsiteX6" fmla="*/ 17999658 w 17999658"/>
              <a:gd name="connsiteY6" fmla="*/ 43200641 h 43200641"/>
              <a:gd name="connsiteX0" fmla="*/ 2152309 w 20151967"/>
              <a:gd name="connsiteY0" fmla="*/ 28800640 h 43200639"/>
              <a:gd name="connsiteX1" fmla="*/ 9352204 w 20151967"/>
              <a:gd name="connsiteY1" fmla="*/ 0 h 43200639"/>
              <a:gd name="connsiteX2" fmla="*/ 16552099 w 20151967"/>
              <a:gd name="connsiteY2" fmla="*/ 28800640 h 43200639"/>
              <a:gd name="connsiteX3" fmla="*/ 2152309 w 20151967"/>
              <a:gd name="connsiteY3" fmla="*/ 28800640 h 43200639"/>
              <a:gd name="connsiteX4" fmla="*/ 0 w 20151967"/>
              <a:gd name="connsiteY4" fmla="*/ 30188024 h 43200639"/>
              <a:gd name="connsiteX5" fmla="*/ 20151967 w 20151967"/>
              <a:gd name="connsiteY5" fmla="*/ 43200639 h 43200639"/>
              <a:gd name="connsiteX6" fmla="*/ 0 w 20151967"/>
              <a:gd name="connsiteY6" fmla="*/ 30188024 h 43200639"/>
              <a:gd name="connsiteX0" fmla="*/ 2504003 w 16903793"/>
              <a:gd name="connsiteY0" fmla="*/ 28800640 h 32720210"/>
              <a:gd name="connsiteX1" fmla="*/ 9703898 w 16903793"/>
              <a:gd name="connsiteY1" fmla="*/ 0 h 32720210"/>
              <a:gd name="connsiteX2" fmla="*/ 16903793 w 16903793"/>
              <a:gd name="connsiteY2" fmla="*/ 28800640 h 32720210"/>
              <a:gd name="connsiteX3" fmla="*/ 2504003 w 16903793"/>
              <a:gd name="connsiteY3" fmla="*/ 28800640 h 32720210"/>
              <a:gd name="connsiteX4" fmla="*/ 351694 w 16903793"/>
              <a:gd name="connsiteY4" fmla="*/ 30188024 h 32720210"/>
              <a:gd name="connsiteX5" fmla="*/ 0 w 16903793"/>
              <a:gd name="connsiteY5" fmla="*/ 32720210 h 32720210"/>
              <a:gd name="connsiteX6" fmla="*/ 351694 w 16903793"/>
              <a:gd name="connsiteY6" fmla="*/ 30188024 h 32720210"/>
              <a:gd name="connsiteX0" fmla="*/ 0 w 14399790"/>
              <a:gd name="connsiteY0" fmla="*/ 28800640 h 28800640"/>
              <a:gd name="connsiteX1" fmla="*/ 7199895 w 14399790"/>
              <a:gd name="connsiteY1" fmla="*/ 0 h 28800640"/>
              <a:gd name="connsiteX2" fmla="*/ 14399790 w 14399790"/>
              <a:gd name="connsiteY2" fmla="*/ 28800640 h 28800640"/>
              <a:gd name="connsiteX3" fmla="*/ 0 w 14399790"/>
              <a:gd name="connsiteY3" fmla="*/ 28800640 h 2880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99790" h="28800640">
                <a:moveTo>
                  <a:pt x="0" y="28800640"/>
                </a:moveTo>
                <a:lnTo>
                  <a:pt x="7199895" y="0"/>
                </a:lnTo>
                <a:lnTo>
                  <a:pt x="14399790" y="28800640"/>
                </a:lnTo>
                <a:lnTo>
                  <a:pt x="0" y="288006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CAE7AD4-52BC-4075-82D4-8FD46BA3E29A}"/>
              </a:ext>
            </a:extLst>
          </p:cNvPr>
          <p:cNvSpPr/>
          <p:nvPr/>
        </p:nvSpPr>
        <p:spPr>
          <a:xfrm rot="5400000">
            <a:off x="21600426" y="-3600559"/>
            <a:ext cx="14399789" cy="28800641"/>
          </a:xfrm>
          <a:custGeom>
            <a:avLst/>
            <a:gdLst>
              <a:gd name="connsiteX0" fmla="*/ 0 w 14399789"/>
              <a:gd name="connsiteY0" fmla="*/ 28800641 h 28800641"/>
              <a:gd name="connsiteX1" fmla="*/ 1080120 w 14399789"/>
              <a:gd name="connsiteY1" fmla="*/ 24480003 h 28800641"/>
              <a:gd name="connsiteX2" fmla="*/ 5040134 w 14399789"/>
              <a:gd name="connsiteY2" fmla="*/ 24480003 h 28800641"/>
              <a:gd name="connsiteX3" fmla="*/ 5040134 w 14399789"/>
              <a:gd name="connsiteY3" fmla="*/ 8639361 h 28800641"/>
              <a:gd name="connsiteX4" fmla="*/ 7199894 w 14399789"/>
              <a:gd name="connsiteY4" fmla="*/ 0 h 28800641"/>
              <a:gd name="connsiteX5" fmla="*/ 9359659 w 14399789"/>
              <a:gd name="connsiteY5" fmla="*/ 8639377 h 28800641"/>
              <a:gd name="connsiteX6" fmla="*/ 9359659 w 14399789"/>
              <a:gd name="connsiteY6" fmla="*/ 24480003 h 28800641"/>
              <a:gd name="connsiteX7" fmla="*/ 13319669 w 14399789"/>
              <a:gd name="connsiteY7" fmla="*/ 24480003 h 28800641"/>
              <a:gd name="connsiteX8" fmla="*/ 14399789 w 14399789"/>
              <a:gd name="connsiteY8" fmla="*/ 28800641 h 28800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99789" h="28800641">
                <a:moveTo>
                  <a:pt x="0" y="28800641"/>
                </a:moveTo>
                <a:lnTo>
                  <a:pt x="1080120" y="24480003"/>
                </a:lnTo>
                <a:lnTo>
                  <a:pt x="5040134" y="24480003"/>
                </a:lnTo>
                <a:lnTo>
                  <a:pt x="5040134" y="8639361"/>
                </a:lnTo>
                <a:lnTo>
                  <a:pt x="7199894" y="0"/>
                </a:lnTo>
                <a:lnTo>
                  <a:pt x="9359659" y="8639377"/>
                </a:lnTo>
                <a:lnTo>
                  <a:pt x="9359659" y="24480003"/>
                </a:lnTo>
                <a:lnTo>
                  <a:pt x="13319669" y="24480003"/>
                </a:lnTo>
                <a:lnTo>
                  <a:pt x="14399789" y="28800641"/>
                </a:lnTo>
                <a:close/>
              </a:path>
            </a:pathLst>
          </a:cu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84120DE-92C8-4F02-AE58-124AC397D311}"/>
              </a:ext>
            </a:extLst>
          </p:cNvPr>
          <p:cNvSpPr/>
          <p:nvPr/>
        </p:nvSpPr>
        <p:spPr>
          <a:xfrm>
            <a:off x="2228850" y="4724400"/>
            <a:ext cx="10134600" cy="8839200"/>
          </a:xfrm>
          <a:custGeom>
            <a:avLst/>
            <a:gdLst>
              <a:gd name="connsiteX0" fmla="*/ 2133600 w 10134600"/>
              <a:gd name="connsiteY0" fmla="*/ 1771650 h 8839200"/>
              <a:gd name="connsiteX1" fmla="*/ 1352550 w 10134600"/>
              <a:gd name="connsiteY1" fmla="*/ 2057400 h 8839200"/>
              <a:gd name="connsiteX2" fmla="*/ 952500 w 10134600"/>
              <a:gd name="connsiteY2" fmla="*/ 1943100 h 8839200"/>
              <a:gd name="connsiteX3" fmla="*/ 895350 w 10134600"/>
              <a:gd name="connsiteY3" fmla="*/ 1600200 h 8839200"/>
              <a:gd name="connsiteX4" fmla="*/ 1276350 w 10134600"/>
              <a:gd name="connsiteY4" fmla="*/ 1314450 h 8839200"/>
              <a:gd name="connsiteX5" fmla="*/ 2609850 w 10134600"/>
              <a:gd name="connsiteY5" fmla="*/ 895350 h 8839200"/>
              <a:gd name="connsiteX6" fmla="*/ 3810000 w 10134600"/>
              <a:gd name="connsiteY6" fmla="*/ 266700 h 8839200"/>
              <a:gd name="connsiteX7" fmla="*/ 4648200 w 10134600"/>
              <a:gd name="connsiteY7" fmla="*/ 0 h 8839200"/>
              <a:gd name="connsiteX8" fmla="*/ 5448300 w 10134600"/>
              <a:gd name="connsiteY8" fmla="*/ 76200 h 8839200"/>
              <a:gd name="connsiteX9" fmla="*/ 6343650 w 10134600"/>
              <a:gd name="connsiteY9" fmla="*/ 457200 h 8839200"/>
              <a:gd name="connsiteX10" fmla="*/ 6800850 w 10134600"/>
              <a:gd name="connsiteY10" fmla="*/ 1123950 h 8839200"/>
              <a:gd name="connsiteX11" fmla="*/ 7181850 w 10134600"/>
              <a:gd name="connsiteY11" fmla="*/ 2152650 h 8839200"/>
              <a:gd name="connsiteX12" fmla="*/ 7048500 w 10134600"/>
              <a:gd name="connsiteY12" fmla="*/ 2914650 h 8839200"/>
              <a:gd name="connsiteX13" fmla="*/ 6667500 w 10134600"/>
              <a:gd name="connsiteY13" fmla="*/ 3543300 h 8839200"/>
              <a:gd name="connsiteX14" fmla="*/ 6153150 w 10134600"/>
              <a:gd name="connsiteY14" fmla="*/ 4019550 h 8839200"/>
              <a:gd name="connsiteX15" fmla="*/ 5753100 w 10134600"/>
              <a:gd name="connsiteY15" fmla="*/ 4324350 h 8839200"/>
              <a:gd name="connsiteX16" fmla="*/ 7086600 w 10134600"/>
              <a:gd name="connsiteY16" fmla="*/ 4800600 h 8839200"/>
              <a:gd name="connsiteX17" fmla="*/ 8743950 w 10134600"/>
              <a:gd name="connsiteY17" fmla="*/ 5848350 h 8839200"/>
              <a:gd name="connsiteX18" fmla="*/ 10134600 w 10134600"/>
              <a:gd name="connsiteY18" fmla="*/ 6915150 h 8839200"/>
              <a:gd name="connsiteX19" fmla="*/ 8267700 w 10134600"/>
              <a:gd name="connsiteY19" fmla="*/ 6896100 h 8839200"/>
              <a:gd name="connsiteX20" fmla="*/ 8553450 w 10134600"/>
              <a:gd name="connsiteY20" fmla="*/ 7353300 h 8839200"/>
              <a:gd name="connsiteX21" fmla="*/ 10115550 w 10134600"/>
              <a:gd name="connsiteY21" fmla="*/ 8648700 h 8839200"/>
              <a:gd name="connsiteX22" fmla="*/ 6210300 w 10134600"/>
              <a:gd name="connsiteY22" fmla="*/ 7943850 h 8839200"/>
              <a:gd name="connsiteX23" fmla="*/ 6381750 w 10134600"/>
              <a:gd name="connsiteY23" fmla="*/ 8458200 h 8839200"/>
              <a:gd name="connsiteX24" fmla="*/ 5657850 w 10134600"/>
              <a:gd name="connsiteY24" fmla="*/ 8839200 h 8839200"/>
              <a:gd name="connsiteX25" fmla="*/ 4191000 w 10134600"/>
              <a:gd name="connsiteY25" fmla="*/ 7962900 h 8839200"/>
              <a:gd name="connsiteX26" fmla="*/ 3257550 w 10134600"/>
              <a:gd name="connsiteY26" fmla="*/ 7543800 h 8839200"/>
              <a:gd name="connsiteX27" fmla="*/ 1123950 w 10134600"/>
              <a:gd name="connsiteY27" fmla="*/ 6762750 h 8839200"/>
              <a:gd name="connsiteX28" fmla="*/ 209550 w 10134600"/>
              <a:gd name="connsiteY28" fmla="*/ 6057900 h 8839200"/>
              <a:gd name="connsiteX29" fmla="*/ 0 w 10134600"/>
              <a:gd name="connsiteY29" fmla="*/ 5105400 h 8839200"/>
              <a:gd name="connsiteX30" fmla="*/ 247650 w 10134600"/>
              <a:gd name="connsiteY30" fmla="*/ 4419600 h 8839200"/>
              <a:gd name="connsiteX31" fmla="*/ 838200 w 10134600"/>
              <a:gd name="connsiteY31" fmla="*/ 3962400 h 8839200"/>
              <a:gd name="connsiteX32" fmla="*/ 1809750 w 10134600"/>
              <a:gd name="connsiteY32" fmla="*/ 3638550 h 8839200"/>
              <a:gd name="connsiteX33" fmla="*/ 3467100 w 10134600"/>
              <a:gd name="connsiteY33" fmla="*/ 3524250 h 8839200"/>
              <a:gd name="connsiteX34" fmla="*/ 5010150 w 10134600"/>
              <a:gd name="connsiteY34" fmla="*/ 3371850 h 8839200"/>
              <a:gd name="connsiteX35" fmla="*/ 5600700 w 10134600"/>
              <a:gd name="connsiteY35" fmla="*/ 3028950 h 8839200"/>
              <a:gd name="connsiteX36" fmla="*/ 5772150 w 10134600"/>
              <a:gd name="connsiteY36" fmla="*/ 2571750 h 8839200"/>
              <a:gd name="connsiteX37" fmla="*/ 5867400 w 10134600"/>
              <a:gd name="connsiteY37" fmla="*/ 1962150 h 8839200"/>
              <a:gd name="connsiteX38" fmla="*/ 5581650 w 10134600"/>
              <a:gd name="connsiteY38" fmla="*/ 1390650 h 8839200"/>
              <a:gd name="connsiteX39" fmla="*/ 5048250 w 10134600"/>
              <a:gd name="connsiteY39" fmla="*/ 1104900 h 8839200"/>
              <a:gd name="connsiteX40" fmla="*/ 4286250 w 10134600"/>
              <a:gd name="connsiteY40" fmla="*/ 1200150 h 8839200"/>
              <a:gd name="connsiteX41" fmla="*/ 3390900 w 10134600"/>
              <a:gd name="connsiteY41" fmla="*/ 1866900 h 8839200"/>
              <a:gd name="connsiteX42" fmla="*/ 2781300 w 10134600"/>
              <a:gd name="connsiteY42" fmla="*/ 2324100 h 8839200"/>
              <a:gd name="connsiteX43" fmla="*/ 2286000 w 10134600"/>
              <a:gd name="connsiteY43" fmla="*/ 2590800 h 8839200"/>
              <a:gd name="connsiteX44" fmla="*/ 1714500 w 10134600"/>
              <a:gd name="connsiteY44" fmla="*/ 2667000 h 8839200"/>
              <a:gd name="connsiteX45" fmla="*/ 1428750 w 10134600"/>
              <a:gd name="connsiteY45" fmla="*/ 2019300 h 8839200"/>
              <a:gd name="connsiteX46" fmla="*/ 2133600 w 10134600"/>
              <a:gd name="connsiteY46" fmla="*/ 1771650 h 8839200"/>
              <a:gd name="connsiteX0" fmla="*/ 1428750 w 10134600"/>
              <a:gd name="connsiteY0" fmla="*/ 2019300 h 8839200"/>
              <a:gd name="connsiteX1" fmla="*/ 1352550 w 10134600"/>
              <a:gd name="connsiteY1" fmla="*/ 2057400 h 8839200"/>
              <a:gd name="connsiteX2" fmla="*/ 952500 w 10134600"/>
              <a:gd name="connsiteY2" fmla="*/ 1943100 h 8839200"/>
              <a:gd name="connsiteX3" fmla="*/ 895350 w 10134600"/>
              <a:gd name="connsiteY3" fmla="*/ 1600200 h 8839200"/>
              <a:gd name="connsiteX4" fmla="*/ 1276350 w 10134600"/>
              <a:gd name="connsiteY4" fmla="*/ 1314450 h 8839200"/>
              <a:gd name="connsiteX5" fmla="*/ 2609850 w 10134600"/>
              <a:gd name="connsiteY5" fmla="*/ 895350 h 8839200"/>
              <a:gd name="connsiteX6" fmla="*/ 3810000 w 10134600"/>
              <a:gd name="connsiteY6" fmla="*/ 266700 h 8839200"/>
              <a:gd name="connsiteX7" fmla="*/ 4648200 w 10134600"/>
              <a:gd name="connsiteY7" fmla="*/ 0 h 8839200"/>
              <a:gd name="connsiteX8" fmla="*/ 5448300 w 10134600"/>
              <a:gd name="connsiteY8" fmla="*/ 76200 h 8839200"/>
              <a:gd name="connsiteX9" fmla="*/ 6343650 w 10134600"/>
              <a:gd name="connsiteY9" fmla="*/ 457200 h 8839200"/>
              <a:gd name="connsiteX10" fmla="*/ 6800850 w 10134600"/>
              <a:gd name="connsiteY10" fmla="*/ 1123950 h 8839200"/>
              <a:gd name="connsiteX11" fmla="*/ 7181850 w 10134600"/>
              <a:gd name="connsiteY11" fmla="*/ 2152650 h 8839200"/>
              <a:gd name="connsiteX12" fmla="*/ 7048500 w 10134600"/>
              <a:gd name="connsiteY12" fmla="*/ 2914650 h 8839200"/>
              <a:gd name="connsiteX13" fmla="*/ 6667500 w 10134600"/>
              <a:gd name="connsiteY13" fmla="*/ 3543300 h 8839200"/>
              <a:gd name="connsiteX14" fmla="*/ 6153150 w 10134600"/>
              <a:gd name="connsiteY14" fmla="*/ 4019550 h 8839200"/>
              <a:gd name="connsiteX15" fmla="*/ 5753100 w 10134600"/>
              <a:gd name="connsiteY15" fmla="*/ 4324350 h 8839200"/>
              <a:gd name="connsiteX16" fmla="*/ 7086600 w 10134600"/>
              <a:gd name="connsiteY16" fmla="*/ 4800600 h 8839200"/>
              <a:gd name="connsiteX17" fmla="*/ 8743950 w 10134600"/>
              <a:gd name="connsiteY17" fmla="*/ 5848350 h 8839200"/>
              <a:gd name="connsiteX18" fmla="*/ 10134600 w 10134600"/>
              <a:gd name="connsiteY18" fmla="*/ 6915150 h 8839200"/>
              <a:gd name="connsiteX19" fmla="*/ 8267700 w 10134600"/>
              <a:gd name="connsiteY19" fmla="*/ 6896100 h 8839200"/>
              <a:gd name="connsiteX20" fmla="*/ 8553450 w 10134600"/>
              <a:gd name="connsiteY20" fmla="*/ 7353300 h 8839200"/>
              <a:gd name="connsiteX21" fmla="*/ 10115550 w 10134600"/>
              <a:gd name="connsiteY21" fmla="*/ 8648700 h 8839200"/>
              <a:gd name="connsiteX22" fmla="*/ 6210300 w 10134600"/>
              <a:gd name="connsiteY22" fmla="*/ 7943850 h 8839200"/>
              <a:gd name="connsiteX23" fmla="*/ 6381750 w 10134600"/>
              <a:gd name="connsiteY23" fmla="*/ 8458200 h 8839200"/>
              <a:gd name="connsiteX24" fmla="*/ 5657850 w 10134600"/>
              <a:gd name="connsiteY24" fmla="*/ 8839200 h 8839200"/>
              <a:gd name="connsiteX25" fmla="*/ 4191000 w 10134600"/>
              <a:gd name="connsiteY25" fmla="*/ 7962900 h 8839200"/>
              <a:gd name="connsiteX26" fmla="*/ 3257550 w 10134600"/>
              <a:gd name="connsiteY26" fmla="*/ 7543800 h 8839200"/>
              <a:gd name="connsiteX27" fmla="*/ 1123950 w 10134600"/>
              <a:gd name="connsiteY27" fmla="*/ 6762750 h 8839200"/>
              <a:gd name="connsiteX28" fmla="*/ 209550 w 10134600"/>
              <a:gd name="connsiteY28" fmla="*/ 6057900 h 8839200"/>
              <a:gd name="connsiteX29" fmla="*/ 0 w 10134600"/>
              <a:gd name="connsiteY29" fmla="*/ 5105400 h 8839200"/>
              <a:gd name="connsiteX30" fmla="*/ 247650 w 10134600"/>
              <a:gd name="connsiteY30" fmla="*/ 4419600 h 8839200"/>
              <a:gd name="connsiteX31" fmla="*/ 838200 w 10134600"/>
              <a:gd name="connsiteY31" fmla="*/ 3962400 h 8839200"/>
              <a:gd name="connsiteX32" fmla="*/ 1809750 w 10134600"/>
              <a:gd name="connsiteY32" fmla="*/ 3638550 h 8839200"/>
              <a:gd name="connsiteX33" fmla="*/ 3467100 w 10134600"/>
              <a:gd name="connsiteY33" fmla="*/ 3524250 h 8839200"/>
              <a:gd name="connsiteX34" fmla="*/ 5010150 w 10134600"/>
              <a:gd name="connsiteY34" fmla="*/ 3371850 h 8839200"/>
              <a:gd name="connsiteX35" fmla="*/ 5600700 w 10134600"/>
              <a:gd name="connsiteY35" fmla="*/ 3028950 h 8839200"/>
              <a:gd name="connsiteX36" fmla="*/ 5772150 w 10134600"/>
              <a:gd name="connsiteY36" fmla="*/ 2571750 h 8839200"/>
              <a:gd name="connsiteX37" fmla="*/ 5867400 w 10134600"/>
              <a:gd name="connsiteY37" fmla="*/ 1962150 h 8839200"/>
              <a:gd name="connsiteX38" fmla="*/ 5581650 w 10134600"/>
              <a:gd name="connsiteY38" fmla="*/ 1390650 h 8839200"/>
              <a:gd name="connsiteX39" fmla="*/ 5048250 w 10134600"/>
              <a:gd name="connsiteY39" fmla="*/ 1104900 h 8839200"/>
              <a:gd name="connsiteX40" fmla="*/ 4286250 w 10134600"/>
              <a:gd name="connsiteY40" fmla="*/ 1200150 h 8839200"/>
              <a:gd name="connsiteX41" fmla="*/ 3390900 w 10134600"/>
              <a:gd name="connsiteY41" fmla="*/ 1866900 h 8839200"/>
              <a:gd name="connsiteX42" fmla="*/ 2781300 w 10134600"/>
              <a:gd name="connsiteY42" fmla="*/ 2324100 h 8839200"/>
              <a:gd name="connsiteX43" fmla="*/ 2286000 w 10134600"/>
              <a:gd name="connsiteY43" fmla="*/ 2590800 h 8839200"/>
              <a:gd name="connsiteX44" fmla="*/ 1714500 w 10134600"/>
              <a:gd name="connsiteY44" fmla="*/ 2667000 h 8839200"/>
              <a:gd name="connsiteX45" fmla="*/ 1428750 w 10134600"/>
              <a:gd name="connsiteY45" fmla="*/ 2019300 h 8839200"/>
              <a:gd name="connsiteX0" fmla="*/ 1714500 w 10134600"/>
              <a:gd name="connsiteY0" fmla="*/ 2667000 h 8839200"/>
              <a:gd name="connsiteX1" fmla="*/ 1352550 w 10134600"/>
              <a:gd name="connsiteY1" fmla="*/ 2057400 h 8839200"/>
              <a:gd name="connsiteX2" fmla="*/ 952500 w 10134600"/>
              <a:gd name="connsiteY2" fmla="*/ 1943100 h 8839200"/>
              <a:gd name="connsiteX3" fmla="*/ 895350 w 10134600"/>
              <a:gd name="connsiteY3" fmla="*/ 1600200 h 8839200"/>
              <a:gd name="connsiteX4" fmla="*/ 1276350 w 10134600"/>
              <a:gd name="connsiteY4" fmla="*/ 1314450 h 8839200"/>
              <a:gd name="connsiteX5" fmla="*/ 2609850 w 10134600"/>
              <a:gd name="connsiteY5" fmla="*/ 895350 h 8839200"/>
              <a:gd name="connsiteX6" fmla="*/ 3810000 w 10134600"/>
              <a:gd name="connsiteY6" fmla="*/ 266700 h 8839200"/>
              <a:gd name="connsiteX7" fmla="*/ 4648200 w 10134600"/>
              <a:gd name="connsiteY7" fmla="*/ 0 h 8839200"/>
              <a:gd name="connsiteX8" fmla="*/ 5448300 w 10134600"/>
              <a:gd name="connsiteY8" fmla="*/ 76200 h 8839200"/>
              <a:gd name="connsiteX9" fmla="*/ 6343650 w 10134600"/>
              <a:gd name="connsiteY9" fmla="*/ 457200 h 8839200"/>
              <a:gd name="connsiteX10" fmla="*/ 6800850 w 10134600"/>
              <a:gd name="connsiteY10" fmla="*/ 1123950 h 8839200"/>
              <a:gd name="connsiteX11" fmla="*/ 7181850 w 10134600"/>
              <a:gd name="connsiteY11" fmla="*/ 2152650 h 8839200"/>
              <a:gd name="connsiteX12" fmla="*/ 7048500 w 10134600"/>
              <a:gd name="connsiteY12" fmla="*/ 2914650 h 8839200"/>
              <a:gd name="connsiteX13" fmla="*/ 6667500 w 10134600"/>
              <a:gd name="connsiteY13" fmla="*/ 3543300 h 8839200"/>
              <a:gd name="connsiteX14" fmla="*/ 6153150 w 10134600"/>
              <a:gd name="connsiteY14" fmla="*/ 4019550 h 8839200"/>
              <a:gd name="connsiteX15" fmla="*/ 5753100 w 10134600"/>
              <a:gd name="connsiteY15" fmla="*/ 4324350 h 8839200"/>
              <a:gd name="connsiteX16" fmla="*/ 7086600 w 10134600"/>
              <a:gd name="connsiteY16" fmla="*/ 4800600 h 8839200"/>
              <a:gd name="connsiteX17" fmla="*/ 8743950 w 10134600"/>
              <a:gd name="connsiteY17" fmla="*/ 5848350 h 8839200"/>
              <a:gd name="connsiteX18" fmla="*/ 10134600 w 10134600"/>
              <a:gd name="connsiteY18" fmla="*/ 6915150 h 8839200"/>
              <a:gd name="connsiteX19" fmla="*/ 8267700 w 10134600"/>
              <a:gd name="connsiteY19" fmla="*/ 6896100 h 8839200"/>
              <a:gd name="connsiteX20" fmla="*/ 8553450 w 10134600"/>
              <a:gd name="connsiteY20" fmla="*/ 7353300 h 8839200"/>
              <a:gd name="connsiteX21" fmla="*/ 10115550 w 10134600"/>
              <a:gd name="connsiteY21" fmla="*/ 8648700 h 8839200"/>
              <a:gd name="connsiteX22" fmla="*/ 6210300 w 10134600"/>
              <a:gd name="connsiteY22" fmla="*/ 7943850 h 8839200"/>
              <a:gd name="connsiteX23" fmla="*/ 6381750 w 10134600"/>
              <a:gd name="connsiteY23" fmla="*/ 8458200 h 8839200"/>
              <a:gd name="connsiteX24" fmla="*/ 5657850 w 10134600"/>
              <a:gd name="connsiteY24" fmla="*/ 8839200 h 8839200"/>
              <a:gd name="connsiteX25" fmla="*/ 4191000 w 10134600"/>
              <a:gd name="connsiteY25" fmla="*/ 7962900 h 8839200"/>
              <a:gd name="connsiteX26" fmla="*/ 3257550 w 10134600"/>
              <a:gd name="connsiteY26" fmla="*/ 7543800 h 8839200"/>
              <a:gd name="connsiteX27" fmla="*/ 1123950 w 10134600"/>
              <a:gd name="connsiteY27" fmla="*/ 6762750 h 8839200"/>
              <a:gd name="connsiteX28" fmla="*/ 209550 w 10134600"/>
              <a:gd name="connsiteY28" fmla="*/ 6057900 h 8839200"/>
              <a:gd name="connsiteX29" fmla="*/ 0 w 10134600"/>
              <a:gd name="connsiteY29" fmla="*/ 5105400 h 8839200"/>
              <a:gd name="connsiteX30" fmla="*/ 247650 w 10134600"/>
              <a:gd name="connsiteY30" fmla="*/ 4419600 h 8839200"/>
              <a:gd name="connsiteX31" fmla="*/ 838200 w 10134600"/>
              <a:gd name="connsiteY31" fmla="*/ 3962400 h 8839200"/>
              <a:gd name="connsiteX32" fmla="*/ 1809750 w 10134600"/>
              <a:gd name="connsiteY32" fmla="*/ 3638550 h 8839200"/>
              <a:gd name="connsiteX33" fmla="*/ 3467100 w 10134600"/>
              <a:gd name="connsiteY33" fmla="*/ 3524250 h 8839200"/>
              <a:gd name="connsiteX34" fmla="*/ 5010150 w 10134600"/>
              <a:gd name="connsiteY34" fmla="*/ 3371850 h 8839200"/>
              <a:gd name="connsiteX35" fmla="*/ 5600700 w 10134600"/>
              <a:gd name="connsiteY35" fmla="*/ 3028950 h 8839200"/>
              <a:gd name="connsiteX36" fmla="*/ 5772150 w 10134600"/>
              <a:gd name="connsiteY36" fmla="*/ 2571750 h 8839200"/>
              <a:gd name="connsiteX37" fmla="*/ 5867400 w 10134600"/>
              <a:gd name="connsiteY37" fmla="*/ 1962150 h 8839200"/>
              <a:gd name="connsiteX38" fmla="*/ 5581650 w 10134600"/>
              <a:gd name="connsiteY38" fmla="*/ 1390650 h 8839200"/>
              <a:gd name="connsiteX39" fmla="*/ 5048250 w 10134600"/>
              <a:gd name="connsiteY39" fmla="*/ 1104900 h 8839200"/>
              <a:gd name="connsiteX40" fmla="*/ 4286250 w 10134600"/>
              <a:gd name="connsiteY40" fmla="*/ 1200150 h 8839200"/>
              <a:gd name="connsiteX41" fmla="*/ 3390900 w 10134600"/>
              <a:gd name="connsiteY41" fmla="*/ 1866900 h 8839200"/>
              <a:gd name="connsiteX42" fmla="*/ 2781300 w 10134600"/>
              <a:gd name="connsiteY42" fmla="*/ 2324100 h 8839200"/>
              <a:gd name="connsiteX43" fmla="*/ 2286000 w 10134600"/>
              <a:gd name="connsiteY43" fmla="*/ 2590800 h 8839200"/>
              <a:gd name="connsiteX44" fmla="*/ 1714500 w 10134600"/>
              <a:gd name="connsiteY44" fmla="*/ 2667000 h 883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134600" h="8839200">
                <a:moveTo>
                  <a:pt x="1714500" y="2667000"/>
                </a:moveTo>
                <a:lnTo>
                  <a:pt x="1352550" y="2057400"/>
                </a:lnTo>
                <a:lnTo>
                  <a:pt x="952500" y="1943100"/>
                </a:lnTo>
                <a:lnTo>
                  <a:pt x="895350" y="1600200"/>
                </a:lnTo>
                <a:lnTo>
                  <a:pt x="1276350" y="1314450"/>
                </a:lnTo>
                <a:lnTo>
                  <a:pt x="2609850" y="895350"/>
                </a:lnTo>
                <a:lnTo>
                  <a:pt x="3810000" y="266700"/>
                </a:lnTo>
                <a:lnTo>
                  <a:pt x="4648200" y="0"/>
                </a:lnTo>
                <a:lnTo>
                  <a:pt x="5448300" y="76200"/>
                </a:lnTo>
                <a:lnTo>
                  <a:pt x="6343650" y="457200"/>
                </a:lnTo>
                <a:lnTo>
                  <a:pt x="6800850" y="1123950"/>
                </a:lnTo>
                <a:lnTo>
                  <a:pt x="7181850" y="2152650"/>
                </a:lnTo>
                <a:lnTo>
                  <a:pt x="7048500" y="2914650"/>
                </a:lnTo>
                <a:lnTo>
                  <a:pt x="6667500" y="3543300"/>
                </a:lnTo>
                <a:lnTo>
                  <a:pt x="6153150" y="4019550"/>
                </a:lnTo>
                <a:lnTo>
                  <a:pt x="5753100" y="4324350"/>
                </a:lnTo>
                <a:lnTo>
                  <a:pt x="7086600" y="4800600"/>
                </a:lnTo>
                <a:lnTo>
                  <a:pt x="8743950" y="5848350"/>
                </a:lnTo>
                <a:lnTo>
                  <a:pt x="10134600" y="6915150"/>
                </a:lnTo>
                <a:lnTo>
                  <a:pt x="8267700" y="6896100"/>
                </a:lnTo>
                <a:lnTo>
                  <a:pt x="8553450" y="7353300"/>
                </a:lnTo>
                <a:lnTo>
                  <a:pt x="10115550" y="8648700"/>
                </a:lnTo>
                <a:lnTo>
                  <a:pt x="6210300" y="7943850"/>
                </a:lnTo>
                <a:lnTo>
                  <a:pt x="6381750" y="8458200"/>
                </a:lnTo>
                <a:lnTo>
                  <a:pt x="5657850" y="8839200"/>
                </a:lnTo>
                <a:lnTo>
                  <a:pt x="4191000" y="7962900"/>
                </a:lnTo>
                <a:lnTo>
                  <a:pt x="3257550" y="7543800"/>
                </a:lnTo>
                <a:lnTo>
                  <a:pt x="1123950" y="6762750"/>
                </a:lnTo>
                <a:lnTo>
                  <a:pt x="209550" y="6057900"/>
                </a:lnTo>
                <a:lnTo>
                  <a:pt x="0" y="5105400"/>
                </a:lnTo>
                <a:lnTo>
                  <a:pt x="247650" y="4419600"/>
                </a:lnTo>
                <a:lnTo>
                  <a:pt x="838200" y="3962400"/>
                </a:lnTo>
                <a:lnTo>
                  <a:pt x="1809750" y="3638550"/>
                </a:lnTo>
                <a:lnTo>
                  <a:pt x="3467100" y="3524250"/>
                </a:lnTo>
                <a:lnTo>
                  <a:pt x="5010150" y="3371850"/>
                </a:lnTo>
                <a:lnTo>
                  <a:pt x="5600700" y="3028950"/>
                </a:lnTo>
                <a:lnTo>
                  <a:pt x="5772150" y="2571750"/>
                </a:lnTo>
                <a:lnTo>
                  <a:pt x="5867400" y="1962150"/>
                </a:lnTo>
                <a:lnTo>
                  <a:pt x="5581650" y="1390650"/>
                </a:lnTo>
                <a:lnTo>
                  <a:pt x="5048250" y="1104900"/>
                </a:lnTo>
                <a:lnTo>
                  <a:pt x="4286250" y="1200150"/>
                </a:lnTo>
                <a:lnTo>
                  <a:pt x="3390900" y="1866900"/>
                </a:lnTo>
                <a:lnTo>
                  <a:pt x="2781300" y="2324100"/>
                </a:lnTo>
                <a:lnTo>
                  <a:pt x="2286000" y="2590800"/>
                </a:lnTo>
                <a:lnTo>
                  <a:pt x="1714500" y="2667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47842ED-55D8-4823-93D9-617F7DD5843C}"/>
              </a:ext>
            </a:extLst>
          </p:cNvPr>
          <p:cNvSpPr/>
          <p:nvPr/>
        </p:nvSpPr>
        <p:spPr>
          <a:xfrm>
            <a:off x="2000250" y="6724650"/>
            <a:ext cx="1924050" cy="1238250"/>
          </a:xfrm>
          <a:custGeom>
            <a:avLst/>
            <a:gdLst>
              <a:gd name="connsiteX0" fmla="*/ 1657350 w 1924050"/>
              <a:gd name="connsiteY0" fmla="*/ 0 h 1238250"/>
              <a:gd name="connsiteX1" fmla="*/ 0 w 1924050"/>
              <a:gd name="connsiteY1" fmla="*/ 723900 h 1238250"/>
              <a:gd name="connsiteX2" fmla="*/ 95250 w 1924050"/>
              <a:gd name="connsiteY2" fmla="*/ 1238250 h 1238250"/>
              <a:gd name="connsiteX3" fmla="*/ 1924050 w 1924050"/>
              <a:gd name="connsiteY3" fmla="*/ 742950 h 1238250"/>
              <a:gd name="connsiteX4" fmla="*/ 1657350 w 1924050"/>
              <a:gd name="connsiteY4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4050" h="1238250">
                <a:moveTo>
                  <a:pt x="1657350" y="0"/>
                </a:moveTo>
                <a:lnTo>
                  <a:pt x="0" y="723900"/>
                </a:lnTo>
                <a:lnTo>
                  <a:pt x="95250" y="1238250"/>
                </a:lnTo>
                <a:lnTo>
                  <a:pt x="1924050" y="742950"/>
                </a:lnTo>
                <a:lnTo>
                  <a:pt x="1657350" y="0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E77ADA3-147C-439C-A81E-73E8474F3711}"/>
              </a:ext>
            </a:extLst>
          </p:cNvPr>
          <p:cNvSpPr/>
          <p:nvPr/>
        </p:nvSpPr>
        <p:spPr>
          <a:xfrm>
            <a:off x="6827520" y="13174980"/>
            <a:ext cx="2910840" cy="3619500"/>
          </a:xfrm>
          <a:custGeom>
            <a:avLst/>
            <a:gdLst>
              <a:gd name="connsiteX0" fmla="*/ 1089660 w 2910840"/>
              <a:gd name="connsiteY0" fmla="*/ 358140 h 3619500"/>
              <a:gd name="connsiteX1" fmla="*/ 1661160 w 2910840"/>
              <a:gd name="connsiteY1" fmla="*/ 1455420 h 3619500"/>
              <a:gd name="connsiteX2" fmla="*/ 304800 w 2910840"/>
              <a:gd name="connsiteY2" fmla="*/ 1478280 h 3619500"/>
              <a:gd name="connsiteX3" fmla="*/ 0 w 2910840"/>
              <a:gd name="connsiteY3" fmla="*/ 2903220 h 3619500"/>
              <a:gd name="connsiteX4" fmla="*/ 1554480 w 2910840"/>
              <a:gd name="connsiteY4" fmla="*/ 3619500 h 3619500"/>
              <a:gd name="connsiteX5" fmla="*/ 2910840 w 2910840"/>
              <a:gd name="connsiteY5" fmla="*/ 1485900 h 3619500"/>
              <a:gd name="connsiteX6" fmla="*/ 2324100 w 2910840"/>
              <a:gd name="connsiteY6" fmla="*/ 1203960 h 3619500"/>
              <a:gd name="connsiteX7" fmla="*/ 1821180 w 2910840"/>
              <a:gd name="connsiteY7" fmla="*/ 0 h 3619500"/>
              <a:gd name="connsiteX8" fmla="*/ 1089660 w 2910840"/>
              <a:gd name="connsiteY8" fmla="*/ 35814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0840" h="3619500">
                <a:moveTo>
                  <a:pt x="1089660" y="358140"/>
                </a:moveTo>
                <a:lnTo>
                  <a:pt x="1661160" y="1455420"/>
                </a:lnTo>
                <a:lnTo>
                  <a:pt x="304800" y="1478280"/>
                </a:lnTo>
                <a:lnTo>
                  <a:pt x="0" y="2903220"/>
                </a:lnTo>
                <a:lnTo>
                  <a:pt x="1554480" y="3619500"/>
                </a:lnTo>
                <a:lnTo>
                  <a:pt x="2910840" y="1485900"/>
                </a:lnTo>
                <a:lnTo>
                  <a:pt x="2324100" y="1203960"/>
                </a:lnTo>
                <a:lnTo>
                  <a:pt x="1821180" y="0"/>
                </a:lnTo>
                <a:lnTo>
                  <a:pt x="1089660" y="358140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8239CD5-9908-4481-989C-D4D3441106A7}"/>
              </a:ext>
            </a:extLst>
          </p:cNvPr>
          <p:cNvSpPr/>
          <p:nvPr/>
        </p:nvSpPr>
        <p:spPr>
          <a:xfrm>
            <a:off x="3238500" y="12451080"/>
            <a:ext cx="3672840" cy="3230880"/>
          </a:xfrm>
          <a:custGeom>
            <a:avLst/>
            <a:gdLst>
              <a:gd name="connsiteX0" fmla="*/ 2575560 w 3672840"/>
              <a:gd name="connsiteY0" fmla="*/ 0 h 3230880"/>
              <a:gd name="connsiteX1" fmla="*/ 2247900 w 3672840"/>
              <a:gd name="connsiteY1" fmla="*/ 1752600 h 3230880"/>
              <a:gd name="connsiteX2" fmla="*/ 1158240 w 3672840"/>
              <a:gd name="connsiteY2" fmla="*/ 998220 h 3230880"/>
              <a:gd name="connsiteX3" fmla="*/ 0 w 3672840"/>
              <a:gd name="connsiteY3" fmla="*/ 2019300 h 3230880"/>
              <a:gd name="connsiteX4" fmla="*/ 990600 w 3672840"/>
              <a:gd name="connsiteY4" fmla="*/ 3230880 h 3230880"/>
              <a:gd name="connsiteX5" fmla="*/ 1981200 w 3672840"/>
              <a:gd name="connsiteY5" fmla="*/ 2758440 h 3230880"/>
              <a:gd name="connsiteX6" fmla="*/ 3086100 w 3672840"/>
              <a:gd name="connsiteY6" fmla="*/ 2705100 h 3230880"/>
              <a:gd name="connsiteX7" fmla="*/ 2903220 w 3672840"/>
              <a:gd name="connsiteY7" fmla="*/ 1958340 h 3230880"/>
              <a:gd name="connsiteX8" fmla="*/ 3672840 w 3672840"/>
              <a:gd name="connsiteY8" fmla="*/ 548640 h 3230880"/>
              <a:gd name="connsiteX9" fmla="*/ 2575560 w 3672840"/>
              <a:gd name="connsiteY9" fmla="*/ 0 h 323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72840" h="3230880">
                <a:moveTo>
                  <a:pt x="2575560" y="0"/>
                </a:moveTo>
                <a:lnTo>
                  <a:pt x="2247900" y="1752600"/>
                </a:lnTo>
                <a:lnTo>
                  <a:pt x="1158240" y="998220"/>
                </a:lnTo>
                <a:lnTo>
                  <a:pt x="0" y="2019300"/>
                </a:lnTo>
                <a:lnTo>
                  <a:pt x="990600" y="3230880"/>
                </a:lnTo>
                <a:lnTo>
                  <a:pt x="1981200" y="2758440"/>
                </a:lnTo>
                <a:lnTo>
                  <a:pt x="3086100" y="2705100"/>
                </a:lnTo>
                <a:lnTo>
                  <a:pt x="2903220" y="1958340"/>
                </a:lnTo>
                <a:lnTo>
                  <a:pt x="3672840" y="548640"/>
                </a:lnTo>
                <a:lnTo>
                  <a:pt x="2575560" y="0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Graphic 26">
            <a:extLst>
              <a:ext uri="{FF2B5EF4-FFF2-40B4-BE49-F238E27FC236}">
                <a16:creationId xmlns:a16="http://schemas.microsoft.com/office/drawing/2014/main" id="{B4CFC75B-8EA3-42F0-9AF9-D2DBF8E3BDBE}"/>
              </a:ext>
            </a:extLst>
          </p:cNvPr>
          <p:cNvSpPr>
            <a:spLocks noChangeAspect="1"/>
          </p:cNvSpPr>
          <p:nvPr/>
        </p:nvSpPr>
        <p:spPr>
          <a:xfrm>
            <a:off x="1800320" y="4589761"/>
            <a:ext cx="10800000" cy="12420000"/>
          </a:xfrm>
          <a:custGeom>
            <a:avLst/>
            <a:gdLst>
              <a:gd name="connsiteX0" fmla="*/ 4363362 w 7290000"/>
              <a:gd name="connsiteY0" fmla="*/ 4835165 h 8369999"/>
              <a:gd name="connsiteX1" fmla="*/ 5760450 w 7290000"/>
              <a:gd name="connsiteY1" fmla="*/ 4835165 h 8369999"/>
              <a:gd name="connsiteX2" fmla="*/ 6913701 w 7290000"/>
              <a:gd name="connsiteY2" fmla="*/ 5794636 h 8369999"/>
              <a:gd name="connsiteX3" fmla="*/ 4555899 w 7290000"/>
              <a:gd name="connsiteY3" fmla="*/ 5372248 h 8369999"/>
              <a:gd name="connsiteX4" fmla="*/ 4363362 w 7290000"/>
              <a:gd name="connsiteY4" fmla="*/ 4835165 h 8369999"/>
              <a:gd name="connsiteX5" fmla="*/ 4562082 w 7290000"/>
              <a:gd name="connsiteY5" fmla="*/ 6661174 h 8369999"/>
              <a:gd name="connsiteX6" fmla="*/ 4244022 w 7290000"/>
              <a:gd name="connsiteY6" fmla="*/ 6062800 h 8369999"/>
              <a:gd name="connsiteX7" fmla="*/ 4554441 w 7290000"/>
              <a:gd name="connsiteY7" fmla="*/ 5900935 h 8369999"/>
              <a:gd name="connsiteX8" fmla="*/ 4845555 w 7290000"/>
              <a:gd name="connsiteY8" fmla="*/ 6563947 h 8369999"/>
              <a:gd name="connsiteX9" fmla="*/ 5287734 w 7290000"/>
              <a:gd name="connsiteY9" fmla="*/ 6856060 h 8369999"/>
              <a:gd name="connsiteX10" fmla="*/ 4381560 w 7290000"/>
              <a:gd name="connsiteY10" fmla="*/ 8133025 h 8369999"/>
              <a:gd name="connsiteX11" fmla="*/ 3582765 w 7290000"/>
              <a:gd name="connsiteY11" fmla="*/ 7699405 h 8369999"/>
              <a:gd name="connsiteX12" fmla="*/ 4562082 w 7290000"/>
              <a:gd name="connsiteY12" fmla="*/ 6661174 h 8369999"/>
              <a:gd name="connsiteX13" fmla="*/ 3654072 w 7290000"/>
              <a:gd name="connsiteY13" fmla="*/ 6856060 h 8369999"/>
              <a:gd name="connsiteX14" fmla="*/ 4344786 w 7290000"/>
              <a:gd name="connsiteY14" fmla="*/ 6881116 h 8369999"/>
              <a:gd name="connsiteX15" fmla="*/ 3536163 w 7290000"/>
              <a:gd name="connsiteY15" fmla="*/ 7536109 h 8369999"/>
              <a:gd name="connsiteX16" fmla="*/ 3654072 w 7290000"/>
              <a:gd name="connsiteY16" fmla="*/ 6856060 h 8369999"/>
              <a:gd name="connsiteX17" fmla="*/ 1496448 w 7290000"/>
              <a:gd name="connsiteY17" fmla="*/ 1807638 h 8369999"/>
              <a:gd name="connsiteX18" fmla="*/ 1399283 w 7290000"/>
              <a:gd name="connsiteY18" fmla="*/ 1499913 h 8369999"/>
              <a:gd name="connsiteX19" fmla="*/ 1660576 w 7290000"/>
              <a:gd name="connsiteY19" fmla="*/ 1413184 h 8369999"/>
              <a:gd name="connsiteX20" fmla="*/ 1992470 w 7290000"/>
              <a:gd name="connsiteY20" fmla="*/ 1387421 h 8369999"/>
              <a:gd name="connsiteX21" fmla="*/ 1965176 w 7290000"/>
              <a:gd name="connsiteY21" fmla="*/ 1234285 h 8369999"/>
              <a:gd name="connsiteX22" fmla="*/ 1692236 w 7290000"/>
              <a:gd name="connsiteY22" fmla="*/ 1215776 h 8369999"/>
              <a:gd name="connsiteX23" fmla="*/ 1162010 w 7290000"/>
              <a:gd name="connsiteY23" fmla="*/ 1358390 h 8369999"/>
              <a:gd name="connsiteX24" fmla="*/ 993152 w 7290000"/>
              <a:gd name="connsiteY24" fmla="*/ 1261863 h 8369999"/>
              <a:gd name="connsiteX25" fmla="*/ 1021901 w 7290000"/>
              <a:gd name="connsiteY25" fmla="*/ 1168964 h 8369999"/>
              <a:gd name="connsiteX26" fmla="*/ 1210046 w 7290000"/>
              <a:gd name="connsiteY26" fmla="*/ 1091309 h 8369999"/>
              <a:gd name="connsiteX27" fmla="*/ 2652615 w 7290000"/>
              <a:gd name="connsiteY27" fmla="*/ 530292 h 8369999"/>
              <a:gd name="connsiteX28" fmla="*/ 3483432 w 7290000"/>
              <a:gd name="connsiteY28" fmla="*/ 207689 h 8369999"/>
              <a:gd name="connsiteX29" fmla="*/ 4522068 w 7290000"/>
              <a:gd name="connsiteY29" fmla="*/ 559684 h 8369999"/>
              <a:gd name="connsiteX30" fmla="*/ 4996242 w 7290000"/>
              <a:gd name="connsiteY30" fmla="*/ 1642163 h 8369999"/>
              <a:gd name="connsiteX31" fmla="*/ 4151952 w 7290000"/>
              <a:gd name="connsiteY31" fmla="*/ 2916598 h 8369999"/>
              <a:gd name="connsiteX32" fmla="*/ 3408831 w 7290000"/>
              <a:gd name="connsiteY32" fmla="*/ 2846209 h 8369999"/>
              <a:gd name="connsiteX33" fmla="*/ 1425122 w 7290000"/>
              <a:gd name="connsiteY33" fmla="*/ 3870616 h 8369999"/>
              <a:gd name="connsiteX34" fmla="*/ 1422938 w 7290000"/>
              <a:gd name="connsiteY34" fmla="*/ 3919972 h 8369999"/>
              <a:gd name="connsiteX35" fmla="*/ 1652570 w 7290000"/>
              <a:gd name="connsiteY35" fmla="*/ 4502767 h 8369999"/>
              <a:gd name="connsiteX36" fmla="*/ 2901528 w 7290000"/>
              <a:gd name="connsiteY36" fmla="*/ 4835165 h 8369999"/>
              <a:gd name="connsiteX37" fmla="*/ 4164696 w 7290000"/>
              <a:gd name="connsiteY37" fmla="*/ 4835165 h 8369999"/>
              <a:gd name="connsiteX38" fmla="*/ 4492935 w 7290000"/>
              <a:gd name="connsiteY38" fmla="*/ 5736937 h 8369999"/>
              <a:gd name="connsiteX39" fmla="*/ 4102839 w 7290000"/>
              <a:gd name="connsiteY39" fmla="*/ 5951398 h 8369999"/>
              <a:gd name="connsiteX40" fmla="*/ 3002697 w 7290000"/>
              <a:gd name="connsiteY40" fmla="*/ 5323972 h 8369999"/>
              <a:gd name="connsiteX41" fmla="*/ 1954257 w 7290000"/>
              <a:gd name="connsiteY41" fmla="*/ 4905202 h 8369999"/>
              <a:gd name="connsiteX42" fmla="*/ 419980 w 7290000"/>
              <a:gd name="connsiteY42" fmla="*/ 3579232 h 8369999"/>
              <a:gd name="connsiteX43" fmla="*/ 2655890 w 7290000"/>
              <a:gd name="connsiteY43" fmla="*/ 2564610 h 8369999"/>
              <a:gd name="connsiteX44" fmla="*/ 3302208 w 7290000"/>
              <a:gd name="connsiteY44" fmla="*/ 2514171 h 8369999"/>
              <a:gd name="connsiteX45" fmla="*/ 4214187 w 7290000"/>
              <a:gd name="connsiteY45" fmla="*/ 2108831 h 8369999"/>
              <a:gd name="connsiteX46" fmla="*/ 4361202 w 7290000"/>
              <a:gd name="connsiteY46" fmla="*/ 1442579 h 8369999"/>
              <a:gd name="connsiteX47" fmla="*/ 3602799 w 7290000"/>
              <a:gd name="connsiteY47" fmla="*/ 733505 h 8369999"/>
              <a:gd name="connsiteX48" fmla="*/ 2617315 w 7290000"/>
              <a:gd name="connsiteY48" fmla="*/ 1227389 h 8369999"/>
              <a:gd name="connsiteX49" fmla="*/ 1496448 w 7290000"/>
              <a:gd name="connsiteY49" fmla="*/ 1807638 h 8369999"/>
              <a:gd name="connsiteX50" fmla="*/ 3260709 w 7290000"/>
              <a:gd name="connsiteY50" fmla="*/ 5804437 h 8369999"/>
              <a:gd name="connsiteX51" fmla="*/ 2767230 w 7290000"/>
              <a:gd name="connsiteY51" fmla="*/ 5804437 h 8369999"/>
              <a:gd name="connsiteX52" fmla="*/ 2812374 w 7290000"/>
              <a:gd name="connsiteY52" fmla="*/ 5441179 h 8369999"/>
              <a:gd name="connsiteX53" fmla="*/ 3329127 w 7290000"/>
              <a:gd name="connsiteY53" fmla="*/ 5683585 h 8369999"/>
              <a:gd name="connsiteX54" fmla="*/ 3260709 w 7290000"/>
              <a:gd name="connsiteY54" fmla="*/ 5804437 h 8369999"/>
              <a:gd name="connsiteX55" fmla="*/ 2832030 w 7290000"/>
              <a:gd name="connsiteY55" fmla="*/ 6732670 h 8369999"/>
              <a:gd name="connsiteX56" fmla="*/ 2926638 w 7290000"/>
              <a:gd name="connsiteY56" fmla="*/ 7050568 h 8369999"/>
              <a:gd name="connsiteX57" fmla="*/ 1639105 w 7290000"/>
              <a:gd name="connsiteY57" fmla="*/ 7397842 h 8369999"/>
              <a:gd name="connsiteX58" fmla="*/ 1186391 w 7290000"/>
              <a:gd name="connsiteY58" fmla="*/ 6734128 h 8369999"/>
              <a:gd name="connsiteX59" fmla="*/ 2118385 w 7290000"/>
              <a:gd name="connsiteY59" fmla="*/ 6743551 h 8369999"/>
              <a:gd name="connsiteX60" fmla="*/ 2581651 w 7290000"/>
              <a:gd name="connsiteY60" fmla="*/ 6478303 h 8369999"/>
              <a:gd name="connsiteX61" fmla="*/ 2745414 w 7290000"/>
              <a:gd name="connsiteY61" fmla="*/ 5976427 h 8369999"/>
              <a:gd name="connsiteX62" fmla="*/ 3153357 w 7290000"/>
              <a:gd name="connsiteY62" fmla="*/ 5974969 h 8369999"/>
              <a:gd name="connsiteX63" fmla="*/ 2832030 w 7290000"/>
              <a:gd name="connsiteY63" fmla="*/ 6732670 h 8369999"/>
              <a:gd name="connsiteX64" fmla="*/ 1775201 w 7290000"/>
              <a:gd name="connsiteY64" fmla="*/ 6087478 h 8369999"/>
              <a:gd name="connsiteX65" fmla="*/ 2319624 w 7290000"/>
              <a:gd name="connsiteY65" fmla="*/ 6520396 h 8369999"/>
              <a:gd name="connsiteX66" fmla="*/ 2101637 w 7290000"/>
              <a:gd name="connsiteY66" fmla="*/ 6566836 h 8369999"/>
              <a:gd name="connsiteX67" fmla="*/ 1206036 w 7290000"/>
              <a:gd name="connsiteY67" fmla="*/ 6573019 h 8369999"/>
              <a:gd name="connsiteX68" fmla="*/ 1775201 w 7290000"/>
              <a:gd name="connsiteY68" fmla="*/ 6087478 h 8369999"/>
              <a:gd name="connsiteX69" fmla="*/ 1239894 w 7290000"/>
              <a:gd name="connsiteY69" fmla="*/ 1554713 h 8369999"/>
              <a:gd name="connsiteX70" fmla="*/ 1332329 w 7290000"/>
              <a:gd name="connsiteY70" fmla="*/ 1862799 h 8369999"/>
              <a:gd name="connsiteX71" fmla="*/ 417074 w 7290000"/>
              <a:gd name="connsiteY71" fmla="*/ 2122623 h 8369999"/>
              <a:gd name="connsiteX72" fmla="*/ 253313 w 7290000"/>
              <a:gd name="connsiteY72" fmla="*/ 2084520 h 8369999"/>
              <a:gd name="connsiteX73" fmla="*/ 212190 w 7290000"/>
              <a:gd name="connsiteY73" fmla="*/ 1972027 h 8369999"/>
              <a:gd name="connsiteX74" fmla="*/ 1239894 w 7290000"/>
              <a:gd name="connsiteY74" fmla="*/ 1554713 h 8369999"/>
              <a:gd name="connsiteX75" fmla="*/ 5466015 w 7290000"/>
              <a:gd name="connsiteY75" fmla="*/ 3664498 h 8369999"/>
              <a:gd name="connsiteX76" fmla="*/ 3923019 w 7290000"/>
              <a:gd name="connsiteY76" fmla="*/ 3664147 h 8369999"/>
              <a:gd name="connsiteX77" fmla="*/ 3913542 w 7290000"/>
              <a:gd name="connsiteY77" fmla="*/ 3827443 h 8369999"/>
              <a:gd name="connsiteX78" fmla="*/ 5704398 w 7290000"/>
              <a:gd name="connsiteY78" fmla="*/ 3831061 h 8369999"/>
              <a:gd name="connsiteX79" fmla="*/ 6154920 w 7290000"/>
              <a:gd name="connsiteY79" fmla="*/ 4131166 h 8369999"/>
              <a:gd name="connsiteX80" fmla="*/ 3933927 w 7290000"/>
              <a:gd name="connsiteY80" fmla="*/ 4131166 h 8369999"/>
              <a:gd name="connsiteX81" fmla="*/ 3925206 w 7290000"/>
              <a:gd name="connsiteY81" fmla="*/ 4311175 h 8369999"/>
              <a:gd name="connsiteX82" fmla="*/ 6408936 w 7290000"/>
              <a:gd name="connsiteY82" fmla="*/ 4313335 h 8369999"/>
              <a:gd name="connsiteX83" fmla="*/ 6942078 w 7290000"/>
              <a:gd name="connsiteY83" fmla="*/ 4654453 h 8369999"/>
              <a:gd name="connsiteX84" fmla="*/ 2944809 w 7290000"/>
              <a:gd name="connsiteY84" fmla="*/ 4654453 h 8369999"/>
              <a:gd name="connsiteX85" fmla="*/ 1791915 w 7290000"/>
              <a:gd name="connsiteY85" fmla="*/ 4352161 h 8369999"/>
              <a:gd name="connsiteX86" fmla="*/ 1625603 w 7290000"/>
              <a:gd name="connsiteY86" fmla="*/ 3919972 h 8369999"/>
              <a:gd name="connsiteX87" fmla="*/ 3390957 w 7290000"/>
              <a:gd name="connsiteY87" fmla="*/ 3027649 h 8369999"/>
              <a:gd name="connsiteX88" fmla="*/ 4147929 w 7290000"/>
              <a:gd name="connsiteY88" fmla="*/ 3110026 h 8369999"/>
              <a:gd name="connsiteX89" fmla="*/ 5466015 w 7290000"/>
              <a:gd name="connsiteY89" fmla="*/ 3664498 h 8369999"/>
              <a:gd name="connsiteX90" fmla="*/ 2621662 w 7290000"/>
              <a:gd name="connsiteY90" fmla="*/ 5360989 h 8369999"/>
              <a:gd name="connsiteX91" fmla="*/ 2419324 w 7290000"/>
              <a:gd name="connsiteY91" fmla="*/ 6374515 h 8369999"/>
              <a:gd name="connsiteX92" fmla="*/ 1885459 w 7290000"/>
              <a:gd name="connsiteY92" fmla="*/ 5909305 h 8369999"/>
              <a:gd name="connsiteX93" fmla="*/ 1694037 w 7290000"/>
              <a:gd name="connsiteY93" fmla="*/ 5884627 h 8369999"/>
              <a:gd name="connsiteX94" fmla="*/ 739481 w 7290000"/>
              <a:gd name="connsiteY94" fmla="*/ 6640141 h 8369999"/>
              <a:gd name="connsiteX95" fmla="*/ 1484058 w 7290000"/>
              <a:gd name="connsiteY95" fmla="*/ 7573126 h 8369999"/>
              <a:gd name="connsiteX96" fmla="*/ 1663832 w 7290000"/>
              <a:gd name="connsiteY96" fmla="*/ 7620295 h 8369999"/>
              <a:gd name="connsiteX97" fmla="*/ 3117690 w 7290000"/>
              <a:gd name="connsiteY97" fmla="*/ 7300237 h 8369999"/>
              <a:gd name="connsiteX98" fmla="*/ 3205386 w 7290000"/>
              <a:gd name="connsiteY98" fmla="*/ 7137643 h 8369999"/>
              <a:gd name="connsiteX99" fmla="*/ 3023784 w 7290000"/>
              <a:gd name="connsiteY99" fmla="*/ 6768958 h 8369999"/>
              <a:gd name="connsiteX100" fmla="*/ 3505626 w 7290000"/>
              <a:gd name="connsiteY100" fmla="*/ 5777572 h 8369999"/>
              <a:gd name="connsiteX101" fmla="*/ 4378293 w 7290000"/>
              <a:gd name="connsiteY101" fmla="*/ 6721060 h 8369999"/>
              <a:gd name="connsiteX102" fmla="*/ 3639168 w 7290000"/>
              <a:gd name="connsiteY102" fmla="*/ 6661903 h 8369999"/>
              <a:gd name="connsiteX103" fmla="*/ 3469230 w 7290000"/>
              <a:gd name="connsiteY103" fmla="*/ 6776221 h 8369999"/>
              <a:gd name="connsiteX104" fmla="*/ 3204657 w 7290000"/>
              <a:gd name="connsiteY104" fmla="*/ 7839832 h 8369999"/>
              <a:gd name="connsiteX105" fmla="*/ 4330989 w 7290000"/>
              <a:gd name="connsiteY105" fmla="*/ 8370004 h 8369999"/>
              <a:gd name="connsiteX106" fmla="*/ 4532949 w 7290000"/>
              <a:gd name="connsiteY106" fmla="*/ 8330098 h 8369999"/>
              <a:gd name="connsiteX107" fmla="*/ 5652747 w 7290000"/>
              <a:gd name="connsiteY107" fmla="*/ 6853144 h 8369999"/>
              <a:gd name="connsiteX108" fmla="*/ 5593050 w 7290000"/>
              <a:gd name="connsiteY108" fmla="*/ 6680047 h 8369999"/>
              <a:gd name="connsiteX109" fmla="*/ 5014413 w 7290000"/>
              <a:gd name="connsiteY109" fmla="*/ 6472498 h 8369999"/>
              <a:gd name="connsiteX110" fmla="*/ 4630851 w 7290000"/>
              <a:gd name="connsiteY110" fmla="*/ 5566378 h 8369999"/>
              <a:gd name="connsiteX111" fmla="*/ 6638220 w 7290000"/>
              <a:gd name="connsiteY111" fmla="*/ 5927800 h 8369999"/>
              <a:gd name="connsiteX112" fmla="*/ 7227765 w 7290000"/>
              <a:gd name="connsiteY112" fmla="*/ 6037042 h 8369999"/>
              <a:gd name="connsiteX113" fmla="*/ 7290000 w 7290000"/>
              <a:gd name="connsiteY113" fmla="*/ 5867212 h 8369999"/>
              <a:gd name="connsiteX114" fmla="*/ 6029019 w 7290000"/>
              <a:gd name="connsiteY114" fmla="*/ 4832275 h 8369999"/>
              <a:gd name="connsiteX115" fmla="*/ 7253253 w 7290000"/>
              <a:gd name="connsiteY115" fmla="*/ 4833706 h 8369999"/>
              <a:gd name="connsiteX116" fmla="*/ 7279092 w 7290000"/>
              <a:gd name="connsiteY116" fmla="*/ 4682398 h 8369999"/>
              <a:gd name="connsiteX117" fmla="*/ 6605469 w 7290000"/>
              <a:gd name="connsiteY117" fmla="*/ 4216081 h 8369999"/>
              <a:gd name="connsiteX118" fmla="*/ 5490423 w 7290000"/>
              <a:gd name="connsiteY118" fmla="*/ 3448579 h 8369999"/>
              <a:gd name="connsiteX119" fmla="*/ 4410693 w 7290000"/>
              <a:gd name="connsiteY119" fmla="*/ 2977213 h 8369999"/>
              <a:gd name="connsiteX120" fmla="*/ 5208030 w 7290000"/>
              <a:gd name="connsiteY120" fmla="*/ 1652323 h 8369999"/>
              <a:gd name="connsiteX121" fmla="*/ 4666518 w 7290000"/>
              <a:gd name="connsiteY121" fmla="*/ 412353 h 8369999"/>
              <a:gd name="connsiteX122" fmla="*/ 3465963 w 7290000"/>
              <a:gd name="connsiteY122" fmla="*/ 6289 h 8369999"/>
              <a:gd name="connsiteX123" fmla="*/ 2545603 w 7290000"/>
              <a:gd name="connsiteY123" fmla="*/ 357195 h 8369999"/>
              <a:gd name="connsiteX124" fmla="*/ 1166357 w 7290000"/>
              <a:gd name="connsiteY124" fmla="*/ 906964 h 8369999"/>
              <a:gd name="connsiteX125" fmla="*/ 861756 w 7290000"/>
              <a:gd name="connsiteY125" fmla="*/ 1042317 h 8369999"/>
              <a:gd name="connsiteX126" fmla="*/ 782787 w 7290000"/>
              <a:gd name="connsiteY126" fmla="*/ 1290167 h 8369999"/>
              <a:gd name="connsiteX127" fmla="*/ 972024 w 7290000"/>
              <a:gd name="connsiteY127" fmla="*/ 1520960 h 8369999"/>
              <a:gd name="connsiteX128" fmla="*/ 0 w 7290000"/>
              <a:gd name="connsiteY128" fmla="*/ 1854812 h 8369999"/>
              <a:gd name="connsiteX129" fmla="*/ 433426 w 7290000"/>
              <a:gd name="connsiteY129" fmla="*/ 2303336 h 8369999"/>
              <a:gd name="connsiteX130" fmla="*/ 1507348 w 7290000"/>
              <a:gd name="connsiteY130" fmla="*/ 1995612 h 8369999"/>
              <a:gd name="connsiteX131" fmla="*/ 2752299 w 7290000"/>
              <a:gd name="connsiteY131" fmla="*/ 1374355 h 8369999"/>
              <a:gd name="connsiteX132" fmla="*/ 3602772 w 7290000"/>
              <a:gd name="connsiteY132" fmla="*/ 935268 h 8369999"/>
              <a:gd name="connsiteX133" fmla="*/ 4162131 w 7290000"/>
              <a:gd name="connsiteY133" fmla="*/ 1481043 h 8369999"/>
              <a:gd name="connsiteX134" fmla="*/ 4044573 w 7290000"/>
              <a:gd name="connsiteY134" fmla="*/ 1980006 h 8369999"/>
              <a:gd name="connsiteX135" fmla="*/ 3284361 w 7290000"/>
              <a:gd name="connsiteY135" fmla="*/ 2313496 h 8369999"/>
              <a:gd name="connsiteX136" fmla="*/ 2603103 w 7290000"/>
              <a:gd name="connsiteY136" fmla="*/ 2365026 h 8369999"/>
              <a:gd name="connsiteX137" fmla="*/ 207433 w 7290000"/>
              <a:gd name="connsiteY137" fmla="*/ 3562546 h 8369999"/>
              <a:gd name="connsiteX138" fmla="*/ 1878544 w 7290000"/>
              <a:gd name="connsiteY138" fmla="*/ 5082646 h 8369999"/>
              <a:gd name="connsiteX139" fmla="*/ 2621662 w 7290000"/>
              <a:gd name="connsiteY139" fmla="*/ 5360989 h 836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7290000" h="8369999">
                <a:moveTo>
                  <a:pt x="4363362" y="4835165"/>
                </a:moveTo>
                <a:lnTo>
                  <a:pt x="5760450" y="4835165"/>
                </a:lnTo>
                <a:cubicBezTo>
                  <a:pt x="5904198" y="4989388"/>
                  <a:pt x="6426432" y="5493073"/>
                  <a:pt x="6913701" y="5794636"/>
                </a:cubicBezTo>
                <a:cubicBezTo>
                  <a:pt x="6824547" y="5778652"/>
                  <a:pt x="4557708" y="5372248"/>
                  <a:pt x="4555899" y="5372248"/>
                </a:cubicBezTo>
                <a:cubicBezTo>
                  <a:pt x="4470741" y="5150146"/>
                  <a:pt x="4363362" y="4835165"/>
                  <a:pt x="4363362" y="4835165"/>
                </a:cubicBezTo>
                <a:close/>
                <a:moveTo>
                  <a:pt x="4562082" y="6661174"/>
                </a:moveTo>
                <a:cubicBezTo>
                  <a:pt x="4534785" y="6349108"/>
                  <a:pt x="4391037" y="6207223"/>
                  <a:pt x="4244022" y="6062800"/>
                </a:cubicBezTo>
                <a:lnTo>
                  <a:pt x="4554441" y="5900935"/>
                </a:lnTo>
                <a:cubicBezTo>
                  <a:pt x="4562082" y="5918377"/>
                  <a:pt x="4845555" y="6563947"/>
                  <a:pt x="4845555" y="6563947"/>
                </a:cubicBezTo>
                <a:cubicBezTo>
                  <a:pt x="4924530" y="6735586"/>
                  <a:pt x="5085396" y="6840076"/>
                  <a:pt x="5287734" y="6856060"/>
                </a:cubicBezTo>
                <a:cubicBezTo>
                  <a:pt x="4995135" y="7053106"/>
                  <a:pt x="4540968" y="7642057"/>
                  <a:pt x="4381560" y="8133025"/>
                </a:cubicBezTo>
                <a:cubicBezTo>
                  <a:pt x="4261491" y="7988602"/>
                  <a:pt x="3967083" y="7792285"/>
                  <a:pt x="3582765" y="7699405"/>
                </a:cubicBezTo>
                <a:cubicBezTo>
                  <a:pt x="4476924" y="7203334"/>
                  <a:pt x="4579551" y="6865861"/>
                  <a:pt x="4562082" y="6661174"/>
                </a:cubicBezTo>
                <a:close/>
                <a:moveTo>
                  <a:pt x="3654072" y="6856060"/>
                </a:moveTo>
                <a:cubicBezTo>
                  <a:pt x="3900825" y="6921751"/>
                  <a:pt x="4120983" y="6926827"/>
                  <a:pt x="4344786" y="6881116"/>
                </a:cubicBezTo>
                <a:cubicBezTo>
                  <a:pt x="4243995" y="7047679"/>
                  <a:pt x="3996513" y="7261033"/>
                  <a:pt x="3536163" y="7536109"/>
                </a:cubicBezTo>
                <a:cubicBezTo>
                  <a:pt x="3600207" y="7356856"/>
                  <a:pt x="3673728" y="7170313"/>
                  <a:pt x="3654072" y="6856060"/>
                </a:cubicBezTo>
                <a:close/>
                <a:moveTo>
                  <a:pt x="1496448" y="1807638"/>
                </a:moveTo>
                <a:lnTo>
                  <a:pt x="1399283" y="1499913"/>
                </a:lnTo>
                <a:lnTo>
                  <a:pt x="1660576" y="1413184"/>
                </a:lnTo>
                <a:cubicBezTo>
                  <a:pt x="1770479" y="1517331"/>
                  <a:pt x="1932058" y="1486486"/>
                  <a:pt x="1992470" y="1387421"/>
                </a:cubicBezTo>
                <a:cubicBezTo>
                  <a:pt x="2018307" y="1344963"/>
                  <a:pt x="2007752" y="1279280"/>
                  <a:pt x="1965176" y="1234285"/>
                </a:cubicBezTo>
                <a:cubicBezTo>
                  <a:pt x="1904402" y="1168964"/>
                  <a:pt x="1801775" y="1162071"/>
                  <a:pt x="1692236" y="1215776"/>
                </a:cubicBezTo>
                <a:cubicBezTo>
                  <a:pt x="1503001" y="1309401"/>
                  <a:pt x="1330139" y="1351856"/>
                  <a:pt x="1162010" y="1358390"/>
                </a:cubicBezTo>
                <a:cubicBezTo>
                  <a:pt x="1022628" y="1364195"/>
                  <a:pt x="999702" y="1304320"/>
                  <a:pt x="993152" y="1261863"/>
                </a:cubicBezTo>
                <a:cubicBezTo>
                  <a:pt x="991332" y="1248435"/>
                  <a:pt x="992787" y="1201623"/>
                  <a:pt x="1021901" y="1168964"/>
                </a:cubicBezTo>
                <a:cubicBezTo>
                  <a:pt x="1062296" y="1122154"/>
                  <a:pt x="1107421" y="1109453"/>
                  <a:pt x="1210046" y="1091309"/>
                </a:cubicBezTo>
                <a:cubicBezTo>
                  <a:pt x="1614722" y="1016916"/>
                  <a:pt x="2140220" y="812615"/>
                  <a:pt x="2652615" y="530292"/>
                </a:cubicBezTo>
                <a:cubicBezTo>
                  <a:pt x="3019815" y="327441"/>
                  <a:pt x="3285117" y="225107"/>
                  <a:pt x="3483432" y="207689"/>
                </a:cubicBezTo>
                <a:cubicBezTo>
                  <a:pt x="3869181" y="174667"/>
                  <a:pt x="4238568" y="299134"/>
                  <a:pt x="4522068" y="559684"/>
                </a:cubicBezTo>
                <a:cubicBezTo>
                  <a:pt x="4823388" y="834750"/>
                  <a:pt x="4996242" y="1228842"/>
                  <a:pt x="4996242" y="1642163"/>
                </a:cubicBezTo>
                <a:cubicBezTo>
                  <a:pt x="4996242" y="2211890"/>
                  <a:pt x="4561353" y="2724277"/>
                  <a:pt x="4151952" y="2916598"/>
                </a:cubicBezTo>
                <a:cubicBezTo>
                  <a:pt x="4027860" y="2895187"/>
                  <a:pt x="3696327" y="2846209"/>
                  <a:pt x="3408831" y="2846209"/>
                </a:cubicBezTo>
                <a:cubicBezTo>
                  <a:pt x="2877147" y="2846209"/>
                  <a:pt x="1468792" y="2846209"/>
                  <a:pt x="1425122" y="3870616"/>
                </a:cubicBezTo>
                <a:lnTo>
                  <a:pt x="1422938" y="3919972"/>
                </a:lnTo>
                <a:cubicBezTo>
                  <a:pt x="1422938" y="4155844"/>
                  <a:pt x="1496448" y="4356157"/>
                  <a:pt x="1652570" y="4502767"/>
                </a:cubicBezTo>
                <a:cubicBezTo>
                  <a:pt x="2006297" y="4835165"/>
                  <a:pt x="2655164" y="4835893"/>
                  <a:pt x="2901528" y="4835165"/>
                </a:cubicBezTo>
                <a:cubicBezTo>
                  <a:pt x="2901528" y="4835165"/>
                  <a:pt x="4164318" y="4835165"/>
                  <a:pt x="4164696" y="4835165"/>
                </a:cubicBezTo>
                <a:cubicBezTo>
                  <a:pt x="4321539" y="5306908"/>
                  <a:pt x="4492935" y="5736937"/>
                  <a:pt x="4492935" y="5736937"/>
                </a:cubicBezTo>
                <a:cubicBezTo>
                  <a:pt x="4488210" y="5732212"/>
                  <a:pt x="4102839" y="5951398"/>
                  <a:pt x="4102839" y="5951398"/>
                </a:cubicBezTo>
                <a:cubicBezTo>
                  <a:pt x="3852441" y="5738368"/>
                  <a:pt x="3479814" y="5546425"/>
                  <a:pt x="3002697" y="5323972"/>
                </a:cubicBezTo>
                <a:cubicBezTo>
                  <a:pt x="2647520" y="5155601"/>
                  <a:pt x="2295249" y="5028214"/>
                  <a:pt x="1954257" y="4905202"/>
                </a:cubicBezTo>
                <a:cubicBezTo>
                  <a:pt x="1096141" y="4593487"/>
                  <a:pt x="357386" y="4325323"/>
                  <a:pt x="419980" y="3579232"/>
                </a:cubicBezTo>
                <a:cubicBezTo>
                  <a:pt x="488033" y="2718472"/>
                  <a:pt x="1349789" y="2656056"/>
                  <a:pt x="2655890" y="2564610"/>
                </a:cubicBezTo>
                <a:cubicBezTo>
                  <a:pt x="2656619" y="2564610"/>
                  <a:pt x="3302208" y="2514171"/>
                  <a:pt x="3302208" y="2514171"/>
                </a:cubicBezTo>
                <a:cubicBezTo>
                  <a:pt x="3729456" y="2477519"/>
                  <a:pt x="4035879" y="2340351"/>
                  <a:pt x="4214187" y="2108831"/>
                </a:cubicBezTo>
                <a:cubicBezTo>
                  <a:pt x="4352832" y="1927026"/>
                  <a:pt x="4405968" y="1684982"/>
                  <a:pt x="4361202" y="1442579"/>
                </a:cubicBezTo>
                <a:cubicBezTo>
                  <a:pt x="4284414" y="1025626"/>
                  <a:pt x="3973266" y="733505"/>
                  <a:pt x="3602799" y="733505"/>
                </a:cubicBezTo>
                <a:cubicBezTo>
                  <a:pt x="3223611" y="733505"/>
                  <a:pt x="2929203" y="973735"/>
                  <a:pt x="2617315" y="1227389"/>
                </a:cubicBezTo>
                <a:cubicBezTo>
                  <a:pt x="2294158" y="1491203"/>
                  <a:pt x="1961172" y="1763366"/>
                  <a:pt x="1496448" y="1807638"/>
                </a:cubicBezTo>
                <a:close/>
                <a:moveTo>
                  <a:pt x="3260709" y="5804437"/>
                </a:moveTo>
                <a:lnTo>
                  <a:pt x="2767230" y="5804437"/>
                </a:lnTo>
                <a:cubicBezTo>
                  <a:pt x="2793069" y="5651293"/>
                  <a:pt x="2812374" y="5441179"/>
                  <a:pt x="2812374" y="5441179"/>
                </a:cubicBezTo>
                <a:cubicBezTo>
                  <a:pt x="3063474" y="5547505"/>
                  <a:pt x="3215592" y="5619352"/>
                  <a:pt x="3329127" y="5683585"/>
                </a:cubicBezTo>
                <a:lnTo>
                  <a:pt x="3260709" y="5804437"/>
                </a:lnTo>
                <a:close/>
                <a:moveTo>
                  <a:pt x="2832030" y="6732670"/>
                </a:moveTo>
                <a:cubicBezTo>
                  <a:pt x="2831301" y="6811780"/>
                  <a:pt x="2844045" y="6944593"/>
                  <a:pt x="2926638" y="7050568"/>
                </a:cubicBezTo>
                <a:cubicBezTo>
                  <a:pt x="2321087" y="6915568"/>
                  <a:pt x="1788313" y="7280257"/>
                  <a:pt x="1639105" y="7397842"/>
                </a:cubicBezTo>
                <a:cubicBezTo>
                  <a:pt x="1569232" y="7073059"/>
                  <a:pt x="1373444" y="6879631"/>
                  <a:pt x="1186391" y="6734128"/>
                </a:cubicBezTo>
                <a:cubicBezTo>
                  <a:pt x="1414203" y="6750085"/>
                  <a:pt x="1814149" y="6770767"/>
                  <a:pt x="2118385" y="6743551"/>
                </a:cubicBezTo>
                <a:cubicBezTo>
                  <a:pt x="2325092" y="6725407"/>
                  <a:pt x="2474661" y="6673891"/>
                  <a:pt x="2581651" y="6478303"/>
                </a:cubicBezTo>
                <a:cubicBezTo>
                  <a:pt x="2643154" y="6366874"/>
                  <a:pt x="2700297" y="6189430"/>
                  <a:pt x="2745414" y="5976427"/>
                </a:cubicBezTo>
                <a:lnTo>
                  <a:pt x="3153357" y="5974969"/>
                </a:lnTo>
                <a:cubicBezTo>
                  <a:pt x="2989602" y="6250396"/>
                  <a:pt x="2834217" y="6535273"/>
                  <a:pt x="2832030" y="6732670"/>
                </a:cubicBezTo>
                <a:close/>
                <a:moveTo>
                  <a:pt x="1775201" y="6087478"/>
                </a:moveTo>
                <a:cubicBezTo>
                  <a:pt x="1865090" y="6208681"/>
                  <a:pt x="1994644" y="6384316"/>
                  <a:pt x="2319624" y="6520396"/>
                </a:cubicBezTo>
                <a:cubicBezTo>
                  <a:pt x="2264671" y="6550150"/>
                  <a:pt x="2168597" y="6561031"/>
                  <a:pt x="2101637" y="6566836"/>
                </a:cubicBezTo>
                <a:cubicBezTo>
                  <a:pt x="1816690" y="6593701"/>
                  <a:pt x="1428025" y="6581713"/>
                  <a:pt x="1206036" y="6573019"/>
                </a:cubicBezTo>
                <a:cubicBezTo>
                  <a:pt x="1445129" y="6423520"/>
                  <a:pt x="1636913" y="6260224"/>
                  <a:pt x="1775201" y="6087478"/>
                </a:cubicBezTo>
                <a:close/>
                <a:moveTo>
                  <a:pt x="1239894" y="1554713"/>
                </a:moveTo>
                <a:lnTo>
                  <a:pt x="1332329" y="1862799"/>
                </a:lnTo>
                <a:cubicBezTo>
                  <a:pt x="1058662" y="1971301"/>
                  <a:pt x="693654" y="2091416"/>
                  <a:pt x="417074" y="2122623"/>
                </a:cubicBezTo>
                <a:cubicBezTo>
                  <a:pt x="342473" y="2130971"/>
                  <a:pt x="287885" y="2115365"/>
                  <a:pt x="253313" y="2084520"/>
                </a:cubicBezTo>
                <a:cubicBezTo>
                  <a:pt x="226383" y="2059119"/>
                  <a:pt x="212190" y="2021016"/>
                  <a:pt x="212190" y="1972027"/>
                </a:cubicBezTo>
                <a:cubicBezTo>
                  <a:pt x="657626" y="1883122"/>
                  <a:pt x="1025546" y="1733615"/>
                  <a:pt x="1239894" y="1554713"/>
                </a:cubicBezTo>
                <a:close/>
                <a:moveTo>
                  <a:pt x="5466015" y="3664498"/>
                </a:moveTo>
                <a:lnTo>
                  <a:pt x="3923019" y="3664147"/>
                </a:lnTo>
                <a:lnTo>
                  <a:pt x="3913542" y="3827443"/>
                </a:lnTo>
                <a:lnTo>
                  <a:pt x="5704398" y="3831061"/>
                </a:lnTo>
                <a:cubicBezTo>
                  <a:pt x="5704398" y="3832519"/>
                  <a:pt x="6061770" y="4068391"/>
                  <a:pt x="6154920" y="4131166"/>
                </a:cubicBezTo>
                <a:lnTo>
                  <a:pt x="3933927" y="4131166"/>
                </a:lnTo>
                <a:lnTo>
                  <a:pt x="3925206" y="4311175"/>
                </a:lnTo>
                <a:lnTo>
                  <a:pt x="6408936" y="4313335"/>
                </a:lnTo>
                <a:cubicBezTo>
                  <a:pt x="6408936" y="4314064"/>
                  <a:pt x="6856920" y="4609444"/>
                  <a:pt x="6942078" y="4654453"/>
                </a:cubicBezTo>
                <a:lnTo>
                  <a:pt x="2944809" y="4654453"/>
                </a:lnTo>
                <a:cubicBezTo>
                  <a:pt x="2614002" y="4657342"/>
                  <a:pt x="2071767" y="4629775"/>
                  <a:pt x="1791915" y="4352161"/>
                </a:cubicBezTo>
                <a:cubicBezTo>
                  <a:pt x="1680191" y="4241866"/>
                  <a:pt x="1625603" y="4100332"/>
                  <a:pt x="1625603" y="3919972"/>
                </a:cubicBezTo>
                <a:cubicBezTo>
                  <a:pt x="1625603" y="3320140"/>
                  <a:pt x="2191860" y="3027649"/>
                  <a:pt x="3390957" y="3027649"/>
                </a:cubicBezTo>
                <a:cubicBezTo>
                  <a:pt x="3619134" y="3027649"/>
                  <a:pt x="3870963" y="3053785"/>
                  <a:pt x="4147929" y="3110026"/>
                </a:cubicBezTo>
                <a:cubicBezTo>
                  <a:pt x="4829166" y="3247915"/>
                  <a:pt x="5298615" y="3537490"/>
                  <a:pt x="5466015" y="3664498"/>
                </a:cubicBezTo>
                <a:close/>
                <a:moveTo>
                  <a:pt x="2621662" y="5360989"/>
                </a:moveTo>
                <a:cubicBezTo>
                  <a:pt x="2626031" y="5650564"/>
                  <a:pt x="2530683" y="6146635"/>
                  <a:pt x="2419324" y="6374515"/>
                </a:cubicBezTo>
                <a:cubicBezTo>
                  <a:pt x="2100533" y="6234088"/>
                  <a:pt x="1960424" y="6015253"/>
                  <a:pt x="1885459" y="5909305"/>
                </a:cubicBezTo>
                <a:lnTo>
                  <a:pt x="1694037" y="5884627"/>
                </a:lnTo>
                <a:cubicBezTo>
                  <a:pt x="1589593" y="6021436"/>
                  <a:pt x="1297002" y="6366901"/>
                  <a:pt x="739481" y="6640141"/>
                </a:cubicBezTo>
                <a:cubicBezTo>
                  <a:pt x="820635" y="6686581"/>
                  <a:pt x="1412000" y="7041496"/>
                  <a:pt x="1484058" y="7573126"/>
                </a:cubicBezTo>
                <a:lnTo>
                  <a:pt x="1663832" y="7620295"/>
                </a:lnTo>
                <a:cubicBezTo>
                  <a:pt x="1903654" y="7433401"/>
                  <a:pt x="2506667" y="7032046"/>
                  <a:pt x="3117690" y="7300237"/>
                </a:cubicBezTo>
                <a:lnTo>
                  <a:pt x="3205386" y="7137643"/>
                </a:lnTo>
                <a:cubicBezTo>
                  <a:pt x="3067821" y="6970729"/>
                  <a:pt x="3023784" y="6885814"/>
                  <a:pt x="3023784" y="6768958"/>
                </a:cubicBezTo>
                <a:cubicBezTo>
                  <a:pt x="3023784" y="6450358"/>
                  <a:pt x="3329478" y="6017440"/>
                  <a:pt x="3505626" y="5777572"/>
                </a:cubicBezTo>
                <a:cubicBezTo>
                  <a:pt x="4019841" y="6050461"/>
                  <a:pt x="4384125" y="6337849"/>
                  <a:pt x="4378293" y="6721060"/>
                </a:cubicBezTo>
                <a:cubicBezTo>
                  <a:pt x="3942324" y="6773332"/>
                  <a:pt x="3639168" y="6661903"/>
                  <a:pt x="3639168" y="6661903"/>
                </a:cubicBezTo>
                <a:lnTo>
                  <a:pt x="3469230" y="6776221"/>
                </a:lnTo>
                <a:cubicBezTo>
                  <a:pt x="3536919" y="7149982"/>
                  <a:pt x="3259602" y="7730968"/>
                  <a:pt x="3204657" y="7839832"/>
                </a:cubicBezTo>
                <a:cubicBezTo>
                  <a:pt x="4021650" y="7919671"/>
                  <a:pt x="4329153" y="8366008"/>
                  <a:pt x="4330989" y="8370004"/>
                </a:cubicBezTo>
                <a:lnTo>
                  <a:pt x="4532949" y="8330098"/>
                </a:lnTo>
                <a:cubicBezTo>
                  <a:pt x="4741497" y="7665655"/>
                  <a:pt x="5167638" y="7101355"/>
                  <a:pt x="5652747" y="6853144"/>
                </a:cubicBezTo>
                <a:lnTo>
                  <a:pt x="5593050" y="6680047"/>
                </a:lnTo>
                <a:cubicBezTo>
                  <a:pt x="5288463" y="6732670"/>
                  <a:pt x="5102865" y="6666277"/>
                  <a:pt x="5014413" y="6472498"/>
                </a:cubicBezTo>
                <a:cubicBezTo>
                  <a:pt x="4892157" y="6219211"/>
                  <a:pt x="4763313" y="5915110"/>
                  <a:pt x="4630851" y="5566378"/>
                </a:cubicBezTo>
                <a:cubicBezTo>
                  <a:pt x="5299722" y="5679967"/>
                  <a:pt x="6010821" y="5811673"/>
                  <a:pt x="6638220" y="5927800"/>
                </a:cubicBezTo>
                <a:lnTo>
                  <a:pt x="7227765" y="6037042"/>
                </a:lnTo>
                <a:lnTo>
                  <a:pt x="7290000" y="5867212"/>
                </a:lnTo>
                <a:cubicBezTo>
                  <a:pt x="6621858" y="5428840"/>
                  <a:pt x="6242643" y="5063422"/>
                  <a:pt x="6029019" y="4832275"/>
                </a:cubicBezTo>
                <a:lnTo>
                  <a:pt x="7253253" y="4833706"/>
                </a:lnTo>
                <a:lnTo>
                  <a:pt x="7279092" y="4682398"/>
                </a:lnTo>
                <a:lnTo>
                  <a:pt x="6605469" y="4216081"/>
                </a:lnTo>
                <a:lnTo>
                  <a:pt x="5490423" y="3448579"/>
                </a:lnTo>
                <a:cubicBezTo>
                  <a:pt x="5416902" y="3396712"/>
                  <a:pt x="5022432" y="3139429"/>
                  <a:pt x="4410693" y="2977213"/>
                </a:cubicBezTo>
                <a:cubicBezTo>
                  <a:pt x="4808808" y="2754409"/>
                  <a:pt x="5208030" y="2246725"/>
                  <a:pt x="5208030" y="1652323"/>
                </a:cubicBezTo>
                <a:cubicBezTo>
                  <a:pt x="5208030" y="1179488"/>
                  <a:pt x="5011524" y="728062"/>
                  <a:pt x="4666518" y="412353"/>
                </a:cubicBezTo>
                <a:cubicBezTo>
                  <a:pt x="4337901" y="112251"/>
                  <a:pt x="3911031" y="-32903"/>
                  <a:pt x="3465963" y="6289"/>
                </a:cubicBezTo>
                <a:cubicBezTo>
                  <a:pt x="3218130" y="27699"/>
                  <a:pt x="2909169" y="145998"/>
                  <a:pt x="2545603" y="357195"/>
                </a:cubicBezTo>
                <a:cubicBezTo>
                  <a:pt x="2070328" y="632260"/>
                  <a:pt x="1619433" y="812977"/>
                  <a:pt x="1166357" y="906964"/>
                </a:cubicBezTo>
                <a:cubicBezTo>
                  <a:pt x="987309" y="944340"/>
                  <a:pt x="921804" y="973735"/>
                  <a:pt x="861756" y="1042317"/>
                </a:cubicBezTo>
                <a:cubicBezTo>
                  <a:pt x="798071" y="1114532"/>
                  <a:pt x="768957" y="1204525"/>
                  <a:pt x="782787" y="1290167"/>
                </a:cubicBezTo>
                <a:cubicBezTo>
                  <a:pt x="800256" y="1405926"/>
                  <a:pt x="863941" y="1483946"/>
                  <a:pt x="972024" y="1520960"/>
                </a:cubicBezTo>
                <a:cubicBezTo>
                  <a:pt x="625574" y="1724899"/>
                  <a:pt x="152481" y="1832675"/>
                  <a:pt x="0" y="1854812"/>
                </a:cubicBezTo>
                <a:cubicBezTo>
                  <a:pt x="16376" y="2101209"/>
                  <a:pt x="88432" y="2338172"/>
                  <a:pt x="433426" y="2303336"/>
                </a:cubicBezTo>
                <a:cubicBezTo>
                  <a:pt x="755492" y="2271765"/>
                  <a:pt x="1227857" y="2095766"/>
                  <a:pt x="1507348" y="1995612"/>
                </a:cubicBezTo>
                <a:cubicBezTo>
                  <a:pt x="2084522" y="1928841"/>
                  <a:pt x="2439704" y="1629462"/>
                  <a:pt x="2752299" y="1374355"/>
                </a:cubicBezTo>
                <a:cubicBezTo>
                  <a:pt x="3045978" y="1133040"/>
                  <a:pt x="3299265" y="935268"/>
                  <a:pt x="3602772" y="935268"/>
                </a:cubicBezTo>
                <a:cubicBezTo>
                  <a:pt x="3831327" y="935268"/>
                  <a:pt x="4095900" y="1122154"/>
                  <a:pt x="4162131" y="1481043"/>
                </a:cubicBezTo>
                <a:cubicBezTo>
                  <a:pt x="4170123" y="1528218"/>
                  <a:pt x="4204710" y="1769171"/>
                  <a:pt x="4044573" y="1980006"/>
                </a:cubicBezTo>
                <a:cubicBezTo>
                  <a:pt x="3901554" y="2167618"/>
                  <a:pt x="3638088" y="2283375"/>
                  <a:pt x="3284361" y="2313496"/>
                </a:cubicBezTo>
                <a:lnTo>
                  <a:pt x="2603103" y="2365026"/>
                </a:lnTo>
                <a:cubicBezTo>
                  <a:pt x="1310467" y="2456472"/>
                  <a:pt x="288951" y="2529410"/>
                  <a:pt x="207433" y="3562546"/>
                </a:cubicBezTo>
                <a:cubicBezTo>
                  <a:pt x="132466" y="4450144"/>
                  <a:pt x="941090" y="4743715"/>
                  <a:pt x="1878544" y="5082646"/>
                </a:cubicBezTo>
                <a:cubicBezTo>
                  <a:pt x="2049584" y="5139265"/>
                  <a:pt x="2238460" y="5205307"/>
                  <a:pt x="2621662" y="5360989"/>
                </a:cubicBezTo>
                <a:close/>
              </a:path>
            </a:pathLst>
          </a:custGeom>
          <a:solidFill>
            <a:srgbClr val="1A1919"/>
          </a:solidFill>
          <a:ln w="269796" cap="flat">
            <a:noFill/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858CBB-AAFE-42F6-8091-195C6AEA9984}"/>
              </a:ext>
            </a:extLst>
          </p:cNvPr>
          <p:cNvSpPr/>
          <p:nvPr/>
        </p:nvSpPr>
        <p:spPr>
          <a:xfrm>
            <a:off x="-7200000" y="41272"/>
            <a:ext cx="7200000" cy="21599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55000" b="1" dirty="0">
                <a:solidFill>
                  <a:schemeClr val="tx1"/>
                </a:solidFill>
                <a:latin typeface="IBM Plex Sans" panose="020B0503050203000203" pitchFamily="34" charset="0"/>
              </a:rPr>
              <a:t>Y</a:t>
            </a:r>
          </a:p>
          <a:p>
            <a:r>
              <a:rPr lang="en-US" sz="55000" b="1" dirty="0">
                <a:solidFill>
                  <a:schemeClr val="tx1"/>
                </a:solidFill>
                <a:latin typeface="IBM Plex Sans" panose="020B0503050203000203" pitchFamily="34" charset="0"/>
              </a:rPr>
              <a:t>C</a:t>
            </a:r>
          </a:p>
          <a:p>
            <a:r>
              <a:rPr lang="en-US" sz="55000" b="1" dirty="0">
                <a:solidFill>
                  <a:schemeClr val="tx1"/>
                </a:solidFill>
                <a:latin typeface="IBM Plex Sans" panose="020B0503050203000203" pitchFamily="34" charset="0"/>
              </a:rPr>
              <a:t>H</a:t>
            </a:r>
            <a:endParaRPr lang="en-CH" sz="55000" b="1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99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EA5A8BF-BDC5-47F3-811D-629EC6A647E0}"/>
              </a:ext>
            </a:extLst>
          </p:cNvPr>
          <p:cNvSpPr/>
          <p:nvPr/>
        </p:nvSpPr>
        <p:spPr>
          <a:xfrm rot="5400000">
            <a:off x="-3599443" y="3599440"/>
            <a:ext cx="21599527" cy="14400642"/>
          </a:xfrm>
          <a:custGeom>
            <a:avLst/>
            <a:gdLst>
              <a:gd name="connsiteX0" fmla="*/ 0 w 21599527"/>
              <a:gd name="connsiteY0" fmla="*/ 14400642 h 14400642"/>
              <a:gd name="connsiteX1" fmla="*/ 3600029 w 21599527"/>
              <a:gd name="connsiteY1" fmla="*/ 0 h 14400642"/>
              <a:gd name="connsiteX2" fmla="*/ 17999499 w 21599527"/>
              <a:gd name="connsiteY2" fmla="*/ 0 h 14400642"/>
              <a:gd name="connsiteX3" fmla="*/ 21599527 w 21599527"/>
              <a:gd name="connsiteY3" fmla="*/ 14400642 h 1440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99527" h="14400642">
                <a:moveTo>
                  <a:pt x="0" y="14400642"/>
                </a:moveTo>
                <a:lnTo>
                  <a:pt x="3600029" y="0"/>
                </a:lnTo>
                <a:lnTo>
                  <a:pt x="17999499" y="0"/>
                </a:lnTo>
                <a:lnTo>
                  <a:pt x="21599527" y="14400642"/>
                </a:lnTo>
                <a:close/>
              </a:path>
            </a:pathLst>
          </a:custGeom>
          <a:solidFill>
            <a:srgbClr val="FF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4ED49A-856E-44F2-90A9-0DBCE1D60B8F}"/>
              </a:ext>
            </a:extLst>
          </p:cNvPr>
          <p:cNvSpPr/>
          <p:nvPr/>
        </p:nvSpPr>
        <p:spPr>
          <a:xfrm rot="5400000">
            <a:off x="21600426" y="-3600557"/>
            <a:ext cx="14399790" cy="28800640"/>
          </a:xfrm>
          <a:custGeom>
            <a:avLst/>
            <a:gdLst>
              <a:gd name="connsiteX0" fmla="*/ 3599869 w 21599527"/>
              <a:gd name="connsiteY0" fmla="*/ 28800640 h 43200641"/>
              <a:gd name="connsiteX1" fmla="*/ 10799764 w 21599527"/>
              <a:gd name="connsiteY1" fmla="*/ 0 h 43200641"/>
              <a:gd name="connsiteX2" fmla="*/ 17999659 w 21599527"/>
              <a:gd name="connsiteY2" fmla="*/ 28800640 h 43200641"/>
              <a:gd name="connsiteX3" fmla="*/ 0 w 21599527"/>
              <a:gd name="connsiteY3" fmla="*/ 43200641 h 43200641"/>
              <a:gd name="connsiteX4" fmla="*/ 1 w 21599527"/>
              <a:gd name="connsiteY4" fmla="*/ 43200639 h 43200641"/>
              <a:gd name="connsiteX5" fmla="*/ 21599527 w 21599527"/>
              <a:gd name="connsiteY5" fmla="*/ 43200639 h 43200641"/>
              <a:gd name="connsiteX6" fmla="*/ 21599527 w 21599527"/>
              <a:gd name="connsiteY6" fmla="*/ 43200641 h 43200641"/>
              <a:gd name="connsiteX0" fmla="*/ 3599868 w 21599526"/>
              <a:gd name="connsiteY0" fmla="*/ 28800640 h 43200641"/>
              <a:gd name="connsiteX1" fmla="*/ 10799763 w 21599526"/>
              <a:gd name="connsiteY1" fmla="*/ 0 h 43200641"/>
              <a:gd name="connsiteX2" fmla="*/ 17999658 w 21599526"/>
              <a:gd name="connsiteY2" fmla="*/ 28800640 h 43200641"/>
              <a:gd name="connsiteX3" fmla="*/ 3599868 w 21599526"/>
              <a:gd name="connsiteY3" fmla="*/ 28800640 h 43200641"/>
              <a:gd name="connsiteX4" fmla="*/ 21599526 w 21599526"/>
              <a:gd name="connsiteY4" fmla="*/ 43200641 h 43200641"/>
              <a:gd name="connsiteX5" fmla="*/ 0 w 21599526"/>
              <a:gd name="connsiteY5" fmla="*/ 43200639 h 43200641"/>
              <a:gd name="connsiteX6" fmla="*/ 21599526 w 21599526"/>
              <a:gd name="connsiteY6" fmla="*/ 43200639 h 43200641"/>
              <a:gd name="connsiteX7" fmla="*/ 21599526 w 21599526"/>
              <a:gd name="connsiteY7" fmla="*/ 43200641 h 43200641"/>
              <a:gd name="connsiteX0" fmla="*/ 293958 w 18293616"/>
              <a:gd name="connsiteY0" fmla="*/ 28800640 h 43200641"/>
              <a:gd name="connsiteX1" fmla="*/ 7493853 w 18293616"/>
              <a:gd name="connsiteY1" fmla="*/ 0 h 43200641"/>
              <a:gd name="connsiteX2" fmla="*/ 14693748 w 18293616"/>
              <a:gd name="connsiteY2" fmla="*/ 28800640 h 43200641"/>
              <a:gd name="connsiteX3" fmla="*/ 293958 w 18293616"/>
              <a:gd name="connsiteY3" fmla="*/ 28800640 h 43200641"/>
              <a:gd name="connsiteX4" fmla="*/ 18293616 w 18293616"/>
              <a:gd name="connsiteY4" fmla="*/ 43200641 h 43200641"/>
              <a:gd name="connsiteX5" fmla="*/ 0 w 18293616"/>
              <a:gd name="connsiteY5" fmla="*/ 39050671 h 43200641"/>
              <a:gd name="connsiteX6" fmla="*/ 18293616 w 18293616"/>
              <a:gd name="connsiteY6" fmla="*/ 43200639 h 43200641"/>
              <a:gd name="connsiteX7" fmla="*/ 18293616 w 18293616"/>
              <a:gd name="connsiteY7" fmla="*/ 43200641 h 43200641"/>
              <a:gd name="connsiteX0" fmla="*/ 0 w 17999658"/>
              <a:gd name="connsiteY0" fmla="*/ 28800640 h 43200641"/>
              <a:gd name="connsiteX1" fmla="*/ 7199895 w 17999658"/>
              <a:gd name="connsiteY1" fmla="*/ 0 h 43200641"/>
              <a:gd name="connsiteX2" fmla="*/ 14399790 w 17999658"/>
              <a:gd name="connsiteY2" fmla="*/ 28800640 h 43200641"/>
              <a:gd name="connsiteX3" fmla="*/ 0 w 17999658"/>
              <a:gd name="connsiteY3" fmla="*/ 28800640 h 43200641"/>
              <a:gd name="connsiteX4" fmla="*/ 17999658 w 17999658"/>
              <a:gd name="connsiteY4" fmla="*/ 43200641 h 43200641"/>
              <a:gd name="connsiteX5" fmla="*/ 17999658 w 17999658"/>
              <a:gd name="connsiteY5" fmla="*/ 43200639 h 43200641"/>
              <a:gd name="connsiteX6" fmla="*/ 17999658 w 17999658"/>
              <a:gd name="connsiteY6" fmla="*/ 43200641 h 43200641"/>
              <a:gd name="connsiteX0" fmla="*/ 2152309 w 20151967"/>
              <a:gd name="connsiteY0" fmla="*/ 28800640 h 43200639"/>
              <a:gd name="connsiteX1" fmla="*/ 9352204 w 20151967"/>
              <a:gd name="connsiteY1" fmla="*/ 0 h 43200639"/>
              <a:gd name="connsiteX2" fmla="*/ 16552099 w 20151967"/>
              <a:gd name="connsiteY2" fmla="*/ 28800640 h 43200639"/>
              <a:gd name="connsiteX3" fmla="*/ 2152309 w 20151967"/>
              <a:gd name="connsiteY3" fmla="*/ 28800640 h 43200639"/>
              <a:gd name="connsiteX4" fmla="*/ 0 w 20151967"/>
              <a:gd name="connsiteY4" fmla="*/ 30188024 h 43200639"/>
              <a:gd name="connsiteX5" fmla="*/ 20151967 w 20151967"/>
              <a:gd name="connsiteY5" fmla="*/ 43200639 h 43200639"/>
              <a:gd name="connsiteX6" fmla="*/ 0 w 20151967"/>
              <a:gd name="connsiteY6" fmla="*/ 30188024 h 43200639"/>
              <a:gd name="connsiteX0" fmla="*/ 2504003 w 16903793"/>
              <a:gd name="connsiteY0" fmla="*/ 28800640 h 32720210"/>
              <a:gd name="connsiteX1" fmla="*/ 9703898 w 16903793"/>
              <a:gd name="connsiteY1" fmla="*/ 0 h 32720210"/>
              <a:gd name="connsiteX2" fmla="*/ 16903793 w 16903793"/>
              <a:gd name="connsiteY2" fmla="*/ 28800640 h 32720210"/>
              <a:gd name="connsiteX3" fmla="*/ 2504003 w 16903793"/>
              <a:gd name="connsiteY3" fmla="*/ 28800640 h 32720210"/>
              <a:gd name="connsiteX4" fmla="*/ 351694 w 16903793"/>
              <a:gd name="connsiteY4" fmla="*/ 30188024 h 32720210"/>
              <a:gd name="connsiteX5" fmla="*/ 0 w 16903793"/>
              <a:gd name="connsiteY5" fmla="*/ 32720210 h 32720210"/>
              <a:gd name="connsiteX6" fmla="*/ 351694 w 16903793"/>
              <a:gd name="connsiteY6" fmla="*/ 30188024 h 32720210"/>
              <a:gd name="connsiteX0" fmla="*/ 0 w 14399790"/>
              <a:gd name="connsiteY0" fmla="*/ 28800640 h 28800640"/>
              <a:gd name="connsiteX1" fmla="*/ 7199895 w 14399790"/>
              <a:gd name="connsiteY1" fmla="*/ 0 h 28800640"/>
              <a:gd name="connsiteX2" fmla="*/ 14399790 w 14399790"/>
              <a:gd name="connsiteY2" fmla="*/ 28800640 h 28800640"/>
              <a:gd name="connsiteX3" fmla="*/ 0 w 14399790"/>
              <a:gd name="connsiteY3" fmla="*/ 28800640 h 2880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99790" h="28800640">
                <a:moveTo>
                  <a:pt x="0" y="28800640"/>
                </a:moveTo>
                <a:lnTo>
                  <a:pt x="7199895" y="0"/>
                </a:lnTo>
                <a:lnTo>
                  <a:pt x="14399790" y="28800640"/>
                </a:lnTo>
                <a:lnTo>
                  <a:pt x="0" y="288006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CAE7AD4-52BC-4075-82D4-8FD46BA3E29A}"/>
              </a:ext>
            </a:extLst>
          </p:cNvPr>
          <p:cNvSpPr/>
          <p:nvPr/>
        </p:nvSpPr>
        <p:spPr>
          <a:xfrm rot="5400000">
            <a:off x="21600426" y="-3600559"/>
            <a:ext cx="14399789" cy="28800641"/>
          </a:xfrm>
          <a:custGeom>
            <a:avLst/>
            <a:gdLst>
              <a:gd name="connsiteX0" fmla="*/ 0 w 14399789"/>
              <a:gd name="connsiteY0" fmla="*/ 28800641 h 28800641"/>
              <a:gd name="connsiteX1" fmla="*/ 1080120 w 14399789"/>
              <a:gd name="connsiteY1" fmla="*/ 24480003 h 28800641"/>
              <a:gd name="connsiteX2" fmla="*/ 5040134 w 14399789"/>
              <a:gd name="connsiteY2" fmla="*/ 24480003 h 28800641"/>
              <a:gd name="connsiteX3" fmla="*/ 5040134 w 14399789"/>
              <a:gd name="connsiteY3" fmla="*/ 8639361 h 28800641"/>
              <a:gd name="connsiteX4" fmla="*/ 7199894 w 14399789"/>
              <a:gd name="connsiteY4" fmla="*/ 0 h 28800641"/>
              <a:gd name="connsiteX5" fmla="*/ 9359659 w 14399789"/>
              <a:gd name="connsiteY5" fmla="*/ 8639377 h 28800641"/>
              <a:gd name="connsiteX6" fmla="*/ 9359659 w 14399789"/>
              <a:gd name="connsiteY6" fmla="*/ 24480003 h 28800641"/>
              <a:gd name="connsiteX7" fmla="*/ 13319669 w 14399789"/>
              <a:gd name="connsiteY7" fmla="*/ 24480003 h 28800641"/>
              <a:gd name="connsiteX8" fmla="*/ 14399789 w 14399789"/>
              <a:gd name="connsiteY8" fmla="*/ 28800641 h 28800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99789" h="28800641">
                <a:moveTo>
                  <a:pt x="0" y="28800641"/>
                </a:moveTo>
                <a:lnTo>
                  <a:pt x="1080120" y="24480003"/>
                </a:lnTo>
                <a:lnTo>
                  <a:pt x="5040134" y="24480003"/>
                </a:lnTo>
                <a:lnTo>
                  <a:pt x="5040134" y="8639361"/>
                </a:lnTo>
                <a:lnTo>
                  <a:pt x="7199894" y="0"/>
                </a:lnTo>
                <a:lnTo>
                  <a:pt x="9359659" y="8639377"/>
                </a:lnTo>
                <a:lnTo>
                  <a:pt x="9359659" y="24480003"/>
                </a:lnTo>
                <a:lnTo>
                  <a:pt x="13319669" y="24480003"/>
                </a:lnTo>
                <a:lnTo>
                  <a:pt x="14399789" y="28800641"/>
                </a:lnTo>
                <a:close/>
              </a:path>
            </a:pathLst>
          </a:cu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84120DE-92C8-4F02-AE58-124AC397D311}"/>
              </a:ext>
            </a:extLst>
          </p:cNvPr>
          <p:cNvSpPr/>
          <p:nvPr/>
        </p:nvSpPr>
        <p:spPr>
          <a:xfrm>
            <a:off x="2228850" y="4724400"/>
            <a:ext cx="10134600" cy="8839200"/>
          </a:xfrm>
          <a:custGeom>
            <a:avLst/>
            <a:gdLst>
              <a:gd name="connsiteX0" fmla="*/ 2133600 w 10134600"/>
              <a:gd name="connsiteY0" fmla="*/ 1771650 h 8839200"/>
              <a:gd name="connsiteX1" fmla="*/ 1352550 w 10134600"/>
              <a:gd name="connsiteY1" fmla="*/ 2057400 h 8839200"/>
              <a:gd name="connsiteX2" fmla="*/ 952500 w 10134600"/>
              <a:gd name="connsiteY2" fmla="*/ 1943100 h 8839200"/>
              <a:gd name="connsiteX3" fmla="*/ 895350 w 10134600"/>
              <a:gd name="connsiteY3" fmla="*/ 1600200 h 8839200"/>
              <a:gd name="connsiteX4" fmla="*/ 1276350 w 10134600"/>
              <a:gd name="connsiteY4" fmla="*/ 1314450 h 8839200"/>
              <a:gd name="connsiteX5" fmla="*/ 2609850 w 10134600"/>
              <a:gd name="connsiteY5" fmla="*/ 895350 h 8839200"/>
              <a:gd name="connsiteX6" fmla="*/ 3810000 w 10134600"/>
              <a:gd name="connsiteY6" fmla="*/ 266700 h 8839200"/>
              <a:gd name="connsiteX7" fmla="*/ 4648200 w 10134600"/>
              <a:gd name="connsiteY7" fmla="*/ 0 h 8839200"/>
              <a:gd name="connsiteX8" fmla="*/ 5448300 w 10134600"/>
              <a:gd name="connsiteY8" fmla="*/ 76200 h 8839200"/>
              <a:gd name="connsiteX9" fmla="*/ 6343650 w 10134600"/>
              <a:gd name="connsiteY9" fmla="*/ 457200 h 8839200"/>
              <a:gd name="connsiteX10" fmla="*/ 6800850 w 10134600"/>
              <a:gd name="connsiteY10" fmla="*/ 1123950 h 8839200"/>
              <a:gd name="connsiteX11" fmla="*/ 7181850 w 10134600"/>
              <a:gd name="connsiteY11" fmla="*/ 2152650 h 8839200"/>
              <a:gd name="connsiteX12" fmla="*/ 7048500 w 10134600"/>
              <a:gd name="connsiteY12" fmla="*/ 2914650 h 8839200"/>
              <a:gd name="connsiteX13" fmla="*/ 6667500 w 10134600"/>
              <a:gd name="connsiteY13" fmla="*/ 3543300 h 8839200"/>
              <a:gd name="connsiteX14" fmla="*/ 6153150 w 10134600"/>
              <a:gd name="connsiteY14" fmla="*/ 4019550 h 8839200"/>
              <a:gd name="connsiteX15" fmla="*/ 5753100 w 10134600"/>
              <a:gd name="connsiteY15" fmla="*/ 4324350 h 8839200"/>
              <a:gd name="connsiteX16" fmla="*/ 7086600 w 10134600"/>
              <a:gd name="connsiteY16" fmla="*/ 4800600 h 8839200"/>
              <a:gd name="connsiteX17" fmla="*/ 8743950 w 10134600"/>
              <a:gd name="connsiteY17" fmla="*/ 5848350 h 8839200"/>
              <a:gd name="connsiteX18" fmla="*/ 10134600 w 10134600"/>
              <a:gd name="connsiteY18" fmla="*/ 6915150 h 8839200"/>
              <a:gd name="connsiteX19" fmla="*/ 8267700 w 10134600"/>
              <a:gd name="connsiteY19" fmla="*/ 6896100 h 8839200"/>
              <a:gd name="connsiteX20" fmla="*/ 8553450 w 10134600"/>
              <a:gd name="connsiteY20" fmla="*/ 7353300 h 8839200"/>
              <a:gd name="connsiteX21" fmla="*/ 10115550 w 10134600"/>
              <a:gd name="connsiteY21" fmla="*/ 8648700 h 8839200"/>
              <a:gd name="connsiteX22" fmla="*/ 6210300 w 10134600"/>
              <a:gd name="connsiteY22" fmla="*/ 7943850 h 8839200"/>
              <a:gd name="connsiteX23" fmla="*/ 6381750 w 10134600"/>
              <a:gd name="connsiteY23" fmla="*/ 8458200 h 8839200"/>
              <a:gd name="connsiteX24" fmla="*/ 5657850 w 10134600"/>
              <a:gd name="connsiteY24" fmla="*/ 8839200 h 8839200"/>
              <a:gd name="connsiteX25" fmla="*/ 4191000 w 10134600"/>
              <a:gd name="connsiteY25" fmla="*/ 7962900 h 8839200"/>
              <a:gd name="connsiteX26" fmla="*/ 3257550 w 10134600"/>
              <a:gd name="connsiteY26" fmla="*/ 7543800 h 8839200"/>
              <a:gd name="connsiteX27" fmla="*/ 1123950 w 10134600"/>
              <a:gd name="connsiteY27" fmla="*/ 6762750 h 8839200"/>
              <a:gd name="connsiteX28" fmla="*/ 209550 w 10134600"/>
              <a:gd name="connsiteY28" fmla="*/ 6057900 h 8839200"/>
              <a:gd name="connsiteX29" fmla="*/ 0 w 10134600"/>
              <a:gd name="connsiteY29" fmla="*/ 5105400 h 8839200"/>
              <a:gd name="connsiteX30" fmla="*/ 247650 w 10134600"/>
              <a:gd name="connsiteY30" fmla="*/ 4419600 h 8839200"/>
              <a:gd name="connsiteX31" fmla="*/ 838200 w 10134600"/>
              <a:gd name="connsiteY31" fmla="*/ 3962400 h 8839200"/>
              <a:gd name="connsiteX32" fmla="*/ 1809750 w 10134600"/>
              <a:gd name="connsiteY32" fmla="*/ 3638550 h 8839200"/>
              <a:gd name="connsiteX33" fmla="*/ 3467100 w 10134600"/>
              <a:gd name="connsiteY33" fmla="*/ 3524250 h 8839200"/>
              <a:gd name="connsiteX34" fmla="*/ 5010150 w 10134600"/>
              <a:gd name="connsiteY34" fmla="*/ 3371850 h 8839200"/>
              <a:gd name="connsiteX35" fmla="*/ 5600700 w 10134600"/>
              <a:gd name="connsiteY35" fmla="*/ 3028950 h 8839200"/>
              <a:gd name="connsiteX36" fmla="*/ 5772150 w 10134600"/>
              <a:gd name="connsiteY36" fmla="*/ 2571750 h 8839200"/>
              <a:gd name="connsiteX37" fmla="*/ 5867400 w 10134600"/>
              <a:gd name="connsiteY37" fmla="*/ 1962150 h 8839200"/>
              <a:gd name="connsiteX38" fmla="*/ 5581650 w 10134600"/>
              <a:gd name="connsiteY38" fmla="*/ 1390650 h 8839200"/>
              <a:gd name="connsiteX39" fmla="*/ 5048250 w 10134600"/>
              <a:gd name="connsiteY39" fmla="*/ 1104900 h 8839200"/>
              <a:gd name="connsiteX40" fmla="*/ 4286250 w 10134600"/>
              <a:gd name="connsiteY40" fmla="*/ 1200150 h 8839200"/>
              <a:gd name="connsiteX41" fmla="*/ 3390900 w 10134600"/>
              <a:gd name="connsiteY41" fmla="*/ 1866900 h 8839200"/>
              <a:gd name="connsiteX42" fmla="*/ 2781300 w 10134600"/>
              <a:gd name="connsiteY42" fmla="*/ 2324100 h 8839200"/>
              <a:gd name="connsiteX43" fmla="*/ 2286000 w 10134600"/>
              <a:gd name="connsiteY43" fmla="*/ 2590800 h 8839200"/>
              <a:gd name="connsiteX44" fmla="*/ 1714500 w 10134600"/>
              <a:gd name="connsiteY44" fmla="*/ 2667000 h 8839200"/>
              <a:gd name="connsiteX45" fmla="*/ 1428750 w 10134600"/>
              <a:gd name="connsiteY45" fmla="*/ 2019300 h 8839200"/>
              <a:gd name="connsiteX46" fmla="*/ 2133600 w 10134600"/>
              <a:gd name="connsiteY46" fmla="*/ 1771650 h 8839200"/>
              <a:gd name="connsiteX0" fmla="*/ 1428750 w 10134600"/>
              <a:gd name="connsiteY0" fmla="*/ 2019300 h 8839200"/>
              <a:gd name="connsiteX1" fmla="*/ 1352550 w 10134600"/>
              <a:gd name="connsiteY1" fmla="*/ 2057400 h 8839200"/>
              <a:gd name="connsiteX2" fmla="*/ 952500 w 10134600"/>
              <a:gd name="connsiteY2" fmla="*/ 1943100 h 8839200"/>
              <a:gd name="connsiteX3" fmla="*/ 895350 w 10134600"/>
              <a:gd name="connsiteY3" fmla="*/ 1600200 h 8839200"/>
              <a:gd name="connsiteX4" fmla="*/ 1276350 w 10134600"/>
              <a:gd name="connsiteY4" fmla="*/ 1314450 h 8839200"/>
              <a:gd name="connsiteX5" fmla="*/ 2609850 w 10134600"/>
              <a:gd name="connsiteY5" fmla="*/ 895350 h 8839200"/>
              <a:gd name="connsiteX6" fmla="*/ 3810000 w 10134600"/>
              <a:gd name="connsiteY6" fmla="*/ 266700 h 8839200"/>
              <a:gd name="connsiteX7" fmla="*/ 4648200 w 10134600"/>
              <a:gd name="connsiteY7" fmla="*/ 0 h 8839200"/>
              <a:gd name="connsiteX8" fmla="*/ 5448300 w 10134600"/>
              <a:gd name="connsiteY8" fmla="*/ 76200 h 8839200"/>
              <a:gd name="connsiteX9" fmla="*/ 6343650 w 10134600"/>
              <a:gd name="connsiteY9" fmla="*/ 457200 h 8839200"/>
              <a:gd name="connsiteX10" fmla="*/ 6800850 w 10134600"/>
              <a:gd name="connsiteY10" fmla="*/ 1123950 h 8839200"/>
              <a:gd name="connsiteX11" fmla="*/ 7181850 w 10134600"/>
              <a:gd name="connsiteY11" fmla="*/ 2152650 h 8839200"/>
              <a:gd name="connsiteX12" fmla="*/ 7048500 w 10134600"/>
              <a:gd name="connsiteY12" fmla="*/ 2914650 h 8839200"/>
              <a:gd name="connsiteX13" fmla="*/ 6667500 w 10134600"/>
              <a:gd name="connsiteY13" fmla="*/ 3543300 h 8839200"/>
              <a:gd name="connsiteX14" fmla="*/ 6153150 w 10134600"/>
              <a:gd name="connsiteY14" fmla="*/ 4019550 h 8839200"/>
              <a:gd name="connsiteX15" fmla="*/ 5753100 w 10134600"/>
              <a:gd name="connsiteY15" fmla="*/ 4324350 h 8839200"/>
              <a:gd name="connsiteX16" fmla="*/ 7086600 w 10134600"/>
              <a:gd name="connsiteY16" fmla="*/ 4800600 h 8839200"/>
              <a:gd name="connsiteX17" fmla="*/ 8743950 w 10134600"/>
              <a:gd name="connsiteY17" fmla="*/ 5848350 h 8839200"/>
              <a:gd name="connsiteX18" fmla="*/ 10134600 w 10134600"/>
              <a:gd name="connsiteY18" fmla="*/ 6915150 h 8839200"/>
              <a:gd name="connsiteX19" fmla="*/ 8267700 w 10134600"/>
              <a:gd name="connsiteY19" fmla="*/ 6896100 h 8839200"/>
              <a:gd name="connsiteX20" fmla="*/ 8553450 w 10134600"/>
              <a:gd name="connsiteY20" fmla="*/ 7353300 h 8839200"/>
              <a:gd name="connsiteX21" fmla="*/ 10115550 w 10134600"/>
              <a:gd name="connsiteY21" fmla="*/ 8648700 h 8839200"/>
              <a:gd name="connsiteX22" fmla="*/ 6210300 w 10134600"/>
              <a:gd name="connsiteY22" fmla="*/ 7943850 h 8839200"/>
              <a:gd name="connsiteX23" fmla="*/ 6381750 w 10134600"/>
              <a:gd name="connsiteY23" fmla="*/ 8458200 h 8839200"/>
              <a:gd name="connsiteX24" fmla="*/ 5657850 w 10134600"/>
              <a:gd name="connsiteY24" fmla="*/ 8839200 h 8839200"/>
              <a:gd name="connsiteX25" fmla="*/ 4191000 w 10134600"/>
              <a:gd name="connsiteY25" fmla="*/ 7962900 h 8839200"/>
              <a:gd name="connsiteX26" fmla="*/ 3257550 w 10134600"/>
              <a:gd name="connsiteY26" fmla="*/ 7543800 h 8839200"/>
              <a:gd name="connsiteX27" fmla="*/ 1123950 w 10134600"/>
              <a:gd name="connsiteY27" fmla="*/ 6762750 h 8839200"/>
              <a:gd name="connsiteX28" fmla="*/ 209550 w 10134600"/>
              <a:gd name="connsiteY28" fmla="*/ 6057900 h 8839200"/>
              <a:gd name="connsiteX29" fmla="*/ 0 w 10134600"/>
              <a:gd name="connsiteY29" fmla="*/ 5105400 h 8839200"/>
              <a:gd name="connsiteX30" fmla="*/ 247650 w 10134600"/>
              <a:gd name="connsiteY30" fmla="*/ 4419600 h 8839200"/>
              <a:gd name="connsiteX31" fmla="*/ 838200 w 10134600"/>
              <a:gd name="connsiteY31" fmla="*/ 3962400 h 8839200"/>
              <a:gd name="connsiteX32" fmla="*/ 1809750 w 10134600"/>
              <a:gd name="connsiteY32" fmla="*/ 3638550 h 8839200"/>
              <a:gd name="connsiteX33" fmla="*/ 3467100 w 10134600"/>
              <a:gd name="connsiteY33" fmla="*/ 3524250 h 8839200"/>
              <a:gd name="connsiteX34" fmla="*/ 5010150 w 10134600"/>
              <a:gd name="connsiteY34" fmla="*/ 3371850 h 8839200"/>
              <a:gd name="connsiteX35" fmla="*/ 5600700 w 10134600"/>
              <a:gd name="connsiteY35" fmla="*/ 3028950 h 8839200"/>
              <a:gd name="connsiteX36" fmla="*/ 5772150 w 10134600"/>
              <a:gd name="connsiteY36" fmla="*/ 2571750 h 8839200"/>
              <a:gd name="connsiteX37" fmla="*/ 5867400 w 10134600"/>
              <a:gd name="connsiteY37" fmla="*/ 1962150 h 8839200"/>
              <a:gd name="connsiteX38" fmla="*/ 5581650 w 10134600"/>
              <a:gd name="connsiteY38" fmla="*/ 1390650 h 8839200"/>
              <a:gd name="connsiteX39" fmla="*/ 5048250 w 10134600"/>
              <a:gd name="connsiteY39" fmla="*/ 1104900 h 8839200"/>
              <a:gd name="connsiteX40" fmla="*/ 4286250 w 10134600"/>
              <a:gd name="connsiteY40" fmla="*/ 1200150 h 8839200"/>
              <a:gd name="connsiteX41" fmla="*/ 3390900 w 10134600"/>
              <a:gd name="connsiteY41" fmla="*/ 1866900 h 8839200"/>
              <a:gd name="connsiteX42" fmla="*/ 2781300 w 10134600"/>
              <a:gd name="connsiteY42" fmla="*/ 2324100 h 8839200"/>
              <a:gd name="connsiteX43" fmla="*/ 2286000 w 10134600"/>
              <a:gd name="connsiteY43" fmla="*/ 2590800 h 8839200"/>
              <a:gd name="connsiteX44" fmla="*/ 1714500 w 10134600"/>
              <a:gd name="connsiteY44" fmla="*/ 2667000 h 8839200"/>
              <a:gd name="connsiteX45" fmla="*/ 1428750 w 10134600"/>
              <a:gd name="connsiteY45" fmla="*/ 2019300 h 8839200"/>
              <a:gd name="connsiteX0" fmla="*/ 1714500 w 10134600"/>
              <a:gd name="connsiteY0" fmla="*/ 2667000 h 8839200"/>
              <a:gd name="connsiteX1" fmla="*/ 1352550 w 10134600"/>
              <a:gd name="connsiteY1" fmla="*/ 2057400 h 8839200"/>
              <a:gd name="connsiteX2" fmla="*/ 952500 w 10134600"/>
              <a:gd name="connsiteY2" fmla="*/ 1943100 h 8839200"/>
              <a:gd name="connsiteX3" fmla="*/ 895350 w 10134600"/>
              <a:gd name="connsiteY3" fmla="*/ 1600200 h 8839200"/>
              <a:gd name="connsiteX4" fmla="*/ 1276350 w 10134600"/>
              <a:gd name="connsiteY4" fmla="*/ 1314450 h 8839200"/>
              <a:gd name="connsiteX5" fmla="*/ 2609850 w 10134600"/>
              <a:gd name="connsiteY5" fmla="*/ 895350 h 8839200"/>
              <a:gd name="connsiteX6" fmla="*/ 3810000 w 10134600"/>
              <a:gd name="connsiteY6" fmla="*/ 266700 h 8839200"/>
              <a:gd name="connsiteX7" fmla="*/ 4648200 w 10134600"/>
              <a:gd name="connsiteY7" fmla="*/ 0 h 8839200"/>
              <a:gd name="connsiteX8" fmla="*/ 5448300 w 10134600"/>
              <a:gd name="connsiteY8" fmla="*/ 76200 h 8839200"/>
              <a:gd name="connsiteX9" fmla="*/ 6343650 w 10134600"/>
              <a:gd name="connsiteY9" fmla="*/ 457200 h 8839200"/>
              <a:gd name="connsiteX10" fmla="*/ 6800850 w 10134600"/>
              <a:gd name="connsiteY10" fmla="*/ 1123950 h 8839200"/>
              <a:gd name="connsiteX11" fmla="*/ 7181850 w 10134600"/>
              <a:gd name="connsiteY11" fmla="*/ 2152650 h 8839200"/>
              <a:gd name="connsiteX12" fmla="*/ 7048500 w 10134600"/>
              <a:gd name="connsiteY12" fmla="*/ 2914650 h 8839200"/>
              <a:gd name="connsiteX13" fmla="*/ 6667500 w 10134600"/>
              <a:gd name="connsiteY13" fmla="*/ 3543300 h 8839200"/>
              <a:gd name="connsiteX14" fmla="*/ 6153150 w 10134600"/>
              <a:gd name="connsiteY14" fmla="*/ 4019550 h 8839200"/>
              <a:gd name="connsiteX15" fmla="*/ 5753100 w 10134600"/>
              <a:gd name="connsiteY15" fmla="*/ 4324350 h 8839200"/>
              <a:gd name="connsiteX16" fmla="*/ 7086600 w 10134600"/>
              <a:gd name="connsiteY16" fmla="*/ 4800600 h 8839200"/>
              <a:gd name="connsiteX17" fmla="*/ 8743950 w 10134600"/>
              <a:gd name="connsiteY17" fmla="*/ 5848350 h 8839200"/>
              <a:gd name="connsiteX18" fmla="*/ 10134600 w 10134600"/>
              <a:gd name="connsiteY18" fmla="*/ 6915150 h 8839200"/>
              <a:gd name="connsiteX19" fmla="*/ 8267700 w 10134600"/>
              <a:gd name="connsiteY19" fmla="*/ 6896100 h 8839200"/>
              <a:gd name="connsiteX20" fmla="*/ 8553450 w 10134600"/>
              <a:gd name="connsiteY20" fmla="*/ 7353300 h 8839200"/>
              <a:gd name="connsiteX21" fmla="*/ 10115550 w 10134600"/>
              <a:gd name="connsiteY21" fmla="*/ 8648700 h 8839200"/>
              <a:gd name="connsiteX22" fmla="*/ 6210300 w 10134600"/>
              <a:gd name="connsiteY22" fmla="*/ 7943850 h 8839200"/>
              <a:gd name="connsiteX23" fmla="*/ 6381750 w 10134600"/>
              <a:gd name="connsiteY23" fmla="*/ 8458200 h 8839200"/>
              <a:gd name="connsiteX24" fmla="*/ 5657850 w 10134600"/>
              <a:gd name="connsiteY24" fmla="*/ 8839200 h 8839200"/>
              <a:gd name="connsiteX25" fmla="*/ 4191000 w 10134600"/>
              <a:gd name="connsiteY25" fmla="*/ 7962900 h 8839200"/>
              <a:gd name="connsiteX26" fmla="*/ 3257550 w 10134600"/>
              <a:gd name="connsiteY26" fmla="*/ 7543800 h 8839200"/>
              <a:gd name="connsiteX27" fmla="*/ 1123950 w 10134600"/>
              <a:gd name="connsiteY27" fmla="*/ 6762750 h 8839200"/>
              <a:gd name="connsiteX28" fmla="*/ 209550 w 10134600"/>
              <a:gd name="connsiteY28" fmla="*/ 6057900 h 8839200"/>
              <a:gd name="connsiteX29" fmla="*/ 0 w 10134600"/>
              <a:gd name="connsiteY29" fmla="*/ 5105400 h 8839200"/>
              <a:gd name="connsiteX30" fmla="*/ 247650 w 10134600"/>
              <a:gd name="connsiteY30" fmla="*/ 4419600 h 8839200"/>
              <a:gd name="connsiteX31" fmla="*/ 838200 w 10134600"/>
              <a:gd name="connsiteY31" fmla="*/ 3962400 h 8839200"/>
              <a:gd name="connsiteX32" fmla="*/ 1809750 w 10134600"/>
              <a:gd name="connsiteY32" fmla="*/ 3638550 h 8839200"/>
              <a:gd name="connsiteX33" fmla="*/ 3467100 w 10134600"/>
              <a:gd name="connsiteY33" fmla="*/ 3524250 h 8839200"/>
              <a:gd name="connsiteX34" fmla="*/ 5010150 w 10134600"/>
              <a:gd name="connsiteY34" fmla="*/ 3371850 h 8839200"/>
              <a:gd name="connsiteX35" fmla="*/ 5600700 w 10134600"/>
              <a:gd name="connsiteY35" fmla="*/ 3028950 h 8839200"/>
              <a:gd name="connsiteX36" fmla="*/ 5772150 w 10134600"/>
              <a:gd name="connsiteY36" fmla="*/ 2571750 h 8839200"/>
              <a:gd name="connsiteX37" fmla="*/ 5867400 w 10134600"/>
              <a:gd name="connsiteY37" fmla="*/ 1962150 h 8839200"/>
              <a:gd name="connsiteX38" fmla="*/ 5581650 w 10134600"/>
              <a:gd name="connsiteY38" fmla="*/ 1390650 h 8839200"/>
              <a:gd name="connsiteX39" fmla="*/ 5048250 w 10134600"/>
              <a:gd name="connsiteY39" fmla="*/ 1104900 h 8839200"/>
              <a:gd name="connsiteX40" fmla="*/ 4286250 w 10134600"/>
              <a:gd name="connsiteY40" fmla="*/ 1200150 h 8839200"/>
              <a:gd name="connsiteX41" fmla="*/ 3390900 w 10134600"/>
              <a:gd name="connsiteY41" fmla="*/ 1866900 h 8839200"/>
              <a:gd name="connsiteX42" fmla="*/ 2781300 w 10134600"/>
              <a:gd name="connsiteY42" fmla="*/ 2324100 h 8839200"/>
              <a:gd name="connsiteX43" fmla="*/ 2286000 w 10134600"/>
              <a:gd name="connsiteY43" fmla="*/ 2590800 h 8839200"/>
              <a:gd name="connsiteX44" fmla="*/ 1714500 w 10134600"/>
              <a:gd name="connsiteY44" fmla="*/ 2667000 h 883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134600" h="8839200">
                <a:moveTo>
                  <a:pt x="1714500" y="2667000"/>
                </a:moveTo>
                <a:lnTo>
                  <a:pt x="1352550" y="2057400"/>
                </a:lnTo>
                <a:lnTo>
                  <a:pt x="952500" y="1943100"/>
                </a:lnTo>
                <a:lnTo>
                  <a:pt x="895350" y="1600200"/>
                </a:lnTo>
                <a:lnTo>
                  <a:pt x="1276350" y="1314450"/>
                </a:lnTo>
                <a:lnTo>
                  <a:pt x="2609850" y="895350"/>
                </a:lnTo>
                <a:lnTo>
                  <a:pt x="3810000" y="266700"/>
                </a:lnTo>
                <a:lnTo>
                  <a:pt x="4648200" y="0"/>
                </a:lnTo>
                <a:lnTo>
                  <a:pt x="5448300" y="76200"/>
                </a:lnTo>
                <a:lnTo>
                  <a:pt x="6343650" y="457200"/>
                </a:lnTo>
                <a:lnTo>
                  <a:pt x="6800850" y="1123950"/>
                </a:lnTo>
                <a:lnTo>
                  <a:pt x="7181850" y="2152650"/>
                </a:lnTo>
                <a:lnTo>
                  <a:pt x="7048500" y="2914650"/>
                </a:lnTo>
                <a:lnTo>
                  <a:pt x="6667500" y="3543300"/>
                </a:lnTo>
                <a:lnTo>
                  <a:pt x="6153150" y="4019550"/>
                </a:lnTo>
                <a:lnTo>
                  <a:pt x="5753100" y="4324350"/>
                </a:lnTo>
                <a:lnTo>
                  <a:pt x="7086600" y="4800600"/>
                </a:lnTo>
                <a:lnTo>
                  <a:pt x="8743950" y="5848350"/>
                </a:lnTo>
                <a:lnTo>
                  <a:pt x="10134600" y="6915150"/>
                </a:lnTo>
                <a:lnTo>
                  <a:pt x="8267700" y="6896100"/>
                </a:lnTo>
                <a:lnTo>
                  <a:pt x="8553450" y="7353300"/>
                </a:lnTo>
                <a:lnTo>
                  <a:pt x="10115550" y="8648700"/>
                </a:lnTo>
                <a:lnTo>
                  <a:pt x="6210300" y="7943850"/>
                </a:lnTo>
                <a:lnTo>
                  <a:pt x="6381750" y="8458200"/>
                </a:lnTo>
                <a:lnTo>
                  <a:pt x="5657850" y="8839200"/>
                </a:lnTo>
                <a:lnTo>
                  <a:pt x="4191000" y="7962900"/>
                </a:lnTo>
                <a:lnTo>
                  <a:pt x="3257550" y="7543800"/>
                </a:lnTo>
                <a:lnTo>
                  <a:pt x="1123950" y="6762750"/>
                </a:lnTo>
                <a:lnTo>
                  <a:pt x="209550" y="6057900"/>
                </a:lnTo>
                <a:lnTo>
                  <a:pt x="0" y="5105400"/>
                </a:lnTo>
                <a:lnTo>
                  <a:pt x="247650" y="4419600"/>
                </a:lnTo>
                <a:lnTo>
                  <a:pt x="838200" y="3962400"/>
                </a:lnTo>
                <a:lnTo>
                  <a:pt x="1809750" y="3638550"/>
                </a:lnTo>
                <a:lnTo>
                  <a:pt x="3467100" y="3524250"/>
                </a:lnTo>
                <a:lnTo>
                  <a:pt x="5010150" y="3371850"/>
                </a:lnTo>
                <a:lnTo>
                  <a:pt x="5600700" y="3028950"/>
                </a:lnTo>
                <a:lnTo>
                  <a:pt x="5772150" y="2571750"/>
                </a:lnTo>
                <a:lnTo>
                  <a:pt x="5867400" y="1962150"/>
                </a:lnTo>
                <a:lnTo>
                  <a:pt x="5581650" y="1390650"/>
                </a:lnTo>
                <a:lnTo>
                  <a:pt x="5048250" y="1104900"/>
                </a:lnTo>
                <a:lnTo>
                  <a:pt x="4286250" y="1200150"/>
                </a:lnTo>
                <a:lnTo>
                  <a:pt x="3390900" y="1866900"/>
                </a:lnTo>
                <a:lnTo>
                  <a:pt x="2781300" y="2324100"/>
                </a:lnTo>
                <a:lnTo>
                  <a:pt x="2286000" y="2590800"/>
                </a:lnTo>
                <a:lnTo>
                  <a:pt x="1714500" y="2667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47842ED-55D8-4823-93D9-617F7DD5843C}"/>
              </a:ext>
            </a:extLst>
          </p:cNvPr>
          <p:cNvSpPr/>
          <p:nvPr/>
        </p:nvSpPr>
        <p:spPr>
          <a:xfrm>
            <a:off x="2000250" y="6724650"/>
            <a:ext cx="1924050" cy="1238250"/>
          </a:xfrm>
          <a:custGeom>
            <a:avLst/>
            <a:gdLst>
              <a:gd name="connsiteX0" fmla="*/ 1657350 w 1924050"/>
              <a:gd name="connsiteY0" fmla="*/ 0 h 1238250"/>
              <a:gd name="connsiteX1" fmla="*/ 0 w 1924050"/>
              <a:gd name="connsiteY1" fmla="*/ 723900 h 1238250"/>
              <a:gd name="connsiteX2" fmla="*/ 95250 w 1924050"/>
              <a:gd name="connsiteY2" fmla="*/ 1238250 h 1238250"/>
              <a:gd name="connsiteX3" fmla="*/ 1924050 w 1924050"/>
              <a:gd name="connsiteY3" fmla="*/ 742950 h 1238250"/>
              <a:gd name="connsiteX4" fmla="*/ 1657350 w 1924050"/>
              <a:gd name="connsiteY4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4050" h="1238250">
                <a:moveTo>
                  <a:pt x="1657350" y="0"/>
                </a:moveTo>
                <a:lnTo>
                  <a:pt x="0" y="723900"/>
                </a:lnTo>
                <a:lnTo>
                  <a:pt x="95250" y="1238250"/>
                </a:lnTo>
                <a:lnTo>
                  <a:pt x="1924050" y="742950"/>
                </a:lnTo>
                <a:lnTo>
                  <a:pt x="1657350" y="0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E77ADA3-147C-439C-A81E-73E8474F3711}"/>
              </a:ext>
            </a:extLst>
          </p:cNvPr>
          <p:cNvSpPr/>
          <p:nvPr/>
        </p:nvSpPr>
        <p:spPr>
          <a:xfrm>
            <a:off x="6827520" y="13174980"/>
            <a:ext cx="2910840" cy="3619500"/>
          </a:xfrm>
          <a:custGeom>
            <a:avLst/>
            <a:gdLst>
              <a:gd name="connsiteX0" fmla="*/ 1089660 w 2910840"/>
              <a:gd name="connsiteY0" fmla="*/ 358140 h 3619500"/>
              <a:gd name="connsiteX1" fmla="*/ 1661160 w 2910840"/>
              <a:gd name="connsiteY1" fmla="*/ 1455420 h 3619500"/>
              <a:gd name="connsiteX2" fmla="*/ 304800 w 2910840"/>
              <a:gd name="connsiteY2" fmla="*/ 1478280 h 3619500"/>
              <a:gd name="connsiteX3" fmla="*/ 0 w 2910840"/>
              <a:gd name="connsiteY3" fmla="*/ 2903220 h 3619500"/>
              <a:gd name="connsiteX4" fmla="*/ 1554480 w 2910840"/>
              <a:gd name="connsiteY4" fmla="*/ 3619500 h 3619500"/>
              <a:gd name="connsiteX5" fmla="*/ 2910840 w 2910840"/>
              <a:gd name="connsiteY5" fmla="*/ 1485900 h 3619500"/>
              <a:gd name="connsiteX6" fmla="*/ 2324100 w 2910840"/>
              <a:gd name="connsiteY6" fmla="*/ 1203960 h 3619500"/>
              <a:gd name="connsiteX7" fmla="*/ 1821180 w 2910840"/>
              <a:gd name="connsiteY7" fmla="*/ 0 h 3619500"/>
              <a:gd name="connsiteX8" fmla="*/ 1089660 w 2910840"/>
              <a:gd name="connsiteY8" fmla="*/ 35814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0840" h="3619500">
                <a:moveTo>
                  <a:pt x="1089660" y="358140"/>
                </a:moveTo>
                <a:lnTo>
                  <a:pt x="1661160" y="1455420"/>
                </a:lnTo>
                <a:lnTo>
                  <a:pt x="304800" y="1478280"/>
                </a:lnTo>
                <a:lnTo>
                  <a:pt x="0" y="2903220"/>
                </a:lnTo>
                <a:lnTo>
                  <a:pt x="1554480" y="3619500"/>
                </a:lnTo>
                <a:lnTo>
                  <a:pt x="2910840" y="1485900"/>
                </a:lnTo>
                <a:lnTo>
                  <a:pt x="2324100" y="1203960"/>
                </a:lnTo>
                <a:lnTo>
                  <a:pt x="1821180" y="0"/>
                </a:lnTo>
                <a:lnTo>
                  <a:pt x="1089660" y="358140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8239CD5-9908-4481-989C-D4D3441106A7}"/>
              </a:ext>
            </a:extLst>
          </p:cNvPr>
          <p:cNvSpPr/>
          <p:nvPr/>
        </p:nvSpPr>
        <p:spPr>
          <a:xfrm>
            <a:off x="3238500" y="12451080"/>
            <a:ext cx="3672840" cy="3230880"/>
          </a:xfrm>
          <a:custGeom>
            <a:avLst/>
            <a:gdLst>
              <a:gd name="connsiteX0" fmla="*/ 2575560 w 3672840"/>
              <a:gd name="connsiteY0" fmla="*/ 0 h 3230880"/>
              <a:gd name="connsiteX1" fmla="*/ 2247900 w 3672840"/>
              <a:gd name="connsiteY1" fmla="*/ 1752600 h 3230880"/>
              <a:gd name="connsiteX2" fmla="*/ 1158240 w 3672840"/>
              <a:gd name="connsiteY2" fmla="*/ 998220 h 3230880"/>
              <a:gd name="connsiteX3" fmla="*/ 0 w 3672840"/>
              <a:gd name="connsiteY3" fmla="*/ 2019300 h 3230880"/>
              <a:gd name="connsiteX4" fmla="*/ 990600 w 3672840"/>
              <a:gd name="connsiteY4" fmla="*/ 3230880 h 3230880"/>
              <a:gd name="connsiteX5" fmla="*/ 1981200 w 3672840"/>
              <a:gd name="connsiteY5" fmla="*/ 2758440 h 3230880"/>
              <a:gd name="connsiteX6" fmla="*/ 3086100 w 3672840"/>
              <a:gd name="connsiteY6" fmla="*/ 2705100 h 3230880"/>
              <a:gd name="connsiteX7" fmla="*/ 2903220 w 3672840"/>
              <a:gd name="connsiteY7" fmla="*/ 1958340 h 3230880"/>
              <a:gd name="connsiteX8" fmla="*/ 3672840 w 3672840"/>
              <a:gd name="connsiteY8" fmla="*/ 548640 h 3230880"/>
              <a:gd name="connsiteX9" fmla="*/ 2575560 w 3672840"/>
              <a:gd name="connsiteY9" fmla="*/ 0 h 323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72840" h="3230880">
                <a:moveTo>
                  <a:pt x="2575560" y="0"/>
                </a:moveTo>
                <a:lnTo>
                  <a:pt x="2247900" y="1752600"/>
                </a:lnTo>
                <a:lnTo>
                  <a:pt x="1158240" y="998220"/>
                </a:lnTo>
                <a:lnTo>
                  <a:pt x="0" y="2019300"/>
                </a:lnTo>
                <a:lnTo>
                  <a:pt x="990600" y="3230880"/>
                </a:lnTo>
                <a:lnTo>
                  <a:pt x="1981200" y="2758440"/>
                </a:lnTo>
                <a:lnTo>
                  <a:pt x="3086100" y="2705100"/>
                </a:lnTo>
                <a:lnTo>
                  <a:pt x="2903220" y="1958340"/>
                </a:lnTo>
                <a:lnTo>
                  <a:pt x="3672840" y="548640"/>
                </a:lnTo>
                <a:lnTo>
                  <a:pt x="2575560" y="0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Graphic 26">
            <a:extLst>
              <a:ext uri="{FF2B5EF4-FFF2-40B4-BE49-F238E27FC236}">
                <a16:creationId xmlns:a16="http://schemas.microsoft.com/office/drawing/2014/main" id="{B4CFC75B-8EA3-42F0-9AF9-D2DBF8E3BDBE}"/>
              </a:ext>
            </a:extLst>
          </p:cNvPr>
          <p:cNvSpPr>
            <a:spLocks noChangeAspect="1"/>
          </p:cNvSpPr>
          <p:nvPr/>
        </p:nvSpPr>
        <p:spPr>
          <a:xfrm>
            <a:off x="1800320" y="4589761"/>
            <a:ext cx="10800000" cy="12420000"/>
          </a:xfrm>
          <a:custGeom>
            <a:avLst/>
            <a:gdLst>
              <a:gd name="connsiteX0" fmla="*/ 4363362 w 7290000"/>
              <a:gd name="connsiteY0" fmla="*/ 4835165 h 8369999"/>
              <a:gd name="connsiteX1" fmla="*/ 5760450 w 7290000"/>
              <a:gd name="connsiteY1" fmla="*/ 4835165 h 8369999"/>
              <a:gd name="connsiteX2" fmla="*/ 6913701 w 7290000"/>
              <a:gd name="connsiteY2" fmla="*/ 5794636 h 8369999"/>
              <a:gd name="connsiteX3" fmla="*/ 4555899 w 7290000"/>
              <a:gd name="connsiteY3" fmla="*/ 5372248 h 8369999"/>
              <a:gd name="connsiteX4" fmla="*/ 4363362 w 7290000"/>
              <a:gd name="connsiteY4" fmla="*/ 4835165 h 8369999"/>
              <a:gd name="connsiteX5" fmla="*/ 4562082 w 7290000"/>
              <a:gd name="connsiteY5" fmla="*/ 6661174 h 8369999"/>
              <a:gd name="connsiteX6" fmla="*/ 4244022 w 7290000"/>
              <a:gd name="connsiteY6" fmla="*/ 6062800 h 8369999"/>
              <a:gd name="connsiteX7" fmla="*/ 4554441 w 7290000"/>
              <a:gd name="connsiteY7" fmla="*/ 5900935 h 8369999"/>
              <a:gd name="connsiteX8" fmla="*/ 4845555 w 7290000"/>
              <a:gd name="connsiteY8" fmla="*/ 6563947 h 8369999"/>
              <a:gd name="connsiteX9" fmla="*/ 5287734 w 7290000"/>
              <a:gd name="connsiteY9" fmla="*/ 6856060 h 8369999"/>
              <a:gd name="connsiteX10" fmla="*/ 4381560 w 7290000"/>
              <a:gd name="connsiteY10" fmla="*/ 8133025 h 8369999"/>
              <a:gd name="connsiteX11" fmla="*/ 3582765 w 7290000"/>
              <a:gd name="connsiteY11" fmla="*/ 7699405 h 8369999"/>
              <a:gd name="connsiteX12" fmla="*/ 4562082 w 7290000"/>
              <a:gd name="connsiteY12" fmla="*/ 6661174 h 8369999"/>
              <a:gd name="connsiteX13" fmla="*/ 3654072 w 7290000"/>
              <a:gd name="connsiteY13" fmla="*/ 6856060 h 8369999"/>
              <a:gd name="connsiteX14" fmla="*/ 4344786 w 7290000"/>
              <a:gd name="connsiteY14" fmla="*/ 6881116 h 8369999"/>
              <a:gd name="connsiteX15" fmla="*/ 3536163 w 7290000"/>
              <a:gd name="connsiteY15" fmla="*/ 7536109 h 8369999"/>
              <a:gd name="connsiteX16" fmla="*/ 3654072 w 7290000"/>
              <a:gd name="connsiteY16" fmla="*/ 6856060 h 8369999"/>
              <a:gd name="connsiteX17" fmla="*/ 1496448 w 7290000"/>
              <a:gd name="connsiteY17" fmla="*/ 1807638 h 8369999"/>
              <a:gd name="connsiteX18" fmla="*/ 1399283 w 7290000"/>
              <a:gd name="connsiteY18" fmla="*/ 1499913 h 8369999"/>
              <a:gd name="connsiteX19" fmla="*/ 1660576 w 7290000"/>
              <a:gd name="connsiteY19" fmla="*/ 1413184 h 8369999"/>
              <a:gd name="connsiteX20" fmla="*/ 1992470 w 7290000"/>
              <a:gd name="connsiteY20" fmla="*/ 1387421 h 8369999"/>
              <a:gd name="connsiteX21" fmla="*/ 1965176 w 7290000"/>
              <a:gd name="connsiteY21" fmla="*/ 1234285 h 8369999"/>
              <a:gd name="connsiteX22" fmla="*/ 1692236 w 7290000"/>
              <a:gd name="connsiteY22" fmla="*/ 1215776 h 8369999"/>
              <a:gd name="connsiteX23" fmla="*/ 1162010 w 7290000"/>
              <a:gd name="connsiteY23" fmla="*/ 1358390 h 8369999"/>
              <a:gd name="connsiteX24" fmla="*/ 993152 w 7290000"/>
              <a:gd name="connsiteY24" fmla="*/ 1261863 h 8369999"/>
              <a:gd name="connsiteX25" fmla="*/ 1021901 w 7290000"/>
              <a:gd name="connsiteY25" fmla="*/ 1168964 h 8369999"/>
              <a:gd name="connsiteX26" fmla="*/ 1210046 w 7290000"/>
              <a:gd name="connsiteY26" fmla="*/ 1091309 h 8369999"/>
              <a:gd name="connsiteX27" fmla="*/ 2652615 w 7290000"/>
              <a:gd name="connsiteY27" fmla="*/ 530292 h 8369999"/>
              <a:gd name="connsiteX28" fmla="*/ 3483432 w 7290000"/>
              <a:gd name="connsiteY28" fmla="*/ 207689 h 8369999"/>
              <a:gd name="connsiteX29" fmla="*/ 4522068 w 7290000"/>
              <a:gd name="connsiteY29" fmla="*/ 559684 h 8369999"/>
              <a:gd name="connsiteX30" fmla="*/ 4996242 w 7290000"/>
              <a:gd name="connsiteY30" fmla="*/ 1642163 h 8369999"/>
              <a:gd name="connsiteX31" fmla="*/ 4151952 w 7290000"/>
              <a:gd name="connsiteY31" fmla="*/ 2916598 h 8369999"/>
              <a:gd name="connsiteX32" fmla="*/ 3408831 w 7290000"/>
              <a:gd name="connsiteY32" fmla="*/ 2846209 h 8369999"/>
              <a:gd name="connsiteX33" fmla="*/ 1425122 w 7290000"/>
              <a:gd name="connsiteY33" fmla="*/ 3870616 h 8369999"/>
              <a:gd name="connsiteX34" fmla="*/ 1422938 w 7290000"/>
              <a:gd name="connsiteY34" fmla="*/ 3919972 h 8369999"/>
              <a:gd name="connsiteX35" fmla="*/ 1652570 w 7290000"/>
              <a:gd name="connsiteY35" fmla="*/ 4502767 h 8369999"/>
              <a:gd name="connsiteX36" fmla="*/ 2901528 w 7290000"/>
              <a:gd name="connsiteY36" fmla="*/ 4835165 h 8369999"/>
              <a:gd name="connsiteX37" fmla="*/ 4164696 w 7290000"/>
              <a:gd name="connsiteY37" fmla="*/ 4835165 h 8369999"/>
              <a:gd name="connsiteX38" fmla="*/ 4492935 w 7290000"/>
              <a:gd name="connsiteY38" fmla="*/ 5736937 h 8369999"/>
              <a:gd name="connsiteX39" fmla="*/ 4102839 w 7290000"/>
              <a:gd name="connsiteY39" fmla="*/ 5951398 h 8369999"/>
              <a:gd name="connsiteX40" fmla="*/ 3002697 w 7290000"/>
              <a:gd name="connsiteY40" fmla="*/ 5323972 h 8369999"/>
              <a:gd name="connsiteX41" fmla="*/ 1954257 w 7290000"/>
              <a:gd name="connsiteY41" fmla="*/ 4905202 h 8369999"/>
              <a:gd name="connsiteX42" fmla="*/ 419980 w 7290000"/>
              <a:gd name="connsiteY42" fmla="*/ 3579232 h 8369999"/>
              <a:gd name="connsiteX43" fmla="*/ 2655890 w 7290000"/>
              <a:gd name="connsiteY43" fmla="*/ 2564610 h 8369999"/>
              <a:gd name="connsiteX44" fmla="*/ 3302208 w 7290000"/>
              <a:gd name="connsiteY44" fmla="*/ 2514171 h 8369999"/>
              <a:gd name="connsiteX45" fmla="*/ 4214187 w 7290000"/>
              <a:gd name="connsiteY45" fmla="*/ 2108831 h 8369999"/>
              <a:gd name="connsiteX46" fmla="*/ 4361202 w 7290000"/>
              <a:gd name="connsiteY46" fmla="*/ 1442579 h 8369999"/>
              <a:gd name="connsiteX47" fmla="*/ 3602799 w 7290000"/>
              <a:gd name="connsiteY47" fmla="*/ 733505 h 8369999"/>
              <a:gd name="connsiteX48" fmla="*/ 2617315 w 7290000"/>
              <a:gd name="connsiteY48" fmla="*/ 1227389 h 8369999"/>
              <a:gd name="connsiteX49" fmla="*/ 1496448 w 7290000"/>
              <a:gd name="connsiteY49" fmla="*/ 1807638 h 8369999"/>
              <a:gd name="connsiteX50" fmla="*/ 3260709 w 7290000"/>
              <a:gd name="connsiteY50" fmla="*/ 5804437 h 8369999"/>
              <a:gd name="connsiteX51" fmla="*/ 2767230 w 7290000"/>
              <a:gd name="connsiteY51" fmla="*/ 5804437 h 8369999"/>
              <a:gd name="connsiteX52" fmla="*/ 2812374 w 7290000"/>
              <a:gd name="connsiteY52" fmla="*/ 5441179 h 8369999"/>
              <a:gd name="connsiteX53" fmla="*/ 3329127 w 7290000"/>
              <a:gd name="connsiteY53" fmla="*/ 5683585 h 8369999"/>
              <a:gd name="connsiteX54" fmla="*/ 3260709 w 7290000"/>
              <a:gd name="connsiteY54" fmla="*/ 5804437 h 8369999"/>
              <a:gd name="connsiteX55" fmla="*/ 2832030 w 7290000"/>
              <a:gd name="connsiteY55" fmla="*/ 6732670 h 8369999"/>
              <a:gd name="connsiteX56" fmla="*/ 2926638 w 7290000"/>
              <a:gd name="connsiteY56" fmla="*/ 7050568 h 8369999"/>
              <a:gd name="connsiteX57" fmla="*/ 1639105 w 7290000"/>
              <a:gd name="connsiteY57" fmla="*/ 7397842 h 8369999"/>
              <a:gd name="connsiteX58" fmla="*/ 1186391 w 7290000"/>
              <a:gd name="connsiteY58" fmla="*/ 6734128 h 8369999"/>
              <a:gd name="connsiteX59" fmla="*/ 2118385 w 7290000"/>
              <a:gd name="connsiteY59" fmla="*/ 6743551 h 8369999"/>
              <a:gd name="connsiteX60" fmla="*/ 2581651 w 7290000"/>
              <a:gd name="connsiteY60" fmla="*/ 6478303 h 8369999"/>
              <a:gd name="connsiteX61" fmla="*/ 2745414 w 7290000"/>
              <a:gd name="connsiteY61" fmla="*/ 5976427 h 8369999"/>
              <a:gd name="connsiteX62" fmla="*/ 3153357 w 7290000"/>
              <a:gd name="connsiteY62" fmla="*/ 5974969 h 8369999"/>
              <a:gd name="connsiteX63" fmla="*/ 2832030 w 7290000"/>
              <a:gd name="connsiteY63" fmla="*/ 6732670 h 8369999"/>
              <a:gd name="connsiteX64" fmla="*/ 1775201 w 7290000"/>
              <a:gd name="connsiteY64" fmla="*/ 6087478 h 8369999"/>
              <a:gd name="connsiteX65" fmla="*/ 2319624 w 7290000"/>
              <a:gd name="connsiteY65" fmla="*/ 6520396 h 8369999"/>
              <a:gd name="connsiteX66" fmla="*/ 2101637 w 7290000"/>
              <a:gd name="connsiteY66" fmla="*/ 6566836 h 8369999"/>
              <a:gd name="connsiteX67" fmla="*/ 1206036 w 7290000"/>
              <a:gd name="connsiteY67" fmla="*/ 6573019 h 8369999"/>
              <a:gd name="connsiteX68" fmla="*/ 1775201 w 7290000"/>
              <a:gd name="connsiteY68" fmla="*/ 6087478 h 8369999"/>
              <a:gd name="connsiteX69" fmla="*/ 1239894 w 7290000"/>
              <a:gd name="connsiteY69" fmla="*/ 1554713 h 8369999"/>
              <a:gd name="connsiteX70" fmla="*/ 1332329 w 7290000"/>
              <a:gd name="connsiteY70" fmla="*/ 1862799 h 8369999"/>
              <a:gd name="connsiteX71" fmla="*/ 417074 w 7290000"/>
              <a:gd name="connsiteY71" fmla="*/ 2122623 h 8369999"/>
              <a:gd name="connsiteX72" fmla="*/ 253313 w 7290000"/>
              <a:gd name="connsiteY72" fmla="*/ 2084520 h 8369999"/>
              <a:gd name="connsiteX73" fmla="*/ 212190 w 7290000"/>
              <a:gd name="connsiteY73" fmla="*/ 1972027 h 8369999"/>
              <a:gd name="connsiteX74" fmla="*/ 1239894 w 7290000"/>
              <a:gd name="connsiteY74" fmla="*/ 1554713 h 8369999"/>
              <a:gd name="connsiteX75" fmla="*/ 5466015 w 7290000"/>
              <a:gd name="connsiteY75" fmla="*/ 3664498 h 8369999"/>
              <a:gd name="connsiteX76" fmla="*/ 3923019 w 7290000"/>
              <a:gd name="connsiteY76" fmla="*/ 3664147 h 8369999"/>
              <a:gd name="connsiteX77" fmla="*/ 3913542 w 7290000"/>
              <a:gd name="connsiteY77" fmla="*/ 3827443 h 8369999"/>
              <a:gd name="connsiteX78" fmla="*/ 5704398 w 7290000"/>
              <a:gd name="connsiteY78" fmla="*/ 3831061 h 8369999"/>
              <a:gd name="connsiteX79" fmla="*/ 6154920 w 7290000"/>
              <a:gd name="connsiteY79" fmla="*/ 4131166 h 8369999"/>
              <a:gd name="connsiteX80" fmla="*/ 3933927 w 7290000"/>
              <a:gd name="connsiteY80" fmla="*/ 4131166 h 8369999"/>
              <a:gd name="connsiteX81" fmla="*/ 3925206 w 7290000"/>
              <a:gd name="connsiteY81" fmla="*/ 4311175 h 8369999"/>
              <a:gd name="connsiteX82" fmla="*/ 6408936 w 7290000"/>
              <a:gd name="connsiteY82" fmla="*/ 4313335 h 8369999"/>
              <a:gd name="connsiteX83" fmla="*/ 6942078 w 7290000"/>
              <a:gd name="connsiteY83" fmla="*/ 4654453 h 8369999"/>
              <a:gd name="connsiteX84" fmla="*/ 2944809 w 7290000"/>
              <a:gd name="connsiteY84" fmla="*/ 4654453 h 8369999"/>
              <a:gd name="connsiteX85" fmla="*/ 1791915 w 7290000"/>
              <a:gd name="connsiteY85" fmla="*/ 4352161 h 8369999"/>
              <a:gd name="connsiteX86" fmla="*/ 1625603 w 7290000"/>
              <a:gd name="connsiteY86" fmla="*/ 3919972 h 8369999"/>
              <a:gd name="connsiteX87" fmla="*/ 3390957 w 7290000"/>
              <a:gd name="connsiteY87" fmla="*/ 3027649 h 8369999"/>
              <a:gd name="connsiteX88" fmla="*/ 4147929 w 7290000"/>
              <a:gd name="connsiteY88" fmla="*/ 3110026 h 8369999"/>
              <a:gd name="connsiteX89" fmla="*/ 5466015 w 7290000"/>
              <a:gd name="connsiteY89" fmla="*/ 3664498 h 8369999"/>
              <a:gd name="connsiteX90" fmla="*/ 2621662 w 7290000"/>
              <a:gd name="connsiteY90" fmla="*/ 5360989 h 8369999"/>
              <a:gd name="connsiteX91" fmla="*/ 2419324 w 7290000"/>
              <a:gd name="connsiteY91" fmla="*/ 6374515 h 8369999"/>
              <a:gd name="connsiteX92" fmla="*/ 1885459 w 7290000"/>
              <a:gd name="connsiteY92" fmla="*/ 5909305 h 8369999"/>
              <a:gd name="connsiteX93" fmla="*/ 1694037 w 7290000"/>
              <a:gd name="connsiteY93" fmla="*/ 5884627 h 8369999"/>
              <a:gd name="connsiteX94" fmla="*/ 739481 w 7290000"/>
              <a:gd name="connsiteY94" fmla="*/ 6640141 h 8369999"/>
              <a:gd name="connsiteX95" fmla="*/ 1484058 w 7290000"/>
              <a:gd name="connsiteY95" fmla="*/ 7573126 h 8369999"/>
              <a:gd name="connsiteX96" fmla="*/ 1663832 w 7290000"/>
              <a:gd name="connsiteY96" fmla="*/ 7620295 h 8369999"/>
              <a:gd name="connsiteX97" fmla="*/ 3117690 w 7290000"/>
              <a:gd name="connsiteY97" fmla="*/ 7300237 h 8369999"/>
              <a:gd name="connsiteX98" fmla="*/ 3205386 w 7290000"/>
              <a:gd name="connsiteY98" fmla="*/ 7137643 h 8369999"/>
              <a:gd name="connsiteX99" fmla="*/ 3023784 w 7290000"/>
              <a:gd name="connsiteY99" fmla="*/ 6768958 h 8369999"/>
              <a:gd name="connsiteX100" fmla="*/ 3505626 w 7290000"/>
              <a:gd name="connsiteY100" fmla="*/ 5777572 h 8369999"/>
              <a:gd name="connsiteX101" fmla="*/ 4378293 w 7290000"/>
              <a:gd name="connsiteY101" fmla="*/ 6721060 h 8369999"/>
              <a:gd name="connsiteX102" fmla="*/ 3639168 w 7290000"/>
              <a:gd name="connsiteY102" fmla="*/ 6661903 h 8369999"/>
              <a:gd name="connsiteX103" fmla="*/ 3469230 w 7290000"/>
              <a:gd name="connsiteY103" fmla="*/ 6776221 h 8369999"/>
              <a:gd name="connsiteX104" fmla="*/ 3204657 w 7290000"/>
              <a:gd name="connsiteY104" fmla="*/ 7839832 h 8369999"/>
              <a:gd name="connsiteX105" fmla="*/ 4330989 w 7290000"/>
              <a:gd name="connsiteY105" fmla="*/ 8370004 h 8369999"/>
              <a:gd name="connsiteX106" fmla="*/ 4532949 w 7290000"/>
              <a:gd name="connsiteY106" fmla="*/ 8330098 h 8369999"/>
              <a:gd name="connsiteX107" fmla="*/ 5652747 w 7290000"/>
              <a:gd name="connsiteY107" fmla="*/ 6853144 h 8369999"/>
              <a:gd name="connsiteX108" fmla="*/ 5593050 w 7290000"/>
              <a:gd name="connsiteY108" fmla="*/ 6680047 h 8369999"/>
              <a:gd name="connsiteX109" fmla="*/ 5014413 w 7290000"/>
              <a:gd name="connsiteY109" fmla="*/ 6472498 h 8369999"/>
              <a:gd name="connsiteX110" fmla="*/ 4630851 w 7290000"/>
              <a:gd name="connsiteY110" fmla="*/ 5566378 h 8369999"/>
              <a:gd name="connsiteX111" fmla="*/ 6638220 w 7290000"/>
              <a:gd name="connsiteY111" fmla="*/ 5927800 h 8369999"/>
              <a:gd name="connsiteX112" fmla="*/ 7227765 w 7290000"/>
              <a:gd name="connsiteY112" fmla="*/ 6037042 h 8369999"/>
              <a:gd name="connsiteX113" fmla="*/ 7290000 w 7290000"/>
              <a:gd name="connsiteY113" fmla="*/ 5867212 h 8369999"/>
              <a:gd name="connsiteX114" fmla="*/ 6029019 w 7290000"/>
              <a:gd name="connsiteY114" fmla="*/ 4832275 h 8369999"/>
              <a:gd name="connsiteX115" fmla="*/ 7253253 w 7290000"/>
              <a:gd name="connsiteY115" fmla="*/ 4833706 h 8369999"/>
              <a:gd name="connsiteX116" fmla="*/ 7279092 w 7290000"/>
              <a:gd name="connsiteY116" fmla="*/ 4682398 h 8369999"/>
              <a:gd name="connsiteX117" fmla="*/ 6605469 w 7290000"/>
              <a:gd name="connsiteY117" fmla="*/ 4216081 h 8369999"/>
              <a:gd name="connsiteX118" fmla="*/ 5490423 w 7290000"/>
              <a:gd name="connsiteY118" fmla="*/ 3448579 h 8369999"/>
              <a:gd name="connsiteX119" fmla="*/ 4410693 w 7290000"/>
              <a:gd name="connsiteY119" fmla="*/ 2977213 h 8369999"/>
              <a:gd name="connsiteX120" fmla="*/ 5208030 w 7290000"/>
              <a:gd name="connsiteY120" fmla="*/ 1652323 h 8369999"/>
              <a:gd name="connsiteX121" fmla="*/ 4666518 w 7290000"/>
              <a:gd name="connsiteY121" fmla="*/ 412353 h 8369999"/>
              <a:gd name="connsiteX122" fmla="*/ 3465963 w 7290000"/>
              <a:gd name="connsiteY122" fmla="*/ 6289 h 8369999"/>
              <a:gd name="connsiteX123" fmla="*/ 2545603 w 7290000"/>
              <a:gd name="connsiteY123" fmla="*/ 357195 h 8369999"/>
              <a:gd name="connsiteX124" fmla="*/ 1166357 w 7290000"/>
              <a:gd name="connsiteY124" fmla="*/ 906964 h 8369999"/>
              <a:gd name="connsiteX125" fmla="*/ 861756 w 7290000"/>
              <a:gd name="connsiteY125" fmla="*/ 1042317 h 8369999"/>
              <a:gd name="connsiteX126" fmla="*/ 782787 w 7290000"/>
              <a:gd name="connsiteY126" fmla="*/ 1290167 h 8369999"/>
              <a:gd name="connsiteX127" fmla="*/ 972024 w 7290000"/>
              <a:gd name="connsiteY127" fmla="*/ 1520960 h 8369999"/>
              <a:gd name="connsiteX128" fmla="*/ 0 w 7290000"/>
              <a:gd name="connsiteY128" fmla="*/ 1854812 h 8369999"/>
              <a:gd name="connsiteX129" fmla="*/ 433426 w 7290000"/>
              <a:gd name="connsiteY129" fmla="*/ 2303336 h 8369999"/>
              <a:gd name="connsiteX130" fmla="*/ 1507348 w 7290000"/>
              <a:gd name="connsiteY130" fmla="*/ 1995612 h 8369999"/>
              <a:gd name="connsiteX131" fmla="*/ 2752299 w 7290000"/>
              <a:gd name="connsiteY131" fmla="*/ 1374355 h 8369999"/>
              <a:gd name="connsiteX132" fmla="*/ 3602772 w 7290000"/>
              <a:gd name="connsiteY132" fmla="*/ 935268 h 8369999"/>
              <a:gd name="connsiteX133" fmla="*/ 4162131 w 7290000"/>
              <a:gd name="connsiteY133" fmla="*/ 1481043 h 8369999"/>
              <a:gd name="connsiteX134" fmla="*/ 4044573 w 7290000"/>
              <a:gd name="connsiteY134" fmla="*/ 1980006 h 8369999"/>
              <a:gd name="connsiteX135" fmla="*/ 3284361 w 7290000"/>
              <a:gd name="connsiteY135" fmla="*/ 2313496 h 8369999"/>
              <a:gd name="connsiteX136" fmla="*/ 2603103 w 7290000"/>
              <a:gd name="connsiteY136" fmla="*/ 2365026 h 8369999"/>
              <a:gd name="connsiteX137" fmla="*/ 207433 w 7290000"/>
              <a:gd name="connsiteY137" fmla="*/ 3562546 h 8369999"/>
              <a:gd name="connsiteX138" fmla="*/ 1878544 w 7290000"/>
              <a:gd name="connsiteY138" fmla="*/ 5082646 h 8369999"/>
              <a:gd name="connsiteX139" fmla="*/ 2621662 w 7290000"/>
              <a:gd name="connsiteY139" fmla="*/ 5360989 h 836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7290000" h="8369999">
                <a:moveTo>
                  <a:pt x="4363362" y="4835165"/>
                </a:moveTo>
                <a:lnTo>
                  <a:pt x="5760450" y="4835165"/>
                </a:lnTo>
                <a:cubicBezTo>
                  <a:pt x="5904198" y="4989388"/>
                  <a:pt x="6426432" y="5493073"/>
                  <a:pt x="6913701" y="5794636"/>
                </a:cubicBezTo>
                <a:cubicBezTo>
                  <a:pt x="6824547" y="5778652"/>
                  <a:pt x="4557708" y="5372248"/>
                  <a:pt x="4555899" y="5372248"/>
                </a:cubicBezTo>
                <a:cubicBezTo>
                  <a:pt x="4470741" y="5150146"/>
                  <a:pt x="4363362" y="4835165"/>
                  <a:pt x="4363362" y="4835165"/>
                </a:cubicBezTo>
                <a:close/>
                <a:moveTo>
                  <a:pt x="4562082" y="6661174"/>
                </a:moveTo>
                <a:cubicBezTo>
                  <a:pt x="4534785" y="6349108"/>
                  <a:pt x="4391037" y="6207223"/>
                  <a:pt x="4244022" y="6062800"/>
                </a:cubicBezTo>
                <a:lnTo>
                  <a:pt x="4554441" y="5900935"/>
                </a:lnTo>
                <a:cubicBezTo>
                  <a:pt x="4562082" y="5918377"/>
                  <a:pt x="4845555" y="6563947"/>
                  <a:pt x="4845555" y="6563947"/>
                </a:cubicBezTo>
                <a:cubicBezTo>
                  <a:pt x="4924530" y="6735586"/>
                  <a:pt x="5085396" y="6840076"/>
                  <a:pt x="5287734" y="6856060"/>
                </a:cubicBezTo>
                <a:cubicBezTo>
                  <a:pt x="4995135" y="7053106"/>
                  <a:pt x="4540968" y="7642057"/>
                  <a:pt x="4381560" y="8133025"/>
                </a:cubicBezTo>
                <a:cubicBezTo>
                  <a:pt x="4261491" y="7988602"/>
                  <a:pt x="3967083" y="7792285"/>
                  <a:pt x="3582765" y="7699405"/>
                </a:cubicBezTo>
                <a:cubicBezTo>
                  <a:pt x="4476924" y="7203334"/>
                  <a:pt x="4579551" y="6865861"/>
                  <a:pt x="4562082" y="6661174"/>
                </a:cubicBezTo>
                <a:close/>
                <a:moveTo>
                  <a:pt x="3654072" y="6856060"/>
                </a:moveTo>
                <a:cubicBezTo>
                  <a:pt x="3900825" y="6921751"/>
                  <a:pt x="4120983" y="6926827"/>
                  <a:pt x="4344786" y="6881116"/>
                </a:cubicBezTo>
                <a:cubicBezTo>
                  <a:pt x="4243995" y="7047679"/>
                  <a:pt x="3996513" y="7261033"/>
                  <a:pt x="3536163" y="7536109"/>
                </a:cubicBezTo>
                <a:cubicBezTo>
                  <a:pt x="3600207" y="7356856"/>
                  <a:pt x="3673728" y="7170313"/>
                  <a:pt x="3654072" y="6856060"/>
                </a:cubicBezTo>
                <a:close/>
                <a:moveTo>
                  <a:pt x="1496448" y="1807638"/>
                </a:moveTo>
                <a:lnTo>
                  <a:pt x="1399283" y="1499913"/>
                </a:lnTo>
                <a:lnTo>
                  <a:pt x="1660576" y="1413184"/>
                </a:lnTo>
                <a:cubicBezTo>
                  <a:pt x="1770479" y="1517331"/>
                  <a:pt x="1932058" y="1486486"/>
                  <a:pt x="1992470" y="1387421"/>
                </a:cubicBezTo>
                <a:cubicBezTo>
                  <a:pt x="2018307" y="1344963"/>
                  <a:pt x="2007752" y="1279280"/>
                  <a:pt x="1965176" y="1234285"/>
                </a:cubicBezTo>
                <a:cubicBezTo>
                  <a:pt x="1904402" y="1168964"/>
                  <a:pt x="1801775" y="1162071"/>
                  <a:pt x="1692236" y="1215776"/>
                </a:cubicBezTo>
                <a:cubicBezTo>
                  <a:pt x="1503001" y="1309401"/>
                  <a:pt x="1330139" y="1351856"/>
                  <a:pt x="1162010" y="1358390"/>
                </a:cubicBezTo>
                <a:cubicBezTo>
                  <a:pt x="1022628" y="1364195"/>
                  <a:pt x="999702" y="1304320"/>
                  <a:pt x="993152" y="1261863"/>
                </a:cubicBezTo>
                <a:cubicBezTo>
                  <a:pt x="991332" y="1248435"/>
                  <a:pt x="992787" y="1201623"/>
                  <a:pt x="1021901" y="1168964"/>
                </a:cubicBezTo>
                <a:cubicBezTo>
                  <a:pt x="1062296" y="1122154"/>
                  <a:pt x="1107421" y="1109453"/>
                  <a:pt x="1210046" y="1091309"/>
                </a:cubicBezTo>
                <a:cubicBezTo>
                  <a:pt x="1614722" y="1016916"/>
                  <a:pt x="2140220" y="812615"/>
                  <a:pt x="2652615" y="530292"/>
                </a:cubicBezTo>
                <a:cubicBezTo>
                  <a:pt x="3019815" y="327441"/>
                  <a:pt x="3285117" y="225107"/>
                  <a:pt x="3483432" y="207689"/>
                </a:cubicBezTo>
                <a:cubicBezTo>
                  <a:pt x="3869181" y="174667"/>
                  <a:pt x="4238568" y="299134"/>
                  <a:pt x="4522068" y="559684"/>
                </a:cubicBezTo>
                <a:cubicBezTo>
                  <a:pt x="4823388" y="834750"/>
                  <a:pt x="4996242" y="1228842"/>
                  <a:pt x="4996242" y="1642163"/>
                </a:cubicBezTo>
                <a:cubicBezTo>
                  <a:pt x="4996242" y="2211890"/>
                  <a:pt x="4561353" y="2724277"/>
                  <a:pt x="4151952" y="2916598"/>
                </a:cubicBezTo>
                <a:cubicBezTo>
                  <a:pt x="4027860" y="2895187"/>
                  <a:pt x="3696327" y="2846209"/>
                  <a:pt x="3408831" y="2846209"/>
                </a:cubicBezTo>
                <a:cubicBezTo>
                  <a:pt x="2877147" y="2846209"/>
                  <a:pt x="1468792" y="2846209"/>
                  <a:pt x="1425122" y="3870616"/>
                </a:cubicBezTo>
                <a:lnTo>
                  <a:pt x="1422938" y="3919972"/>
                </a:lnTo>
                <a:cubicBezTo>
                  <a:pt x="1422938" y="4155844"/>
                  <a:pt x="1496448" y="4356157"/>
                  <a:pt x="1652570" y="4502767"/>
                </a:cubicBezTo>
                <a:cubicBezTo>
                  <a:pt x="2006297" y="4835165"/>
                  <a:pt x="2655164" y="4835893"/>
                  <a:pt x="2901528" y="4835165"/>
                </a:cubicBezTo>
                <a:cubicBezTo>
                  <a:pt x="2901528" y="4835165"/>
                  <a:pt x="4164318" y="4835165"/>
                  <a:pt x="4164696" y="4835165"/>
                </a:cubicBezTo>
                <a:cubicBezTo>
                  <a:pt x="4321539" y="5306908"/>
                  <a:pt x="4492935" y="5736937"/>
                  <a:pt x="4492935" y="5736937"/>
                </a:cubicBezTo>
                <a:cubicBezTo>
                  <a:pt x="4488210" y="5732212"/>
                  <a:pt x="4102839" y="5951398"/>
                  <a:pt x="4102839" y="5951398"/>
                </a:cubicBezTo>
                <a:cubicBezTo>
                  <a:pt x="3852441" y="5738368"/>
                  <a:pt x="3479814" y="5546425"/>
                  <a:pt x="3002697" y="5323972"/>
                </a:cubicBezTo>
                <a:cubicBezTo>
                  <a:pt x="2647520" y="5155601"/>
                  <a:pt x="2295249" y="5028214"/>
                  <a:pt x="1954257" y="4905202"/>
                </a:cubicBezTo>
                <a:cubicBezTo>
                  <a:pt x="1096141" y="4593487"/>
                  <a:pt x="357386" y="4325323"/>
                  <a:pt x="419980" y="3579232"/>
                </a:cubicBezTo>
                <a:cubicBezTo>
                  <a:pt x="488033" y="2718472"/>
                  <a:pt x="1349789" y="2656056"/>
                  <a:pt x="2655890" y="2564610"/>
                </a:cubicBezTo>
                <a:cubicBezTo>
                  <a:pt x="2656619" y="2564610"/>
                  <a:pt x="3302208" y="2514171"/>
                  <a:pt x="3302208" y="2514171"/>
                </a:cubicBezTo>
                <a:cubicBezTo>
                  <a:pt x="3729456" y="2477519"/>
                  <a:pt x="4035879" y="2340351"/>
                  <a:pt x="4214187" y="2108831"/>
                </a:cubicBezTo>
                <a:cubicBezTo>
                  <a:pt x="4352832" y="1927026"/>
                  <a:pt x="4405968" y="1684982"/>
                  <a:pt x="4361202" y="1442579"/>
                </a:cubicBezTo>
                <a:cubicBezTo>
                  <a:pt x="4284414" y="1025626"/>
                  <a:pt x="3973266" y="733505"/>
                  <a:pt x="3602799" y="733505"/>
                </a:cubicBezTo>
                <a:cubicBezTo>
                  <a:pt x="3223611" y="733505"/>
                  <a:pt x="2929203" y="973735"/>
                  <a:pt x="2617315" y="1227389"/>
                </a:cubicBezTo>
                <a:cubicBezTo>
                  <a:pt x="2294158" y="1491203"/>
                  <a:pt x="1961172" y="1763366"/>
                  <a:pt x="1496448" y="1807638"/>
                </a:cubicBezTo>
                <a:close/>
                <a:moveTo>
                  <a:pt x="3260709" y="5804437"/>
                </a:moveTo>
                <a:lnTo>
                  <a:pt x="2767230" y="5804437"/>
                </a:lnTo>
                <a:cubicBezTo>
                  <a:pt x="2793069" y="5651293"/>
                  <a:pt x="2812374" y="5441179"/>
                  <a:pt x="2812374" y="5441179"/>
                </a:cubicBezTo>
                <a:cubicBezTo>
                  <a:pt x="3063474" y="5547505"/>
                  <a:pt x="3215592" y="5619352"/>
                  <a:pt x="3329127" y="5683585"/>
                </a:cubicBezTo>
                <a:lnTo>
                  <a:pt x="3260709" y="5804437"/>
                </a:lnTo>
                <a:close/>
                <a:moveTo>
                  <a:pt x="2832030" y="6732670"/>
                </a:moveTo>
                <a:cubicBezTo>
                  <a:pt x="2831301" y="6811780"/>
                  <a:pt x="2844045" y="6944593"/>
                  <a:pt x="2926638" y="7050568"/>
                </a:cubicBezTo>
                <a:cubicBezTo>
                  <a:pt x="2321087" y="6915568"/>
                  <a:pt x="1788313" y="7280257"/>
                  <a:pt x="1639105" y="7397842"/>
                </a:cubicBezTo>
                <a:cubicBezTo>
                  <a:pt x="1569232" y="7073059"/>
                  <a:pt x="1373444" y="6879631"/>
                  <a:pt x="1186391" y="6734128"/>
                </a:cubicBezTo>
                <a:cubicBezTo>
                  <a:pt x="1414203" y="6750085"/>
                  <a:pt x="1814149" y="6770767"/>
                  <a:pt x="2118385" y="6743551"/>
                </a:cubicBezTo>
                <a:cubicBezTo>
                  <a:pt x="2325092" y="6725407"/>
                  <a:pt x="2474661" y="6673891"/>
                  <a:pt x="2581651" y="6478303"/>
                </a:cubicBezTo>
                <a:cubicBezTo>
                  <a:pt x="2643154" y="6366874"/>
                  <a:pt x="2700297" y="6189430"/>
                  <a:pt x="2745414" y="5976427"/>
                </a:cubicBezTo>
                <a:lnTo>
                  <a:pt x="3153357" y="5974969"/>
                </a:lnTo>
                <a:cubicBezTo>
                  <a:pt x="2989602" y="6250396"/>
                  <a:pt x="2834217" y="6535273"/>
                  <a:pt x="2832030" y="6732670"/>
                </a:cubicBezTo>
                <a:close/>
                <a:moveTo>
                  <a:pt x="1775201" y="6087478"/>
                </a:moveTo>
                <a:cubicBezTo>
                  <a:pt x="1865090" y="6208681"/>
                  <a:pt x="1994644" y="6384316"/>
                  <a:pt x="2319624" y="6520396"/>
                </a:cubicBezTo>
                <a:cubicBezTo>
                  <a:pt x="2264671" y="6550150"/>
                  <a:pt x="2168597" y="6561031"/>
                  <a:pt x="2101637" y="6566836"/>
                </a:cubicBezTo>
                <a:cubicBezTo>
                  <a:pt x="1816690" y="6593701"/>
                  <a:pt x="1428025" y="6581713"/>
                  <a:pt x="1206036" y="6573019"/>
                </a:cubicBezTo>
                <a:cubicBezTo>
                  <a:pt x="1445129" y="6423520"/>
                  <a:pt x="1636913" y="6260224"/>
                  <a:pt x="1775201" y="6087478"/>
                </a:cubicBezTo>
                <a:close/>
                <a:moveTo>
                  <a:pt x="1239894" y="1554713"/>
                </a:moveTo>
                <a:lnTo>
                  <a:pt x="1332329" y="1862799"/>
                </a:lnTo>
                <a:cubicBezTo>
                  <a:pt x="1058662" y="1971301"/>
                  <a:pt x="693654" y="2091416"/>
                  <a:pt x="417074" y="2122623"/>
                </a:cubicBezTo>
                <a:cubicBezTo>
                  <a:pt x="342473" y="2130971"/>
                  <a:pt x="287885" y="2115365"/>
                  <a:pt x="253313" y="2084520"/>
                </a:cubicBezTo>
                <a:cubicBezTo>
                  <a:pt x="226383" y="2059119"/>
                  <a:pt x="212190" y="2021016"/>
                  <a:pt x="212190" y="1972027"/>
                </a:cubicBezTo>
                <a:cubicBezTo>
                  <a:pt x="657626" y="1883122"/>
                  <a:pt x="1025546" y="1733615"/>
                  <a:pt x="1239894" y="1554713"/>
                </a:cubicBezTo>
                <a:close/>
                <a:moveTo>
                  <a:pt x="5466015" y="3664498"/>
                </a:moveTo>
                <a:lnTo>
                  <a:pt x="3923019" y="3664147"/>
                </a:lnTo>
                <a:lnTo>
                  <a:pt x="3913542" y="3827443"/>
                </a:lnTo>
                <a:lnTo>
                  <a:pt x="5704398" y="3831061"/>
                </a:lnTo>
                <a:cubicBezTo>
                  <a:pt x="5704398" y="3832519"/>
                  <a:pt x="6061770" y="4068391"/>
                  <a:pt x="6154920" y="4131166"/>
                </a:cubicBezTo>
                <a:lnTo>
                  <a:pt x="3933927" y="4131166"/>
                </a:lnTo>
                <a:lnTo>
                  <a:pt x="3925206" y="4311175"/>
                </a:lnTo>
                <a:lnTo>
                  <a:pt x="6408936" y="4313335"/>
                </a:lnTo>
                <a:cubicBezTo>
                  <a:pt x="6408936" y="4314064"/>
                  <a:pt x="6856920" y="4609444"/>
                  <a:pt x="6942078" y="4654453"/>
                </a:cubicBezTo>
                <a:lnTo>
                  <a:pt x="2944809" y="4654453"/>
                </a:lnTo>
                <a:cubicBezTo>
                  <a:pt x="2614002" y="4657342"/>
                  <a:pt x="2071767" y="4629775"/>
                  <a:pt x="1791915" y="4352161"/>
                </a:cubicBezTo>
                <a:cubicBezTo>
                  <a:pt x="1680191" y="4241866"/>
                  <a:pt x="1625603" y="4100332"/>
                  <a:pt x="1625603" y="3919972"/>
                </a:cubicBezTo>
                <a:cubicBezTo>
                  <a:pt x="1625603" y="3320140"/>
                  <a:pt x="2191860" y="3027649"/>
                  <a:pt x="3390957" y="3027649"/>
                </a:cubicBezTo>
                <a:cubicBezTo>
                  <a:pt x="3619134" y="3027649"/>
                  <a:pt x="3870963" y="3053785"/>
                  <a:pt x="4147929" y="3110026"/>
                </a:cubicBezTo>
                <a:cubicBezTo>
                  <a:pt x="4829166" y="3247915"/>
                  <a:pt x="5298615" y="3537490"/>
                  <a:pt x="5466015" y="3664498"/>
                </a:cubicBezTo>
                <a:close/>
                <a:moveTo>
                  <a:pt x="2621662" y="5360989"/>
                </a:moveTo>
                <a:cubicBezTo>
                  <a:pt x="2626031" y="5650564"/>
                  <a:pt x="2530683" y="6146635"/>
                  <a:pt x="2419324" y="6374515"/>
                </a:cubicBezTo>
                <a:cubicBezTo>
                  <a:pt x="2100533" y="6234088"/>
                  <a:pt x="1960424" y="6015253"/>
                  <a:pt x="1885459" y="5909305"/>
                </a:cubicBezTo>
                <a:lnTo>
                  <a:pt x="1694037" y="5884627"/>
                </a:lnTo>
                <a:cubicBezTo>
                  <a:pt x="1589593" y="6021436"/>
                  <a:pt x="1297002" y="6366901"/>
                  <a:pt x="739481" y="6640141"/>
                </a:cubicBezTo>
                <a:cubicBezTo>
                  <a:pt x="820635" y="6686581"/>
                  <a:pt x="1412000" y="7041496"/>
                  <a:pt x="1484058" y="7573126"/>
                </a:cubicBezTo>
                <a:lnTo>
                  <a:pt x="1663832" y="7620295"/>
                </a:lnTo>
                <a:cubicBezTo>
                  <a:pt x="1903654" y="7433401"/>
                  <a:pt x="2506667" y="7032046"/>
                  <a:pt x="3117690" y="7300237"/>
                </a:cubicBezTo>
                <a:lnTo>
                  <a:pt x="3205386" y="7137643"/>
                </a:lnTo>
                <a:cubicBezTo>
                  <a:pt x="3067821" y="6970729"/>
                  <a:pt x="3023784" y="6885814"/>
                  <a:pt x="3023784" y="6768958"/>
                </a:cubicBezTo>
                <a:cubicBezTo>
                  <a:pt x="3023784" y="6450358"/>
                  <a:pt x="3329478" y="6017440"/>
                  <a:pt x="3505626" y="5777572"/>
                </a:cubicBezTo>
                <a:cubicBezTo>
                  <a:pt x="4019841" y="6050461"/>
                  <a:pt x="4384125" y="6337849"/>
                  <a:pt x="4378293" y="6721060"/>
                </a:cubicBezTo>
                <a:cubicBezTo>
                  <a:pt x="3942324" y="6773332"/>
                  <a:pt x="3639168" y="6661903"/>
                  <a:pt x="3639168" y="6661903"/>
                </a:cubicBezTo>
                <a:lnTo>
                  <a:pt x="3469230" y="6776221"/>
                </a:lnTo>
                <a:cubicBezTo>
                  <a:pt x="3536919" y="7149982"/>
                  <a:pt x="3259602" y="7730968"/>
                  <a:pt x="3204657" y="7839832"/>
                </a:cubicBezTo>
                <a:cubicBezTo>
                  <a:pt x="4021650" y="7919671"/>
                  <a:pt x="4329153" y="8366008"/>
                  <a:pt x="4330989" y="8370004"/>
                </a:cubicBezTo>
                <a:lnTo>
                  <a:pt x="4532949" y="8330098"/>
                </a:lnTo>
                <a:cubicBezTo>
                  <a:pt x="4741497" y="7665655"/>
                  <a:pt x="5167638" y="7101355"/>
                  <a:pt x="5652747" y="6853144"/>
                </a:cubicBezTo>
                <a:lnTo>
                  <a:pt x="5593050" y="6680047"/>
                </a:lnTo>
                <a:cubicBezTo>
                  <a:pt x="5288463" y="6732670"/>
                  <a:pt x="5102865" y="6666277"/>
                  <a:pt x="5014413" y="6472498"/>
                </a:cubicBezTo>
                <a:cubicBezTo>
                  <a:pt x="4892157" y="6219211"/>
                  <a:pt x="4763313" y="5915110"/>
                  <a:pt x="4630851" y="5566378"/>
                </a:cubicBezTo>
                <a:cubicBezTo>
                  <a:pt x="5299722" y="5679967"/>
                  <a:pt x="6010821" y="5811673"/>
                  <a:pt x="6638220" y="5927800"/>
                </a:cubicBezTo>
                <a:lnTo>
                  <a:pt x="7227765" y="6037042"/>
                </a:lnTo>
                <a:lnTo>
                  <a:pt x="7290000" y="5867212"/>
                </a:lnTo>
                <a:cubicBezTo>
                  <a:pt x="6621858" y="5428840"/>
                  <a:pt x="6242643" y="5063422"/>
                  <a:pt x="6029019" y="4832275"/>
                </a:cubicBezTo>
                <a:lnTo>
                  <a:pt x="7253253" y="4833706"/>
                </a:lnTo>
                <a:lnTo>
                  <a:pt x="7279092" y="4682398"/>
                </a:lnTo>
                <a:lnTo>
                  <a:pt x="6605469" y="4216081"/>
                </a:lnTo>
                <a:lnTo>
                  <a:pt x="5490423" y="3448579"/>
                </a:lnTo>
                <a:cubicBezTo>
                  <a:pt x="5416902" y="3396712"/>
                  <a:pt x="5022432" y="3139429"/>
                  <a:pt x="4410693" y="2977213"/>
                </a:cubicBezTo>
                <a:cubicBezTo>
                  <a:pt x="4808808" y="2754409"/>
                  <a:pt x="5208030" y="2246725"/>
                  <a:pt x="5208030" y="1652323"/>
                </a:cubicBezTo>
                <a:cubicBezTo>
                  <a:pt x="5208030" y="1179488"/>
                  <a:pt x="5011524" y="728062"/>
                  <a:pt x="4666518" y="412353"/>
                </a:cubicBezTo>
                <a:cubicBezTo>
                  <a:pt x="4337901" y="112251"/>
                  <a:pt x="3911031" y="-32903"/>
                  <a:pt x="3465963" y="6289"/>
                </a:cubicBezTo>
                <a:cubicBezTo>
                  <a:pt x="3218130" y="27699"/>
                  <a:pt x="2909169" y="145998"/>
                  <a:pt x="2545603" y="357195"/>
                </a:cubicBezTo>
                <a:cubicBezTo>
                  <a:pt x="2070328" y="632260"/>
                  <a:pt x="1619433" y="812977"/>
                  <a:pt x="1166357" y="906964"/>
                </a:cubicBezTo>
                <a:cubicBezTo>
                  <a:pt x="987309" y="944340"/>
                  <a:pt x="921804" y="973735"/>
                  <a:pt x="861756" y="1042317"/>
                </a:cubicBezTo>
                <a:cubicBezTo>
                  <a:pt x="798071" y="1114532"/>
                  <a:pt x="768957" y="1204525"/>
                  <a:pt x="782787" y="1290167"/>
                </a:cubicBezTo>
                <a:cubicBezTo>
                  <a:pt x="800256" y="1405926"/>
                  <a:pt x="863941" y="1483946"/>
                  <a:pt x="972024" y="1520960"/>
                </a:cubicBezTo>
                <a:cubicBezTo>
                  <a:pt x="625574" y="1724899"/>
                  <a:pt x="152481" y="1832675"/>
                  <a:pt x="0" y="1854812"/>
                </a:cubicBezTo>
                <a:cubicBezTo>
                  <a:pt x="16376" y="2101209"/>
                  <a:pt x="88432" y="2338172"/>
                  <a:pt x="433426" y="2303336"/>
                </a:cubicBezTo>
                <a:cubicBezTo>
                  <a:pt x="755492" y="2271765"/>
                  <a:pt x="1227857" y="2095766"/>
                  <a:pt x="1507348" y="1995612"/>
                </a:cubicBezTo>
                <a:cubicBezTo>
                  <a:pt x="2084522" y="1928841"/>
                  <a:pt x="2439704" y="1629462"/>
                  <a:pt x="2752299" y="1374355"/>
                </a:cubicBezTo>
                <a:cubicBezTo>
                  <a:pt x="3045978" y="1133040"/>
                  <a:pt x="3299265" y="935268"/>
                  <a:pt x="3602772" y="935268"/>
                </a:cubicBezTo>
                <a:cubicBezTo>
                  <a:pt x="3831327" y="935268"/>
                  <a:pt x="4095900" y="1122154"/>
                  <a:pt x="4162131" y="1481043"/>
                </a:cubicBezTo>
                <a:cubicBezTo>
                  <a:pt x="4170123" y="1528218"/>
                  <a:pt x="4204710" y="1769171"/>
                  <a:pt x="4044573" y="1980006"/>
                </a:cubicBezTo>
                <a:cubicBezTo>
                  <a:pt x="3901554" y="2167618"/>
                  <a:pt x="3638088" y="2283375"/>
                  <a:pt x="3284361" y="2313496"/>
                </a:cubicBezTo>
                <a:lnTo>
                  <a:pt x="2603103" y="2365026"/>
                </a:lnTo>
                <a:cubicBezTo>
                  <a:pt x="1310467" y="2456472"/>
                  <a:pt x="288951" y="2529410"/>
                  <a:pt x="207433" y="3562546"/>
                </a:cubicBezTo>
                <a:cubicBezTo>
                  <a:pt x="132466" y="4450144"/>
                  <a:pt x="941090" y="4743715"/>
                  <a:pt x="1878544" y="5082646"/>
                </a:cubicBezTo>
                <a:cubicBezTo>
                  <a:pt x="2049584" y="5139265"/>
                  <a:pt x="2238460" y="5205307"/>
                  <a:pt x="2621662" y="5360989"/>
                </a:cubicBezTo>
                <a:close/>
              </a:path>
            </a:pathLst>
          </a:custGeom>
          <a:solidFill>
            <a:srgbClr val="1A1919"/>
          </a:solidFill>
          <a:ln w="269796" cap="flat">
            <a:noFill/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858CBB-AAFE-42F6-8091-195C6AEA9984}"/>
              </a:ext>
            </a:extLst>
          </p:cNvPr>
          <p:cNvSpPr/>
          <p:nvPr/>
        </p:nvSpPr>
        <p:spPr>
          <a:xfrm>
            <a:off x="46800638" y="-238"/>
            <a:ext cx="61200000" cy="21599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55000" b="1" dirty="0">
                <a:solidFill>
                  <a:schemeClr val="tx1"/>
                </a:solidFill>
                <a:latin typeface="IBM Plex Sans" panose="020B0503050203000203" pitchFamily="34" charset="0"/>
              </a:rPr>
              <a:t>Yacht Club </a:t>
            </a:r>
            <a:r>
              <a:rPr lang="en-US" sz="55000" b="1" dirty="0" err="1">
                <a:solidFill>
                  <a:schemeClr val="tx1"/>
                </a:solidFill>
                <a:latin typeface="IBM Plex Sans" panose="020B0503050203000203" pitchFamily="34" charset="0"/>
              </a:rPr>
              <a:t>Horgen</a:t>
            </a:r>
            <a:endParaRPr lang="en-CH" sz="55000" b="1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5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EA5A8BF-BDC5-47F3-811D-629EC6A647E0}"/>
              </a:ext>
            </a:extLst>
          </p:cNvPr>
          <p:cNvSpPr/>
          <p:nvPr/>
        </p:nvSpPr>
        <p:spPr>
          <a:xfrm rot="5400000">
            <a:off x="-3599443" y="3599440"/>
            <a:ext cx="21599527" cy="14400642"/>
          </a:xfrm>
          <a:custGeom>
            <a:avLst/>
            <a:gdLst>
              <a:gd name="connsiteX0" fmla="*/ 0 w 21599527"/>
              <a:gd name="connsiteY0" fmla="*/ 14400642 h 14400642"/>
              <a:gd name="connsiteX1" fmla="*/ 3600029 w 21599527"/>
              <a:gd name="connsiteY1" fmla="*/ 0 h 14400642"/>
              <a:gd name="connsiteX2" fmla="*/ 17999499 w 21599527"/>
              <a:gd name="connsiteY2" fmla="*/ 0 h 14400642"/>
              <a:gd name="connsiteX3" fmla="*/ 21599527 w 21599527"/>
              <a:gd name="connsiteY3" fmla="*/ 14400642 h 1440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99527" h="14400642">
                <a:moveTo>
                  <a:pt x="0" y="14400642"/>
                </a:moveTo>
                <a:lnTo>
                  <a:pt x="3600029" y="0"/>
                </a:lnTo>
                <a:lnTo>
                  <a:pt x="17999499" y="0"/>
                </a:lnTo>
                <a:lnTo>
                  <a:pt x="21599527" y="14400642"/>
                </a:lnTo>
                <a:close/>
              </a:path>
            </a:pathLst>
          </a:custGeom>
          <a:solidFill>
            <a:srgbClr val="FF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4ED49A-856E-44F2-90A9-0DBCE1D60B8F}"/>
              </a:ext>
            </a:extLst>
          </p:cNvPr>
          <p:cNvSpPr/>
          <p:nvPr/>
        </p:nvSpPr>
        <p:spPr>
          <a:xfrm rot="5400000">
            <a:off x="21600426" y="-3600557"/>
            <a:ext cx="14399790" cy="28800640"/>
          </a:xfrm>
          <a:custGeom>
            <a:avLst/>
            <a:gdLst>
              <a:gd name="connsiteX0" fmla="*/ 3599869 w 21599527"/>
              <a:gd name="connsiteY0" fmla="*/ 28800640 h 43200641"/>
              <a:gd name="connsiteX1" fmla="*/ 10799764 w 21599527"/>
              <a:gd name="connsiteY1" fmla="*/ 0 h 43200641"/>
              <a:gd name="connsiteX2" fmla="*/ 17999659 w 21599527"/>
              <a:gd name="connsiteY2" fmla="*/ 28800640 h 43200641"/>
              <a:gd name="connsiteX3" fmla="*/ 0 w 21599527"/>
              <a:gd name="connsiteY3" fmla="*/ 43200641 h 43200641"/>
              <a:gd name="connsiteX4" fmla="*/ 1 w 21599527"/>
              <a:gd name="connsiteY4" fmla="*/ 43200639 h 43200641"/>
              <a:gd name="connsiteX5" fmla="*/ 21599527 w 21599527"/>
              <a:gd name="connsiteY5" fmla="*/ 43200639 h 43200641"/>
              <a:gd name="connsiteX6" fmla="*/ 21599527 w 21599527"/>
              <a:gd name="connsiteY6" fmla="*/ 43200641 h 43200641"/>
              <a:gd name="connsiteX0" fmla="*/ 3599868 w 21599526"/>
              <a:gd name="connsiteY0" fmla="*/ 28800640 h 43200641"/>
              <a:gd name="connsiteX1" fmla="*/ 10799763 w 21599526"/>
              <a:gd name="connsiteY1" fmla="*/ 0 h 43200641"/>
              <a:gd name="connsiteX2" fmla="*/ 17999658 w 21599526"/>
              <a:gd name="connsiteY2" fmla="*/ 28800640 h 43200641"/>
              <a:gd name="connsiteX3" fmla="*/ 3599868 w 21599526"/>
              <a:gd name="connsiteY3" fmla="*/ 28800640 h 43200641"/>
              <a:gd name="connsiteX4" fmla="*/ 21599526 w 21599526"/>
              <a:gd name="connsiteY4" fmla="*/ 43200641 h 43200641"/>
              <a:gd name="connsiteX5" fmla="*/ 0 w 21599526"/>
              <a:gd name="connsiteY5" fmla="*/ 43200639 h 43200641"/>
              <a:gd name="connsiteX6" fmla="*/ 21599526 w 21599526"/>
              <a:gd name="connsiteY6" fmla="*/ 43200639 h 43200641"/>
              <a:gd name="connsiteX7" fmla="*/ 21599526 w 21599526"/>
              <a:gd name="connsiteY7" fmla="*/ 43200641 h 43200641"/>
              <a:gd name="connsiteX0" fmla="*/ 293958 w 18293616"/>
              <a:gd name="connsiteY0" fmla="*/ 28800640 h 43200641"/>
              <a:gd name="connsiteX1" fmla="*/ 7493853 w 18293616"/>
              <a:gd name="connsiteY1" fmla="*/ 0 h 43200641"/>
              <a:gd name="connsiteX2" fmla="*/ 14693748 w 18293616"/>
              <a:gd name="connsiteY2" fmla="*/ 28800640 h 43200641"/>
              <a:gd name="connsiteX3" fmla="*/ 293958 w 18293616"/>
              <a:gd name="connsiteY3" fmla="*/ 28800640 h 43200641"/>
              <a:gd name="connsiteX4" fmla="*/ 18293616 w 18293616"/>
              <a:gd name="connsiteY4" fmla="*/ 43200641 h 43200641"/>
              <a:gd name="connsiteX5" fmla="*/ 0 w 18293616"/>
              <a:gd name="connsiteY5" fmla="*/ 39050671 h 43200641"/>
              <a:gd name="connsiteX6" fmla="*/ 18293616 w 18293616"/>
              <a:gd name="connsiteY6" fmla="*/ 43200639 h 43200641"/>
              <a:gd name="connsiteX7" fmla="*/ 18293616 w 18293616"/>
              <a:gd name="connsiteY7" fmla="*/ 43200641 h 43200641"/>
              <a:gd name="connsiteX0" fmla="*/ 0 w 17999658"/>
              <a:gd name="connsiteY0" fmla="*/ 28800640 h 43200641"/>
              <a:gd name="connsiteX1" fmla="*/ 7199895 w 17999658"/>
              <a:gd name="connsiteY1" fmla="*/ 0 h 43200641"/>
              <a:gd name="connsiteX2" fmla="*/ 14399790 w 17999658"/>
              <a:gd name="connsiteY2" fmla="*/ 28800640 h 43200641"/>
              <a:gd name="connsiteX3" fmla="*/ 0 w 17999658"/>
              <a:gd name="connsiteY3" fmla="*/ 28800640 h 43200641"/>
              <a:gd name="connsiteX4" fmla="*/ 17999658 w 17999658"/>
              <a:gd name="connsiteY4" fmla="*/ 43200641 h 43200641"/>
              <a:gd name="connsiteX5" fmla="*/ 17999658 w 17999658"/>
              <a:gd name="connsiteY5" fmla="*/ 43200639 h 43200641"/>
              <a:gd name="connsiteX6" fmla="*/ 17999658 w 17999658"/>
              <a:gd name="connsiteY6" fmla="*/ 43200641 h 43200641"/>
              <a:gd name="connsiteX0" fmla="*/ 2152309 w 20151967"/>
              <a:gd name="connsiteY0" fmla="*/ 28800640 h 43200639"/>
              <a:gd name="connsiteX1" fmla="*/ 9352204 w 20151967"/>
              <a:gd name="connsiteY1" fmla="*/ 0 h 43200639"/>
              <a:gd name="connsiteX2" fmla="*/ 16552099 w 20151967"/>
              <a:gd name="connsiteY2" fmla="*/ 28800640 h 43200639"/>
              <a:gd name="connsiteX3" fmla="*/ 2152309 w 20151967"/>
              <a:gd name="connsiteY3" fmla="*/ 28800640 h 43200639"/>
              <a:gd name="connsiteX4" fmla="*/ 0 w 20151967"/>
              <a:gd name="connsiteY4" fmla="*/ 30188024 h 43200639"/>
              <a:gd name="connsiteX5" fmla="*/ 20151967 w 20151967"/>
              <a:gd name="connsiteY5" fmla="*/ 43200639 h 43200639"/>
              <a:gd name="connsiteX6" fmla="*/ 0 w 20151967"/>
              <a:gd name="connsiteY6" fmla="*/ 30188024 h 43200639"/>
              <a:gd name="connsiteX0" fmla="*/ 2504003 w 16903793"/>
              <a:gd name="connsiteY0" fmla="*/ 28800640 h 32720210"/>
              <a:gd name="connsiteX1" fmla="*/ 9703898 w 16903793"/>
              <a:gd name="connsiteY1" fmla="*/ 0 h 32720210"/>
              <a:gd name="connsiteX2" fmla="*/ 16903793 w 16903793"/>
              <a:gd name="connsiteY2" fmla="*/ 28800640 h 32720210"/>
              <a:gd name="connsiteX3" fmla="*/ 2504003 w 16903793"/>
              <a:gd name="connsiteY3" fmla="*/ 28800640 h 32720210"/>
              <a:gd name="connsiteX4" fmla="*/ 351694 w 16903793"/>
              <a:gd name="connsiteY4" fmla="*/ 30188024 h 32720210"/>
              <a:gd name="connsiteX5" fmla="*/ 0 w 16903793"/>
              <a:gd name="connsiteY5" fmla="*/ 32720210 h 32720210"/>
              <a:gd name="connsiteX6" fmla="*/ 351694 w 16903793"/>
              <a:gd name="connsiteY6" fmla="*/ 30188024 h 32720210"/>
              <a:gd name="connsiteX0" fmla="*/ 0 w 14399790"/>
              <a:gd name="connsiteY0" fmla="*/ 28800640 h 28800640"/>
              <a:gd name="connsiteX1" fmla="*/ 7199895 w 14399790"/>
              <a:gd name="connsiteY1" fmla="*/ 0 h 28800640"/>
              <a:gd name="connsiteX2" fmla="*/ 14399790 w 14399790"/>
              <a:gd name="connsiteY2" fmla="*/ 28800640 h 28800640"/>
              <a:gd name="connsiteX3" fmla="*/ 0 w 14399790"/>
              <a:gd name="connsiteY3" fmla="*/ 28800640 h 2880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99790" h="28800640">
                <a:moveTo>
                  <a:pt x="0" y="28800640"/>
                </a:moveTo>
                <a:lnTo>
                  <a:pt x="7199895" y="0"/>
                </a:lnTo>
                <a:lnTo>
                  <a:pt x="14399790" y="28800640"/>
                </a:lnTo>
                <a:lnTo>
                  <a:pt x="0" y="288006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CAE7AD4-52BC-4075-82D4-8FD46BA3E29A}"/>
              </a:ext>
            </a:extLst>
          </p:cNvPr>
          <p:cNvSpPr/>
          <p:nvPr/>
        </p:nvSpPr>
        <p:spPr>
          <a:xfrm rot="5400000">
            <a:off x="21600426" y="-3600559"/>
            <a:ext cx="14399789" cy="28800641"/>
          </a:xfrm>
          <a:custGeom>
            <a:avLst/>
            <a:gdLst>
              <a:gd name="connsiteX0" fmla="*/ 0 w 14399789"/>
              <a:gd name="connsiteY0" fmla="*/ 28800641 h 28800641"/>
              <a:gd name="connsiteX1" fmla="*/ 1080120 w 14399789"/>
              <a:gd name="connsiteY1" fmla="*/ 24480003 h 28800641"/>
              <a:gd name="connsiteX2" fmla="*/ 5040134 w 14399789"/>
              <a:gd name="connsiteY2" fmla="*/ 24480003 h 28800641"/>
              <a:gd name="connsiteX3" fmla="*/ 5040134 w 14399789"/>
              <a:gd name="connsiteY3" fmla="*/ 8639361 h 28800641"/>
              <a:gd name="connsiteX4" fmla="*/ 7199894 w 14399789"/>
              <a:gd name="connsiteY4" fmla="*/ 0 h 28800641"/>
              <a:gd name="connsiteX5" fmla="*/ 9359659 w 14399789"/>
              <a:gd name="connsiteY5" fmla="*/ 8639377 h 28800641"/>
              <a:gd name="connsiteX6" fmla="*/ 9359659 w 14399789"/>
              <a:gd name="connsiteY6" fmla="*/ 24480003 h 28800641"/>
              <a:gd name="connsiteX7" fmla="*/ 13319669 w 14399789"/>
              <a:gd name="connsiteY7" fmla="*/ 24480003 h 28800641"/>
              <a:gd name="connsiteX8" fmla="*/ 14399789 w 14399789"/>
              <a:gd name="connsiteY8" fmla="*/ 28800641 h 28800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99789" h="28800641">
                <a:moveTo>
                  <a:pt x="0" y="28800641"/>
                </a:moveTo>
                <a:lnTo>
                  <a:pt x="1080120" y="24480003"/>
                </a:lnTo>
                <a:lnTo>
                  <a:pt x="5040134" y="24480003"/>
                </a:lnTo>
                <a:lnTo>
                  <a:pt x="5040134" y="8639361"/>
                </a:lnTo>
                <a:lnTo>
                  <a:pt x="7199894" y="0"/>
                </a:lnTo>
                <a:lnTo>
                  <a:pt x="9359659" y="8639377"/>
                </a:lnTo>
                <a:lnTo>
                  <a:pt x="9359659" y="24480003"/>
                </a:lnTo>
                <a:lnTo>
                  <a:pt x="13319669" y="24480003"/>
                </a:lnTo>
                <a:lnTo>
                  <a:pt x="14399789" y="28800641"/>
                </a:lnTo>
                <a:close/>
              </a:path>
            </a:pathLst>
          </a:cu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84120DE-92C8-4F02-AE58-124AC397D311}"/>
              </a:ext>
            </a:extLst>
          </p:cNvPr>
          <p:cNvSpPr/>
          <p:nvPr/>
        </p:nvSpPr>
        <p:spPr>
          <a:xfrm>
            <a:off x="2228850" y="4724400"/>
            <a:ext cx="10134600" cy="8839200"/>
          </a:xfrm>
          <a:custGeom>
            <a:avLst/>
            <a:gdLst>
              <a:gd name="connsiteX0" fmla="*/ 2133600 w 10134600"/>
              <a:gd name="connsiteY0" fmla="*/ 1771650 h 8839200"/>
              <a:gd name="connsiteX1" fmla="*/ 1352550 w 10134600"/>
              <a:gd name="connsiteY1" fmla="*/ 2057400 h 8839200"/>
              <a:gd name="connsiteX2" fmla="*/ 952500 w 10134600"/>
              <a:gd name="connsiteY2" fmla="*/ 1943100 h 8839200"/>
              <a:gd name="connsiteX3" fmla="*/ 895350 w 10134600"/>
              <a:gd name="connsiteY3" fmla="*/ 1600200 h 8839200"/>
              <a:gd name="connsiteX4" fmla="*/ 1276350 w 10134600"/>
              <a:gd name="connsiteY4" fmla="*/ 1314450 h 8839200"/>
              <a:gd name="connsiteX5" fmla="*/ 2609850 w 10134600"/>
              <a:gd name="connsiteY5" fmla="*/ 895350 h 8839200"/>
              <a:gd name="connsiteX6" fmla="*/ 3810000 w 10134600"/>
              <a:gd name="connsiteY6" fmla="*/ 266700 h 8839200"/>
              <a:gd name="connsiteX7" fmla="*/ 4648200 w 10134600"/>
              <a:gd name="connsiteY7" fmla="*/ 0 h 8839200"/>
              <a:gd name="connsiteX8" fmla="*/ 5448300 w 10134600"/>
              <a:gd name="connsiteY8" fmla="*/ 76200 h 8839200"/>
              <a:gd name="connsiteX9" fmla="*/ 6343650 w 10134600"/>
              <a:gd name="connsiteY9" fmla="*/ 457200 h 8839200"/>
              <a:gd name="connsiteX10" fmla="*/ 6800850 w 10134600"/>
              <a:gd name="connsiteY10" fmla="*/ 1123950 h 8839200"/>
              <a:gd name="connsiteX11" fmla="*/ 7181850 w 10134600"/>
              <a:gd name="connsiteY11" fmla="*/ 2152650 h 8839200"/>
              <a:gd name="connsiteX12" fmla="*/ 7048500 w 10134600"/>
              <a:gd name="connsiteY12" fmla="*/ 2914650 h 8839200"/>
              <a:gd name="connsiteX13" fmla="*/ 6667500 w 10134600"/>
              <a:gd name="connsiteY13" fmla="*/ 3543300 h 8839200"/>
              <a:gd name="connsiteX14" fmla="*/ 6153150 w 10134600"/>
              <a:gd name="connsiteY14" fmla="*/ 4019550 h 8839200"/>
              <a:gd name="connsiteX15" fmla="*/ 5753100 w 10134600"/>
              <a:gd name="connsiteY15" fmla="*/ 4324350 h 8839200"/>
              <a:gd name="connsiteX16" fmla="*/ 7086600 w 10134600"/>
              <a:gd name="connsiteY16" fmla="*/ 4800600 h 8839200"/>
              <a:gd name="connsiteX17" fmla="*/ 8743950 w 10134600"/>
              <a:gd name="connsiteY17" fmla="*/ 5848350 h 8839200"/>
              <a:gd name="connsiteX18" fmla="*/ 10134600 w 10134600"/>
              <a:gd name="connsiteY18" fmla="*/ 6915150 h 8839200"/>
              <a:gd name="connsiteX19" fmla="*/ 8267700 w 10134600"/>
              <a:gd name="connsiteY19" fmla="*/ 6896100 h 8839200"/>
              <a:gd name="connsiteX20" fmla="*/ 8553450 w 10134600"/>
              <a:gd name="connsiteY20" fmla="*/ 7353300 h 8839200"/>
              <a:gd name="connsiteX21" fmla="*/ 10115550 w 10134600"/>
              <a:gd name="connsiteY21" fmla="*/ 8648700 h 8839200"/>
              <a:gd name="connsiteX22" fmla="*/ 6210300 w 10134600"/>
              <a:gd name="connsiteY22" fmla="*/ 7943850 h 8839200"/>
              <a:gd name="connsiteX23" fmla="*/ 6381750 w 10134600"/>
              <a:gd name="connsiteY23" fmla="*/ 8458200 h 8839200"/>
              <a:gd name="connsiteX24" fmla="*/ 5657850 w 10134600"/>
              <a:gd name="connsiteY24" fmla="*/ 8839200 h 8839200"/>
              <a:gd name="connsiteX25" fmla="*/ 4191000 w 10134600"/>
              <a:gd name="connsiteY25" fmla="*/ 7962900 h 8839200"/>
              <a:gd name="connsiteX26" fmla="*/ 3257550 w 10134600"/>
              <a:gd name="connsiteY26" fmla="*/ 7543800 h 8839200"/>
              <a:gd name="connsiteX27" fmla="*/ 1123950 w 10134600"/>
              <a:gd name="connsiteY27" fmla="*/ 6762750 h 8839200"/>
              <a:gd name="connsiteX28" fmla="*/ 209550 w 10134600"/>
              <a:gd name="connsiteY28" fmla="*/ 6057900 h 8839200"/>
              <a:gd name="connsiteX29" fmla="*/ 0 w 10134600"/>
              <a:gd name="connsiteY29" fmla="*/ 5105400 h 8839200"/>
              <a:gd name="connsiteX30" fmla="*/ 247650 w 10134600"/>
              <a:gd name="connsiteY30" fmla="*/ 4419600 h 8839200"/>
              <a:gd name="connsiteX31" fmla="*/ 838200 w 10134600"/>
              <a:gd name="connsiteY31" fmla="*/ 3962400 h 8839200"/>
              <a:gd name="connsiteX32" fmla="*/ 1809750 w 10134600"/>
              <a:gd name="connsiteY32" fmla="*/ 3638550 h 8839200"/>
              <a:gd name="connsiteX33" fmla="*/ 3467100 w 10134600"/>
              <a:gd name="connsiteY33" fmla="*/ 3524250 h 8839200"/>
              <a:gd name="connsiteX34" fmla="*/ 5010150 w 10134600"/>
              <a:gd name="connsiteY34" fmla="*/ 3371850 h 8839200"/>
              <a:gd name="connsiteX35" fmla="*/ 5600700 w 10134600"/>
              <a:gd name="connsiteY35" fmla="*/ 3028950 h 8839200"/>
              <a:gd name="connsiteX36" fmla="*/ 5772150 w 10134600"/>
              <a:gd name="connsiteY36" fmla="*/ 2571750 h 8839200"/>
              <a:gd name="connsiteX37" fmla="*/ 5867400 w 10134600"/>
              <a:gd name="connsiteY37" fmla="*/ 1962150 h 8839200"/>
              <a:gd name="connsiteX38" fmla="*/ 5581650 w 10134600"/>
              <a:gd name="connsiteY38" fmla="*/ 1390650 h 8839200"/>
              <a:gd name="connsiteX39" fmla="*/ 5048250 w 10134600"/>
              <a:gd name="connsiteY39" fmla="*/ 1104900 h 8839200"/>
              <a:gd name="connsiteX40" fmla="*/ 4286250 w 10134600"/>
              <a:gd name="connsiteY40" fmla="*/ 1200150 h 8839200"/>
              <a:gd name="connsiteX41" fmla="*/ 3390900 w 10134600"/>
              <a:gd name="connsiteY41" fmla="*/ 1866900 h 8839200"/>
              <a:gd name="connsiteX42" fmla="*/ 2781300 w 10134600"/>
              <a:gd name="connsiteY42" fmla="*/ 2324100 h 8839200"/>
              <a:gd name="connsiteX43" fmla="*/ 2286000 w 10134600"/>
              <a:gd name="connsiteY43" fmla="*/ 2590800 h 8839200"/>
              <a:gd name="connsiteX44" fmla="*/ 1714500 w 10134600"/>
              <a:gd name="connsiteY44" fmla="*/ 2667000 h 8839200"/>
              <a:gd name="connsiteX45" fmla="*/ 1428750 w 10134600"/>
              <a:gd name="connsiteY45" fmla="*/ 2019300 h 8839200"/>
              <a:gd name="connsiteX46" fmla="*/ 2133600 w 10134600"/>
              <a:gd name="connsiteY46" fmla="*/ 1771650 h 8839200"/>
              <a:gd name="connsiteX0" fmla="*/ 1428750 w 10134600"/>
              <a:gd name="connsiteY0" fmla="*/ 2019300 h 8839200"/>
              <a:gd name="connsiteX1" fmla="*/ 1352550 w 10134600"/>
              <a:gd name="connsiteY1" fmla="*/ 2057400 h 8839200"/>
              <a:gd name="connsiteX2" fmla="*/ 952500 w 10134600"/>
              <a:gd name="connsiteY2" fmla="*/ 1943100 h 8839200"/>
              <a:gd name="connsiteX3" fmla="*/ 895350 w 10134600"/>
              <a:gd name="connsiteY3" fmla="*/ 1600200 h 8839200"/>
              <a:gd name="connsiteX4" fmla="*/ 1276350 w 10134600"/>
              <a:gd name="connsiteY4" fmla="*/ 1314450 h 8839200"/>
              <a:gd name="connsiteX5" fmla="*/ 2609850 w 10134600"/>
              <a:gd name="connsiteY5" fmla="*/ 895350 h 8839200"/>
              <a:gd name="connsiteX6" fmla="*/ 3810000 w 10134600"/>
              <a:gd name="connsiteY6" fmla="*/ 266700 h 8839200"/>
              <a:gd name="connsiteX7" fmla="*/ 4648200 w 10134600"/>
              <a:gd name="connsiteY7" fmla="*/ 0 h 8839200"/>
              <a:gd name="connsiteX8" fmla="*/ 5448300 w 10134600"/>
              <a:gd name="connsiteY8" fmla="*/ 76200 h 8839200"/>
              <a:gd name="connsiteX9" fmla="*/ 6343650 w 10134600"/>
              <a:gd name="connsiteY9" fmla="*/ 457200 h 8839200"/>
              <a:gd name="connsiteX10" fmla="*/ 6800850 w 10134600"/>
              <a:gd name="connsiteY10" fmla="*/ 1123950 h 8839200"/>
              <a:gd name="connsiteX11" fmla="*/ 7181850 w 10134600"/>
              <a:gd name="connsiteY11" fmla="*/ 2152650 h 8839200"/>
              <a:gd name="connsiteX12" fmla="*/ 7048500 w 10134600"/>
              <a:gd name="connsiteY12" fmla="*/ 2914650 h 8839200"/>
              <a:gd name="connsiteX13" fmla="*/ 6667500 w 10134600"/>
              <a:gd name="connsiteY13" fmla="*/ 3543300 h 8839200"/>
              <a:gd name="connsiteX14" fmla="*/ 6153150 w 10134600"/>
              <a:gd name="connsiteY14" fmla="*/ 4019550 h 8839200"/>
              <a:gd name="connsiteX15" fmla="*/ 5753100 w 10134600"/>
              <a:gd name="connsiteY15" fmla="*/ 4324350 h 8839200"/>
              <a:gd name="connsiteX16" fmla="*/ 7086600 w 10134600"/>
              <a:gd name="connsiteY16" fmla="*/ 4800600 h 8839200"/>
              <a:gd name="connsiteX17" fmla="*/ 8743950 w 10134600"/>
              <a:gd name="connsiteY17" fmla="*/ 5848350 h 8839200"/>
              <a:gd name="connsiteX18" fmla="*/ 10134600 w 10134600"/>
              <a:gd name="connsiteY18" fmla="*/ 6915150 h 8839200"/>
              <a:gd name="connsiteX19" fmla="*/ 8267700 w 10134600"/>
              <a:gd name="connsiteY19" fmla="*/ 6896100 h 8839200"/>
              <a:gd name="connsiteX20" fmla="*/ 8553450 w 10134600"/>
              <a:gd name="connsiteY20" fmla="*/ 7353300 h 8839200"/>
              <a:gd name="connsiteX21" fmla="*/ 10115550 w 10134600"/>
              <a:gd name="connsiteY21" fmla="*/ 8648700 h 8839200"/>
              <a:gd name="connsiteX22" fmla="*/ 6210300 w 10134600"/>
              <a:gd name="connsiteY22" fmla="*/ 7943850 h 8839200"/>
              <a:gd name="connsiteX23" fmla="*/ 6381750 w 10134600"/>
              <a:gd name="connsiteY23" fmla="*/ 8458200 h 8839200"/>
              <a:gd name="connsiteX24" fmla="*/ 5657850 w 10134600"/>
              <a:gd name="connsiteY24" fmla="*/ 8839200 h 8839200"/>
              <a:gd name="connsiteX25" fmla="*/ 4191000 w 10134600"/>
              <a:gd name="connsiteY25" fmla="*/ 7962900 h 8839200"/>
              <a:gd name="connsiteX26" fmla="*/ 3257550 w 10134600"/>
              <a:gd name="connsiteY26" fmla="*/ 7543800 h 8839200"/>
              <a:gd name="connsiteX27" fmla="*/ 1123950 w 10134600"/>
              <a:gd name="connsiteY27" fmla="*/ 6762750 h 8839200"/>
              <a:gd name="connsiteX28" fmla="*/ 209550 w 10134600"/>
              <a:gd name="connsiteY28" fmla="*/ 6057900 h 8839200"/>
              <a:gd name="connsiteX29" fmla="*/ 0 w 10134600"/>
              <a:gd name="connsiteY29" fmla="*/ 5105400 h 8839200"/>
              <a:gd name="connsiteX30" fmla="*/ 247650 w 10134600"/>
              <a:gd name="connsiteY30" fmla="*/ 4419600 h 8839200"/>
              <a:gd name="connsiteX31" fmla="*/ 838200 w 10134600"/>
              <a:gd name="connsiteY31" fmla="*/ 3962400 h 8839200"/>
              <a:gd name="connsiteX32" fmla="*/ 1809750 w 10134600"/>
              <a:gd name="connsiteY32" fmla="*/ 3638550 h 8839200"/>
              <a:gd name="connsiteX33" fmla="*/ 3467100 w 10134600"/>
              <a:gd name="connsiteY33" fmla="*/ 3524250 h 8839200"/>
              <a:gd name="connsiteX34" fmla="*/ 5010150 w 10134600"/>
              <a:gd name="connsiteY34" fmla="*/ 3371850 h 8839200"/>
              <a:gd name="connsiteX35" fmla="*/ 5600700 w 10134600"/>
              <a:gd name="connsiteY35" fmla="*/ 3028950 h 8839200"/>
              <a:gd name="connsiteX36" fmla="*/ 5772150 w 10134600"/>
              <a:gd name="connsiteY36" fmla="*/ 2571750 h 8839200"/>
              <a:gd name="connsiteX37" fmla="*/ 5867400 w 10134600"/>
              <a:gd name="connsiteY37" fmla="*/ 1962150 h 8839200"/>
              <a:gd name="connsiteX38" fmla="*/ 5581650 w 10134600"/>
              <a:gd name="connsiteY38" fmla="*/ 1390650 h 8839200"/>
              <a:gd name="connsiteX39" fmla="*/ 5048250 w 10134600"/>
              <a:gd name="connsiteY39" fmla="*/ 1104900 h 8839200"/>
              <a:gd name="connsiteX40" fmla="*/ 4286250 w 10134600"/>
              <a:gd name="connsiteY40" fmla="*/ 1200150 h 8839200"/>
              <a:gd name="connsiteX41" fmla="*/ 3390900 w 10134600"/>
              <a:gd name="connsiteY41" fmla="*/ 1866900 h 8839200"/>
              <a:gd name="connsiteX42" fmla="*/ 2781300 w 10134600"/>
              <a:gd name="connsiteY42" fmla="*/ 2324100 h 8839200"/>
              <a:gd name="connsiteX43" fmla="*/ 2286000 w 10134600"/>
              <a:gd name="connsiteY43" fmla="*/ 2590800 h 8839200"/>
              <a:gd name="connsiteX44" fmla="*/ 1714500 w 10134600"/>
              <a:gd name="connsiteY44" fmla="*/ 2667000 h 8839200"/>
              <a:gd name="connsiteX45" fmla="*/ 1428750 w 10134600"/>
              <a:gd name="connsiteY45" fmla="*/ 2019300 h 8839200"/>
              <a:gd name="connsiteX0" fmla="*/ 1714500 w 10134600"/>
              <a:gd name="connsiteY0" fmla="*/ 2667000 h 8839200"/>
              <a:gd name="connsiteX1" fmla="*/ 1352550 w 10134600"/>
              <a:gd name="connsiteY1" fmla="*/ 2057400 h 8839200"/>
              <a:gd name="connsiteX2" fmla="*/ 952500 w 10134600"/>
              <a:gd name="connsiteY2" fmla="*/ 1943100 h 8839200"/>
              <a:gd name="connsiteX3" fmla="*/ 895350 w 10134600"/>
              <a:gd name="connsiteY3" fmla="*/ 1600200 h 8839200"/>
              <a:gd name="connsiteX4" fmla="*/ 1276350 w 10134600"/>
              <a:gd name="connsiteY4" fmla="*/ 1314450 h 8839200"/>
              <a:gd name="connsiteX5" fmla="*/ 2609850 w 10134600"/>
              <a:gd name="connsiteY5" fmla="*/ 895350 h 8839200"/>
              <a:gd name="connsiteX6" fmla="*/ 3810000 w 10134600"/>
              <a:gd name="connsiteY6" fmla="*/ 266700 h 8839200"/>
              <a:gd name="connsiteX7" fmla="*/ 4648200 w 10134600"/>
              <a:gd name="connsiteY7" fmla="*/ 0 h 8839200"/>
              <a:gd name="connsiteX8" fmla="*/ 5448300 w 10134600"/>
              <a:gd name="connsiteY8" fmla="*/ 76200 h 8839200"/>
              <a:gd name="connsiteX9" fmla="*/ 6343650 w 10134600"/>
              <a:gd name="connsiteY9" fmla="*/ 457200 h 8839200"/>
              <a:gd name="connsiteX10" fmla="*/ 6800850 w 10134600"/>
              <a:gd name="connsiteY10" fmla="*/ 1123950 h 8839200"/>
              <a:gd name="connsiteX11" fmla="*/ 7181850 w 10134600"/>
              <a:gd name="connsiteY11" fmla="*/ 2152650 h 8839200"/>
              <a:gd name="connsiteX12" fmla="*/ 7048500 w 10134600"/>
              <a:gd name="connsiteY12" fmla="*/ 2914650 h 8839200"/>
              <a:gd name="connsiteX13" fmla="*/ 6667500 w 10134600"/>
              <a:gd name="connsiteY13" fmla="*/ 3543300 h 8839200"/>
              <a:gd name="connsiteX14" fmla="*/ 6153150 w 10134600"/>
              <a:gd name="connsiteY14" fmla="*/ 4019550 h 8839200"/>
              <a:gd name="connsiteX15" fmla="*/ 5753100 w 10134600"/>
              <a:gd name="connsiteY15" fmla="*/ 4324350 h 8839200"/>
              <a:gd name="connsiteX16" fmla="*/ 7086600 w 10134600"/>
              <a:gd name="connsiteY16" fmla="*/ 4800600 h 8839200"/>
              <a:gd name="connsiteX17" fmla="*/ 8743950 w 10134600"/>
              <a:gd name="connsiteY17" fmla="*/ 5848350 h 8839200"/>
              <a:gd name="connsiteX18" fmla="*/ 10134600 w 10134600"/>
              <a:gd name="connsiteY18" fmla="*/ 6915150 h 8839200"/>
              <a:gd name="connsiteX19" fmla="*/ 8267700 w 10134600"/>
              <a:gd name="connsiteY19" fmla="*/ 6896100 h 8839200"/>
              <a:gd name="connsiteX20" fmla="*/ 8553450 w 10134600"/>
              <a:gd name="connsiteY20" fmla="*/ 7353300 h 8839200"/>
              <a:gd name="connsiteX21" fmla="*/ 10115550 w 10134600"/>
              <a:gd name="connsiteY21" fmla="*/ 8648700 h 8839200"/>
              <a:gd name="connsiteX22" fmla="*/ 6210300 w 10134600"/>
              <a:gd name="connsiteY22" fmla="*/ 7943850 h 8839200"/>
              <a:gd name="connsiteX23" fmla="*/ 6381750 w 10134600"/>
              <a:gd name="connsiteY23" fmla="*/ 8458200 h 8839200"/>
              <a:gd name="connsiteX24" fmla="*/ 5657850 w 10134600"/>
              <a:gd name="connsiteY24" fmla="*/ 8839200 h 8839200"/>
              <a:gd name="connsiteX25" fmla="*/ 4191000 w 10134600"/>
              <a:gd name="connsiteY25" fmla="*/ 7962900 h 8839200"/>
              <a:gd name="connsiteX26" fmla="*/ 3257550 w 10134600"/>
              <a:gd name="connsiteY26" fmla="*/ 7543800 h 8839200"/>
              <a:gd name="connsiteX27" fmla="*/ 1123950 w 10134600"/>
              <a:gd name="connsiteY27" fmla="*/ 6762750 h 8839200"/>
              <a:gd name="connsiteX28" fmla="*/ 209550 w 10134600"/>
              <a:gd name="connsiteY28" fmla="*/ 6057900 h 8839200"/>
              <a:gd name="connsiteX29" fmla="*/ 0 w 10134600"/>
              <a:gd name="connsiteY29" fmla="*/ 5105400 h 8839200"/>
              <a:gd name="connsiteX30" fmla="*/ 247650 w 10134600"/>
              <a:gd name="connsiteY30" fmla="*/ 4419600 h 8839200"/>
              <a:gd name="connsiteX31" fmla="*/ 838200 w 10134600"/>
              <a:gd name="connsiteY31" fmla="*/ 3962400 h 8839200"/>
              <a:gd name="connsiteX32" fmla="*/ 1809750 w 10134600"/>
              <a:gd name="connsiteY32" fmla="*/ 3638550 h 8839200"/>
              <a:gd name="connsiteX33" fmla="*/ 3467100 w 10134600"/>
              <a:gd name="connsiteY33" fmla="*/ 3524250 h 8839200"/>
              <a:gd name="connsiteX34" fmla="*/ 5010150 w 10134600"/>
              <a:gd name="connsiteY34" fmla="*/ 3371850 h 8839200"/>
              <a:gd name="connsiteX35" fmla="*/ 5600700 w 10134600"/>
              <a:gd name="connsiteY35" fmla="*/ 3028950 h 8839200"/>
              <a:gd name="connsiteX36" fmla="*/ 5772150 w 10134600"/>
              <a:gd name="connsiteY36" fmla="*/ 2571750 h 8839200"/>
              <a:gd name="connsiteX37" fmla="*/ 5867400 w 10134600"/>
              <a:gd name="connsiteY37" fmla="*/ 1962150 h 8839200"/>
              <a:gd name="connsiteX38" fmla="*/ 5581650 w 10134600"/>
              <a:gd name="connsiteY38" fmla="*/ 1390650 h 8839200"/>
              <a:gd name="connsiteX39" fmla="*/ 5048250 w 10134600"/>
              <a:gd name="connsiteY39" fmla="*/ 1104900 h 8839200"/>
              <a:gd name="connsiteX40" fmla="*/ 4286250 w 10134600"/>
              <a:gd name="connsiteY40" fmla="*/ 1200150 h 8839200"/>
              <a:gd name="connsiteX41" fmla="*/ 3390900 w 10134600"/>
              <a:gd name="connsiteY41" fmla="*/ 1866900 h 8839200"/>
              <a:gd name="connsiteX42" fmla="*/ 2781300 w 10134600"/>
              <a:gd name="connsiteY42" fmla="*/ 2324100 h 8839200"/>
              <a:gd name="connsiteX43" fmla="*/ 2286000 w 10134600"/>
              <a:gd name="connsiteY43" fmla="*/ 2590800 h 8839200"/>
              <a:gd name="connsiteX44" fmla="*/ 1714500 w 10134600"/>
              <a:gd name="connsiteY44" fmla="*/ 2667000 h 883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134600" h="8839200">
                <a:moveTo>
                  <a:pt x="1714500" y="2667000"/>
                </a:moveTo>
                <a:lnTo>
                  <a:pt x="1352550" y="2057400"/>
                </a:lnTo>
                <a:lnTo>
                  <a:pt x="952500" y="1943100"/>
                </a:lnTo>
                <a:lnTo>
                  <a:pt x="895350" y="1600200"/>
                </a:lnTo>
                <a:lnTo>
                  <a:pt x="1276350" y="1314450"/>
                </a:lnTo>
                <a:lnTo>
                  <a:pt x="2609850" y="895350"/>
                </a:lnTo>
                <a:lnTo>
                  <a:pt x="3810000" y="266700"/>
                </a:lnTo>
                <a:lnTo>
                  <a:pt x="4648200" y="0"/>
                </a:lnTo>
                <a:lnTo>
                  <a:pt x="5448300" y="76200"/>
                </a:lnTo>
                <a:lnTo>
                  <a:pt x="6343650" y="457200"/>
                </a:lnTo>
                <a:lnTo>
                  <a:pt x="6800850" y="1123950"/>
                </a:lnTo>
                <a:lnTo>
                  <a:pt x="7181850" y="2152650"/>
                </a:lnTo>
                <a:lnTo>
                  <a:pt x="7048500" y="2914650"/>
                </a:lnTo>
                <a:lnTo>
                  <a:pt x="6667500" y="3543300"/>
                </a:lnTo>
                <a:lnTo>
                  <a:pt x="6153150" y="4019550"/>
                </a:lnTo>
                <a:lnTo>
                  <a:pt x="5753100" y="4324350"/>
                </a:lnTo>
                <a:lnTo>
                  <a:pt x="7086600" y="4800600"/>
                </a:lnTo>
                <a:lnTo>
                  <a:pt x="8743950" y="5848350"/>
                </a:lnTo>
                <a:lnTo>
                  <a:pt x="10134600" y="6915150"/>
                </a:lnTo>
                <a:lnTo>
                  <a:pt x="8267700" y="6896100"/>
                </a:lnTo>
                <a:lnTo>
                  <a:pt x="8553450" y="7353300"/>
                </a:lnTo>
                <a:lnTo>
                  <a:pt x="10115550" y="8648700"/>
                </a:lnTo>
                <a:lnTo>
                  <a:pt x="6210300" y="7943850"/>
                </a:lnTo>
                <a:lnTo>
                  <a:pt x="6381750" y="8458200"/>
                </a:lnTo>
                <a:lnTo>
                  <a:pt x="5657850" y="8839200"/>
                </a:lnTo>
                <a:lnTo>
                  <a:pt x="4191000" y="7962900"/>
                </a:lnTo>
                <a:lnTo>
                  <a:pt x="3257550" y="7543800"/>
                </a:lnTo>
                <a:lnTo>
                  <a:pt x="1123950" y="6762750"/>
                </a:lnTo>
                <a:lnTo>
                  <a:pt x="209550" y="6057900"/>
                </a:lnTo>
                <a:lnTo>
                  <a:pt x="0" y="5105400"/>
                </a:lnTo>
                <a:lnTo>
                  <a:pt x="247650" y="4419600"/>
                </a:lnTo>
                <a:lnTo>
                  <a:pt x="838200" y="3962400"/>
                </a:lnTo>
                <a:lnTo>
                  <a:pt x="1809750" y="3638550"/>
                </a:lnTo>
                <a:lnTo>
                  <a:pt x="3467100" y="3524250"/>
                </a:lnTo>
                <a:lnTo>
                  <a:pt x="5010150" y="3371850"/>
                </a:lnTo>
                <a:lnTo>
                  <a:pt x="5600700" y="3028950"/>
                </a:lnTo>
                <a:lnTo>
                  <a:pt x="5772150" y="2571750"/>
                </a:lnTo>
                <a:lnTo>
                  <a:pt x="5867400" y="1962150"/>
                </a:lnTo>
                <a:lnTo>
                  <a:pt x="5581650" y="1390650"/>
                </a:lnTo>
                <a:lnTo>
                  <a:pt x="5048250" y="1104900"/>
                </a:lnTo>
                <a:lnTo>
                  <a:pt x="4286250" y="1200150"/>
                </a:lnTo>
                <a:lnTo>
                  <a:pt x="3390900" y="1866900"/>
                </a:lnTo>
                <a:lnTo>
                  <a:pt x="2781300" y="2324100"/>
                </a:lnTo>
                <a:lnTo>
                  <a:pt x="2286000" y="2590800"/>
                </a:lnTo>
                <a:lnTo>
                  <a:pt x="1714500" y="2667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47842ED-55D8-4823-93D9-617F7DD5843C}"/>
              </a:ext>
            </a:extLst>
          </p:cNvPr>
          <p:cNvSpPr/>
          <p:nvPr/>
        </p:nvSpPr>
        <p:spPr>
          <a:xfrm>
            <a:off x="2000250" y="6724650"/>
            <a:ext cx="1924050" cy="1238250"/>
          </a:xfrm>
          <a:custGeom>
            <a:avLst/>
            <a:gdLst>
              <a:gd name="connsiteX0" fmla="*/ 1657350 w 1924050"/>
              <a:gd name="connsiteY0" fmla="*/ 0 h 1238250"/>
              <a:gd name="connsiteX1" fmla="*/ 0 w 1924050"/>
              <a:gd name="connsiteY1" fmla="*/ 723900 h 1238250"/>
              <a:gd name="connsiteX2" fmla="*/ 95250 w 1924050"/>
              <a:gd name="connsiteY2" fmla="*/ 1238250 h 1238250"/>
              <a:gd name="connsiteX3" fmla="*/ 1924050 w 1924050"/>
              <a:gd name="connsiteY3" fmla="*/ 742950 h 1238250"/>
              <a:gd name="connsiteX4" fmla="*/ 1657350 w 1924050"/>
              <a:gd name="connsiteY4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4050" h="1238250">
                <a:moveTo>
                  <a:pt x="1657350" y="0"/>
                </a:moveTo>
                <a:lnTo>
                  <a:pt x="0" y="723900"/>
                </a:lnTo>
                <a:lnTo>
                  <a:pt x="95250" y="1238250"/>
                </a:lnTo>
                <a:lnTo>
                  <a:pt x="1924050" y="742950"/>
                </a:lnTo>
                <a:lnTo>
                  <a:pt x="1657350" y="0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E77ADA3-147C-439C-A81E-73E8474F3711}"/>
              </a:ext>
            </a:extLst>
          </p:cNvPr>
          <p:cNvSpPr/>
          <p:nvPr/>
        </p:nvSpPr>
        <p:spPr>
          <a:xfrm>
            <a:off x="6827520" y="13174980"/>
            <a:ext cx="2910840" cy="3619500"/>
          </a:xfrm>
          <a:custGeom>
            <a:avLst/>
            <a:gdLst>
              <a:gd name="connsiteX0" fmla="*/ 1089660 w 2910840"/>
              <a:gd name="connsiteY0" fmla="*/ 358140 h 3619500"/>
              <a:gd name="connsiteX1" fmla="*/ 1661160 w 2910840"/>
              <a:gd name="connsiteY1" fmla="*/ 1455420 h 3619500"/>
              <a:gd name="connsiteX2" fmla="*/ 304800 w 2910840"/>
              <a:gd name="connsiteY2" fmla="*/ 1478280 h 3619500"/>
              <a:gd name="connsiteX3" fmla="*/ 0 w 2910840"/>
              <a:gd name="connsiteY3" fmla="*/ 2903220 h 3619500"/>
              <a:gd name="connsiteX4" fmla="*/ 1554480 w 2910840"/>
              <a:gd name="connsiteY4" fmla="*/ 3619500 h 3619500"/>
              <a:gd name="connsiteX5" fmla="*/ 2910840 w 2910840"/>
              <a:gd name="connsiteY5" fmla="*/ 1485900 h 3619500"/>
              <a:gd name="connsiteX6" fmla="*/ 2324100 w 2910840"/>
              <a:gd name="connsiteY6" fmla="*/ 1203960 h 3619500"/>
              <a:gd name="connsiteX7" fmla="*/ 1821180 w 2910840"/>
              <a:gd name="connsiteY7" fmla="*/ 0 h 3619500"/>
              <a:gd name="connsiteX8" fmla="*/ 1089660 w 2910840"/>
              <a:gd name="connsiteY8" fmla="*/ 35814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0840" h="3619500">
                <a:moveTo>
                  <a:pt x="1089660" y="358140"/>
                </a:moveTo>
                <a:lnTo>
                  <a:pt x="1661160" y="1455420"/>
                </a:lnTo>
                <a:lnTo>
                  <a:pt x="304800" y="1478280"/>
                </a:lnTo>
                <a:lnTo>
                  <a:pt x="0" y="2903220"/>
                </a:lnTo>
                <a:lnTo>
                  <a:pt x="1554480" y="3619500"/>
                </a:lnTo>
                <a:lnTo>
                  <a:pt x="2910840" y="1485900"/>
                </a:lnTo>
                <a:lnTo>
                  <a:pt x="2324100" y="1203960"/>
                </a:lnTo>
                <a:lnTo>
                  <a:pt x="1821180" y="0"/>
                </a:lnTo>
                <a:lnTo>
                  <a:pt x="1089660" y="358140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8239CD5-9908-4481-989C-D4D3441106A7}"/>
              </a:ext>
            </a:extLst>
          </p:cNvPr>
          <p:cNvSpPr/>
          <p:nvPr/>
        </p:nvSpPr>
        <p:spPr>
          <a:xfrm>
            <a:off x="3238500" y="12451080"/>
            <a:ext cx="3672840" cy="3230880"/>
          </a:xfrm>
          <a:custGeom>
            <a:avLst/>
            <a:gdLst>
              <a:gd name="connsiteX0" fmla="*/ 2575560 w 3672840"/>
              <a:gd name="connsiteY0" fmla="*/ 0 h 3230880"/>
              <a:gd name="connsiteX1" fmla="*/ 2247900 w 3672840"/>
              <a:gd name="connsiteY1" fmla="*/ 1752600 h 3230880"/>
              <a:gd name="connsiteX2" fmla="*/ 1158240 w 3672840"/>
              <a:gd name="connsiteY2" fmla="*/ 998220 h 3230880"/>
              <a:gd name="connsiteX3" fmla="*/ 0 w 3672840"/>
              <a:gd name="connsiteY3" fmla="*/ 2019300 h 3230880"/>
              <a:gd name="connsiteX4" fmla="*/ 990600 w 3672840"/>
              <a:gd name="connsiteY4" fmla="*/ 3230880 h 3230880"/>
              <a:gd name="connsiteX5" fmla="*/ 1981200 w 3672840"/>
              <a:gd name="connsiteY5" fmla="*/ 2758440 h 3230880"/>
              <a:gd name="connsiteX6" fmla="*/ 3086100 w 3672840"/>
              <a:gd name="connsiteY6" fmla="*/ 2705100 h 3230880"/>
              <a:gd name="connsiteX7" fmla="*/ 2903220 w 3672840"/>
              <a:gd name="connsiteY7" fmla="*/ 1958340 h 3230880"/>
              <a:gd name="connsiteX8" fmla="*/ 3672840 w 3672840"/>
              <a:gd name="connsiteY8" fmla="*/ 548640 h 3230880"/>
              <a:gd name="connsiteX9" fmla="*/ 2575560 w 3672840"/>
              <a:gd name="connsiteY9" fmla="*/ 0 h 323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72840" h="3230880">
                <a:moveTo>
                  <a:pt x="2575560" y="0"/>
                </a:moveTo>
                <a:lnTo>
                  <a:pt x="2247900" y="1752600"/>
                </a:lnTo>
                <a:lnTo>
                  <a:pt x="1158240" y="998220"/>
                </a:lnTo>
                <a:lnTo>
                  <a:pt x="0" y="2019300"/>
                </a:lnTo>
                <a:lnTo>
                  <a:pt x="990600" y="3230880"/>
                </a:lnTo>
                <a:lnTo>
                  <a:pt x="1981200" y="2758440"/>
                </a:lnTo>
                <a:lnTo>
                  <a:pt x="3086100" y="2705100"/>
                </a:lnTo>
                <a:lnTo>
                  <a:pt x="2903220" y="1958340"/>
                </a:lnTo>
                <a:lnTo>
                  <a:pt x="3672840" y="548640"/>
                </a:lnTo>
                <a:lnTo>
                  <a:pt x="2575560" y="0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Graphic 26">
            <a:extLst>
              <a:ext uri="{FF2B5EF4-FFF2-40B4-BE49-F238E27FC236}">
                <a16:creationId xmlns:a16="http://schemas.microsoft.com/office/drawing/2014/main" id="{B4CFC75B-8EA3-42F0-9AF9-D2DBF8E3BDBE}"/>
              </a:ext>
            </a:extLst>
          </p:cNvPr>
          <p:cNvSpPr>
            <a:spLocks noChangeAspect="1"/>
          </p:cNvSpPr>
          <p:nvPr/>
        </p:nvSpPr>
        <p:spPr>
          <a:xfrm>
            <a:off x="1800320" y="4589761"/>
            <a:ext cx="10800000" cy="12420000"/>
          </a:xfrm>
          <a:custGeom>
            <a:avLst/>
            <a:gdLst>
              <a:gd name="connsiteX0" fmla="*/ 4363362 w 7290000"/>
              <a:gd name="connsiteY0" fmla="*/ 4835165 h 8369999"/>
              <a:gd name="connsiteX1" fmla="*/ 5760450 w 7290000"/>
              <a:gd name="connsiteY1" fmla="*/ 4835165 h 8369999"/>
              <a:gd name="connsiteX2" fmla="*/ 6913701 w 7290000"/>
              <a:gd name="connsiteY2" fmla="*/ 5794636 h 8369999"/>
              <a:gd name="connsiteX3" fmla="*/ 4555899 w 7290000"/>
              <a:gd name="connsiteY3" fmla="*/ 5372248 h 8369999"/>
              <a:gd name="connsiteX4" fmla="*/ 4363362 w 7290000"/>
              <a:gd name="connsiteY4" fmla="*/ 4835165 h 8369999"/>
              <a:gd name="connsiteX5" fmla="*/ 4562082 w 7290000"/>
              <a:gd name="connsiteY5" fmla="*/ 6661174 h 8369999"/>
              <a:gd name="connsiteX6" fmla="*/ 4244022 w 7290000"/>
              <a:gd name="connsiteY6" fmla="*/ 6062800 h 8369999"/>
              <a:gd name="connsiteX7" fmla="*/ 4554441 w 7290000"/>
              <a:gd name="connsiteY7" fmla="*/ 5900935 h 8369999"/>
              <a:gd name="connsiteX8" fmla="*/ 4845555 w 7290000"/>
              <a:gd name="connsiteY8" fmla="*/ 6563947 h 8369999"/>
              <a:gd name="connsiteX9" fmla="*/ 5287734 w 7290000"/>
              <a:gd name="connsiteY9" fmla="*/ 6856060 h 8369999"/>
              <a:gd name="connsiteX10" fmla="*/ 4381560 w 7290000"/>
              <a:gd name="connsiteY10" fmla="*/ 8133025 h 8369999"/>
              <a:gd name="connsiteX11" fmla="*/ 3582765 w 7290000"/>
              <a:gd name="connsiteY11" fmla="*/ 7699405 h 8369999"/>
              <a:gd name="connsiteX12" fmla="*/ 4562082 w 7290000"/>
              <a:gd name="connsiteY12" fmla="*/ 6661174 h 8369999"/>
              <a:gd name="connsiteX13" fmla="*/ 3654072 w 7290000"/>
              <a:gd name="connsiteY13" fmla="*/ 6856060 h 8369999"/>
              <a:gd name="connsiteX14" fmla="*/ 4344786 w 7290000"/>
              <a:gd name="connsiteY14" fmla="*/ 6881116 h 8369999"/>
              <a:gd name="connsiteX15" fmla="*/ 3536163 w 7290000"/>
              <a:gd name="connsiteY15" fmla="*/ 7536109 h 8369999"/>
              <a:gd name="connsiteX16" fmla="*/ 3654072 w 7290000"/>
              <a:gd name="connsiteY16" fmla="*/ 6856060 h 8369999"/>
              <a:gd name="connsiteX17" fmla="*/ 1496448 w 7290000"/>
              <a:gd name="connsiteY17" fmla="*/ 1807638 h 8369999"/>
              <a:gd name="connsiteX18" fmla="*/ 1399283 w 7290000"/>
              <a:gd name="connsiteY18" fmla="*/ 1499913 h 8369999"/>
              <a:gd name="connsiteX19" fmla="*/ 1660576 w 7290000"/>
              <a:gd name="connsiteY19" fmla="*/ 1413184 h 8369999"/>
              <a:gd name="connsiteX20" fmla="*/ 1992470 w 7290000"/>
              <a:gd name="connsiteY20" fmla="*/ 1387421 h 8369999"/>
              <a:gd name="connsiteX21" fmla="*/ 1965176 w 7290000"/>
              <a:gd name="connsiteY21" fmla="*/ 1234285 h 8369999"/>
              <a:gd name="connsiteX22" fmla="*/ 1692236 w 7290000"/>
              <a:gd name="connsiteY22" fmla="*/ 1215776 h 8369999"/>
              <a:gd name="connsiteX23" fmla="*/ 1162010 w 7290000"/>
              <a:gd name="connsiteY23" fmla="*/ 1358390 h 8369999"/>
              <a:gd name="connsiteX24" fmla="*/ 993152 w 7290000"/>
              <a:gd name="connsiteY24" fmla="*/ 1261863 h 8369999"/>
              <a:gd name="connsiteX25" fmla="*/ 1021901 w 7290000"/>
              <a:gd name="connsiteY25" fmla="*/ 1168964 h 8369999"/>
              <a:gd name="connsiteX26" fmla="*/ 1210046 w 7290000"/>
              <a:gd name="connsiteY26" fmla="*/ 1091309 h 8369999"/>
              <a:gd name="connsiteX27" fmla="*/ 2652615 w 7290000"/>
              <a:gd name="connsiteY27" fmla="*/ 530292 h 8369999"/>
              <a:gd name="connsiteX28" fmla="*/ 3483432 w 7290000"/>
              <a:gd name="connsiteY28" fmla="*/ 207689 h 8369999"/>
              <a:gd name="connsiteX29" fmla="*/ 4522068 w 7290000"/>
              <a:gd name="connsiteY29" fmla="*/ 559684 h 8369999"/>
              <a:gd name="connsiteX30" fmla="*/ 4996242 w 7290000"/>
              <a:gd name="connsiteY30" fmla="*/ 1642163 h 8369999"/>
              <a:gd name="connsiteX31" fmla="*/ 4151952 w 7290000"/>
              <a:gd name="connsiteY31" fmla="*/ 2916598 h 8369999"/>
              <a:gd name="connsiteX32" fmla="*/ 3408831 w 7290000"/>
              <a:gd name="connsiteY32" fmla="*/ 2846209 h 8369999"/>
              <a:gd name="connsiteX33" fmla="*/ 1425122 w 7290000"/>
              <a:gd name="connsiteY33" fmla="*/ 3870616 h 8369999"/>
              <a:gd name="connsiteX34" fmla="*/ 1422938 w 7290000"/>
              <a:gd name="connsiteY34" fmla="*/ 3919972 h 8369999"/>
              <a:gd name="connsiteX35" fmla="*/ 1652570 w 7290000"/>
              <a:gd name="connsiteY35" fmla="*/ 4502767 h 8369999"/>
              <a:gd name="connsiteX36" fmla="*/ 2901528 w 7290000"/>
              <a:gd name="connsiteY36" fmla="*/ 4835165 h 8369999"/>
              <a:gd name="connsiteX37" fmla="*/ 4164696 w 7290000"/>
              <a:gd name="connsiteY37" fmla="*/ 4835165 h 8369999"/>
              <a:gd name="connsiteX38" fmla="*/ 4492935 w 7290000"/>
              <a:gd name="connsiteY38" fmla="*/ 5736937 h 8369999"/>
              <a:gd name="connsiteX39" fmla="*/ 4102839 w 7290000"/>
              <a:gd name="connsiteY39" fmla="*/ 5951398 h 8369999"/>
              <a:gd name="connsiteX40" fmla="*/ 3002697 w 7290000"/>
              <a:gd name="connsiteY40" fmla="*/ 5323972 h 8369999"/>
              <a:gd name="connsiteX41" fmla="*/ 1954257 w 7290000"/>
              <a:gd name="connsiteY41" fmla="*/ 4905202 h 8369999"/>
              <a:gd name="connsiteX42" fmla="*/ 419980 w 7290000"/>
              <a:gd name="connsiteY42" fmla="*/ 3579232 h 8369999"/>
              <a:gd name="connsiteX43" fmla="*/ 2655890 w 7290000"/>
              <a:gd name="connsiteY43" fmla="*/ 2564610 h 8369999"/>
              <a:gd name="connsiteX44" fmla="*/ 3302208 w 7290000"/>
              <a:gd name="connsiteY44" fmla="*/ 2514171 h 8369999"/>
              <a:gd name="connsiteX45" fmla="*/ 4214187 w 7290000"/>
              <a:gd name="connsiteY45" fmla="*/ 2108831 h 8369999"/>
              <a:gd name="connsiteX46" fmla="*/ 4361202 w 7290000"/>
              <a:gd name="connsiteY46" fmla="*/ 1442579 h 8369999"/>
              <a:gd name="connsiteX47" fmla="*/ 3602799 w 7290000"/>
              <a:gd name="connsiteY47" fmla="*/ 733505 h 8369999"/>
              <a:gd name="connsiteX48" fmla="*/ 2617315 w 7290000"/>
              <a:gd name="connsiteY48" fmla="*/ 1227389 h 8369999"/>
              <a:gd name="connsiteX49" fmla="*/ 1496448 w 7290000"/>
              <a:gd name="connsiteY49" fmla="*/ 1807638 h 8369999"/>
              <a:gd name="connsiteX50" fmla="*/ 3260709 w 7290000"/>
              <a:gd name="connsiteY50" fmla="*/ 5804437 h 8369999"/>
              <a:gd name="connsiteX51" fmla="*/ 2767230 w 7290000"/>
              <a:gd name="connsiteY51" fmla="*/ 5804437 h 8369999"/>
              <a:gd name="connsiteX52" fmla="*/ 2812374 w 7290000"/>
              <a:gd name="connsiteY52" fmla="*/ 5441179 h 8369999"/>
              <a:gd name="connsiteX53" fmla="*/ 3329127 w 7290000"/>
              <a:gd name="connsiteY53" fmla="*/ 5683585 h 8369999"/>
              <a:gd name="connsiteX54" fmla="*/ 3260709 w 7290000"/>
              <a:gd name="connsiteY54" fmla="*/ 5804437 h 8369999"/>
              <a:gd name="connsiteX55" fmla="*/ 2832030 w 7290000"/>
              <a:gd name="connsiteY55" fmla="*/ 6732670 h 8369999"/>
              <a:gd name="connsiteX56" fmla="*/ 2926638 w 7290000"/>
              <a:gd name="connsiteY56" fmla="*/ 7050568 h 8369999"/>
              <a:gd name="connsiteX57" fmla="*/ 1639105 w 7290000"/>
              <a:gd name="connsiteY57" fmla="*/ 7397842 h 8369999"/>
              <a:gd name="connsiteX58" fmla="*/ 1186391 w 7290000"/>
              <a:gd name="connsiteY58" fmla="*/ 6734128 h 8369999"/>
              <a:gd name="connsiteX59" fmla="*/ 2118385 w 7290000"/>
              <a:gd name="connsiteY59" fmla="*/ 6743551 h 8369999"/>
              <a:gd name="connsiteX60" fmla="*/ 2581651 w 7290000"/>
              <a:gd name="connsiteY60" fmla="*/ 6478303 h 8369999"/>
              <a:gd name="connsiteX61" fmla="*/ 2745414 w 7290000"/>
              <a:gd name="connsiteY61" fmla="*/ 5976427 h 8369999"/>
              <a:gd name="connsiteX62" fmla="*/ 3153357 w 7290000"/>
              <a:gd name="connsiteY62" fmla="*/ 5974969 h 8369999"/>
              <a:gd name="connsiteX63" fmla="*/ 2832030 w 7290000"/>
              <a:gd name="connsiteY63" fmla="*/ 6732670 h 8369999"/>
              <a:gd name="connsiteX64" fmla="*/ 1775201 w 7290000"/>
              <a:gd name="connsiteY64" fmla="*/ 6087478 h 8369999"/>
              <a:gd name="connsiteX65" fmla="*/ 2319624 w 7290000"/>
              <a:gd name="connsiteY65" fmla="*/ 6520396 h 8369999"/>
              <a:gd name="connsiteX66" fmla="*/ 2101637 w 7290000"/>
              <a:gd name="connsiteY66" fmla="*/ 6566836 h 8369999"/>
              <a:gd name="connsiteX67" fmla="*/ 1206036 w 7290000"/>
              <a:gd name="connsiteY67" fmla="*/ 6573019 h 8369999"/>
              <a:gd name="connsiteX68" fmla="*/ 1775201 w 7290000"/>
              <a:gd name="connsiteY68" fmla="*/ 6087478 h 8369999"/>
              <a:gd name="connsiteX69" fmla="*/ 1239894 w 7290000"/>
              <a:gd name="connsiteY69" fmla="*/ 1554713 h 8369999"/>
              <a:gd name="connsiteX70" fmla="*/ 1332329 w 7290000"/>
              <a:gd name="connsiteY70" fmla="*/ 1862799 h 8369999"/>
              <a:gd name="connsiteX71" fmla="*/ 417074 w 7290000"/>
              <a:gd name="connsiteY71" fmla="*/ 2122623 h 8369999"/>
              <a:gd name="connsiteX72" fmla="*/ 253313 w 7290000"/>
              <a:gd name="connsiteY72" fmla="*/ 2084520 h 8369999"/>
              <a:gd name="connsiteX73" fmla="*/ 212190 w 7290000"/>
              <a:gd name="connsiteY73" fmla="*/ 1972027 h 8369999"/>
              <a:gd name="connsiteX74" fmla="*/ 1239894 w 7290000"/>
              <a:gd name="connsiteY74" fmla="*/ 1554713 h 8369999"/>
              <a:gd name="connsiteX75" fmla="*/ 5466015 w 7290000"/>
              <a:gd name="connsiteY75" fmla="*/ 3664498 h 8369999"/>
              <a:gd name="connsiteX76" fmla="*/ 3923019 w 7290000"/>
              <a:gd name="connsiteY76" fmla="*/ 3664147 h 8369999"/>
              <a:gd name="connsiteX77" fmla="*/ 3913542 w 7290000"/>
              <a:gd name="connsiteY77" fmla="*/ 3827443 h 8369999"/>
              <a:gd name="connsiteX78" fmla="*/ 5704398 w 7290000"/>
              <a:gd name="connsiteY78" fmla="*/ 3831061 h 8369999"/>
              <a:gd name="connsiteX79" fmla="*/ 6154920 w 7290000"/>
              <a:gd name="connsiteY79" fmla="*/ 4131166 h 8369999"/>
              <a:gd name="connsiteX80" fmla="*/ 3933927 w 7290000"/>
              <a:gd name="connsiteY80" fmla="*/ 4131166 h 8369999"/>
              <a:gd name="connsiteX81" fmla="*/ 3925206 w 7290000"/>
              <a:gd name="connsiteY81" fmla="*/ 4311175 h 8369999"/>
              <a:gd name="connsiteX82" fmla="*/ 6408936 w 7290000"/>
              <a:gd name="connsiteY82" fmla="*/ 4313335 h 8369999"/>
              <a:gd name="connsiteX83" fmla="*/ 6942078 w 7290000"/>
              <a:gd name="connsiteY83" fmla="*/ 4654453 h 8369999"/>
              <a:gd name="connsiteX84" fmla="*/ 2944809 w 7290000"/>
              <a:gd name="connsiteY84" fmla="*/ 4654453 h 8369999"/>
              <a:gd name="connsiteX85" fmla="*/ 1791915 w 7290000"/>
              <a:gd name="connsiteY85" fmla="*/ 4352161 h 8369999"/>
              <a:gd name="connsiteX86" fmla="*/ 1625603 w 7290000"/>
              <a:gd name="connsiteY86" fmla="*/ 3919972 h 8369999"/>
              <a:gd name="connsiteX87" fmla="*/ 3390957 w 7290000"/>
              <a:gd name="connsiteY87" fmla="*/ 3027649 h 8369999"/>
              <a:gd name="connsiteX88" fmla="*/ 4147929 w 7290000"/>
              <a:gd name="connsiteY88" fmla="*/ 3110026 h 8369999"/>
              <a:gd name="connsiteX89" fmla="*/ 5466015 w 7290000"/>
              <a:gd name="connsiteY89" fmla="*/ 3664498 h 8369999"/>
              <a:gd name="connsiteX90" fmla="*/ 2621662 w 7290000"/>
              <a:gd name="connsiteY90" fmla="*/ 5360989 h 8369999"/>
              <a:gd name="connsiteX91" fmla="*/ 2419324 w 7290000"/>
              <a:gd name="connsiteY91" fmla="*/ 6374515 h 8369999"/>
              <a:gd name="connsiteX92" fmla="*/ 1885459 w 7290000"/>
              <a:gd name="connsiteY92" fmla="*/ 5909305 h 8369999"/>
              <a:gd name="connsiteX93" fmla="*/ 1694037 w 7290000"/>
              <a:gd name="connsiteY93" fmla="*/ 5884627 h 8369999"/>
              <a:gd name="connsiteX94" fmla="*/ 739481 w 7290000"/>
              <a:gd name="connsiteY94" fmla="*/ 6640141 h 8369999"/>
              <a:gd name="connsiteX95" fmla="*/ 1484058 w 7290000"/>
              <a:gd name="connsiteY95" fmla="*/ 7573126 h 8369999"/>
              <a:gd name="connsiteX96" fmla="*/ 1663832 w 7290000"/>
              <a:gd name="connsiteY96" fmla="*/ 7620295 h 8369999"/>
              <a:gd name="connsiteX97" fmla="*/ 3117690 w 7290000"/>
              <a:gd name="connsiteY97" fmla="*/ 7300237 h 8369999"/>
              <a:gd name="connsiteX98" fmla="*/ 3205386 w 7290000"/>
              <a:gd name="connsiteY98" fmla="*/ 7137643 h 8369999"/>
              <a:gd name="connsiteX99" fmla="*/ 3023784 w 7290000"/>
              <a:gd name="connsiteY99" fmla="*/ 6768958 h 8369999"/>
              <a:gd name="connsiteX100" fmla="*/ 3505626 w 7290000"/>
              <a:gd name="connsiteY100" fmla="*/ 5777572 h 8369999"/>
              <a:gd name="connsiteX101" fmla="*/ 4378293 w 7290000"/>
              <a:gd name="connsiteY101" fmla="*/ 6721060 h 8369999"/>
              <a:gd name="connsiteX102" fmla="*/ 3639168 w 7290000"/>
              <a:gd name="connsiteY102" fmla="*/ 6661903 h 8369999"/>
              <a:gd name="connsiteX103" fmla="*/ 3469230 w 7290000"/>
              <a:gd name="connsiteY103" fmla="*/ 6776221 h 8369999"/>
              <a:gd name="connsiteX104" fmla="*/ 3204657 w 7290000"/>
              <a:gd name="connsiteY104" fmla="*/ 7839832 h 8369999"/>
              <a:gd name="connsiteX105" fmla="*/ 4330989 w 7290000"/>
              <a:gd name="connsiteY105" fmla="*/ 8370004 h 8369999"/>
              <a:gd name="connsiteX106" fmla="*/ 4532949 w 7290000"/>
              <a:gd name="connsiteY106" fmla="*/ 8330098 h 8369999"/>
              <a:gd name="connsiteX107" fmla="*/ 5652747 w 7290000"/>
              <a:gd name="connsiteY107" fmla="*/ 6853144 h 8369999"/>
              <a:gd name="connsiteX108" fmla="*/ 5593050 w 7290000"/>
              <a:gd name="connsiteY108" fmla="*/ 6680047 h 8369999"/>
              <a:gd name="connsiteX109" fmla="*/ 5014413 w 7290000"/>
              <a:gd name="connsiteY109" fmla="*/ 6472498 h 8369999"/>
              <a:gd name="connsiteX110" fmla="*/ 4630851 w 7290000"/>
              <a:gd name="connsiteY110" fmla="*/ 5566378 h 8369999"/>
              <a:gd name="connsiteX111" fmla="*/ 6638220 w 7290000"/>
              <a:gd name="connsiteY111" fmla="*/ 5927800 h 8369999"/>
              <a:gd name="connsiteX112" fmla="*/ 7227765 w 7290000"/>
              <a:gd name="connsiteY112" fmla="*/ 6037042 h 8369999"/>
              <a:gd name="connsiteX113" fmla="*/ 7290000 w 7290000"/>
              <a:gd name="connsiteY113" fmla="*/ 5867212 h 8369999"/>
              <a:gd name="connsiteX114" fmla="*/ 6029019 w 7290000"/>
              <a:gd name="connsiteY114" fmla="*/ 4832275 h 8369999"/>
              <a:gd name="connsiteX115" fmla="*/ 7253253 w 7290000"/>
              <a:gd name="connsiteY115" fmla="*/ 4833706 h 8369999"/>
              <a:gd name="connsiteX116" fmla="*/ 7279092 w 7290000"/>
              <a:gd name="connsiteY116" fmla="*/ 4682398 h 8369999"/>
              <a:gd name="connsiteX117" fmla="*/ 6605469 w 7290000"/>
              <a:gd name="connsiteY117" fmla="*/ 4216081 h 8369999"/>
              <a:gd name="connsiteX118" fmla="*/ 5490423 w 7290000"/>
              <a:gd name="connsiteY118" fmla="*/ 3448579 h 8369999"/>
              <a:gd name="connsiteX119" fmla="*/ 4410693 w 7290000"/>
              <a:gd name="connsiteY119" fmla="*/ 2977213 h 8369999"/>
              <a:gd name="connsiteX120" fmla="*/ 5208030 w 7290000"/>
              <a:gd name="connsiteY120" fmla="*/ 1652323 h 8369999"/>
              <a:gd name="connsiteX121" fmla="*/ 4666518 w 7290000"/>
              <a:gd name="connsiteY121" fmla="*/ 412353 h 8369999"/>
              <a:gd name="connsiteX122" fmla="*/ 3465963 w 7290000"/>
              <a:gd name="connsiteY122" fmla="*/ 6289 h 8369999"/>
              <a:gd name="connsiteX123" fmla="*/ 2545603 w 7290000"/>
              <a:gd name="connsiteY123" fmla="*/ 357195 h 8369999"/>
              <a:gd name="connsiteX124" fmla="*/ 1166357 w 7290000"/>
              <a:gd name="connsiteY124" fmla="*/ 906964 h 8369999"/>
              <a:gd name="connsiteX125" fmla="*/ 861756 w 7290000"/>
              <a:gd name="connsiteY125" fmla="*/ 1042317 h 8369999"/>
              <a:gd name="connsiteX126" fmla="*/ 782787 w 7290000"/>
              <a:gd name="connsiteY126" fmla="*/ 1290167 h 8369999"/>
              <a:gd name="connsiteX127" fmla="*/ 972024 w 7290000"/>
              <a:gd name="connsiteY127" fmla="*/ 1520960 h 8369999"/>
              <a:gd name="connsiteX128" fmla="*/ 0 w 7290000"/>
              <a:gd name="connsiteY128" fmla="*/ 1854812 h 8369999"/>
              <a:gd name="connsiteX129" fmla="*/ 433426 w 7290000"/>
              <a:gd name="connsiteY129" fmla="*/ 2303336 h 8369999"/>
              <a:gd name="connsiteX130" fmla="*/ 1507348 w 7290000"/>
              <a:gd name="connsiteY130" fmla="*/ 1995612 h 8369999"/>
              <a:gd name="connsiteX131" fmla="*/ 2752299 w 7290000"/>
              <a:gd name="connsiteY131" fmla="*/ 1374355 h 8369999"/>
              <a:gd name="connsiteX132" fmla="*/ 3602772 w 7290000"/>
              <a:gd name="connsiteY132" fmla="*/ 935268 h 8369999"/>
              <a:gd name="connsiteX133" fmla="*/ 4162131 w 7290000"/>
              <a:gd name="connsiteY133" fmla="*/ 1481043 h 8369999"/>
              <a:gd name="connsiteX134" fmla="*/ 4044573 w 7290000"/>
              <a:gd name="connsiteY134" fmla="*/ 1980006 h 8369999"/>
              <a:gd name="connsiteX135" fmla="*/ 3284361 w 7290000"/>
              <a:gd name="connsiteY135" fmla="*/ 2313496 h 8369999"/>
              <a:gd name="connsiteX136" fmla="*/ 2603103 w 7290000"/>
              <a:gd name="connsiteY136" fmla="*/ 2365026 h 8369999"/>
              <a:gd name="connsiteX137" fmla="*/ 207433 w 7290000"/>
              <a:gd name="connsiteY137" fmla="*/ 3562546 h 8369999"/>
              <a:gd name="connsiteX138" fmla="*/ 1878544 w 7290000"/>
              <a:gd name="connsiteY138" fmla="*/ 5082646 h 8369999"/>
              <a:gd name="connsiteX139" fmla="*/ 2621662 w 7290000"/>
              <a:gd name="connsiteY139" fmla="*/ 5360989 h 836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7290000" h="8369999">
                <a:moveTo>
                  <a:pt x="4363362" y="4835165"/>
                </a:moveTo>
                <a:lnTo>
                  <a:pt x="5760450" y="4835165"/>
                </a:lnTo>
                <a:cubicBezTo>
                  <a:pt x="5904198" y="4989388"/>
                  <a:pt x="6426432" y="5493073"/>
                  <a:pt x="6913701" y="5794636"/>
                </a:cubicBezTo>
                <a:cubicBezTo>
                  <a:pt x="6824547" y="5778652"/>
                  <a:pt x="4557708" y="5372248"/>
                  <a:pt x="4555899" y="5372248"/>
                </a:cubicBezTo>
                <a:cubicBezTo>
                  <a:pt x="4470741" y="5150146"/>
                  <a:pt x="4363362" y="4835165"/>
                  <a:pt x="4363362" y="4835165"/>
                </a:cubicBezTo>
                <a:close/>
                <a:moveTo>
                  <a:pt x="4562082" y="6661174"/>
                </a:moveTo>
                <a:cubicBezTo>
                  <a:pt x="4534785" y="6349108"/>
                  <a:pt x="4391037" y="6207223"/>
                  <a:pt x="4244022" y="6062800"/>
                </a:cubicBezTo>
                <a:lnTo>
                  <a:pt x="4554441" y="5900935"/>
                </a:lnTo>
                <a:cubicBezTo>
                  <a:pt x="4562082" y="5918377"/>
                  <a:pt x="4845555" y="6563947"/>
                  <a:pt x="4845555" y="6563947"/>
                </a:cubicBezTo>
                <a:cubicBezTo>
                  <a:pt x="4924530" y="6735586"/>
                  <a:pt x="5085396" y="6840076"/>
                  <a:pt x="5287734" y="6856060"/>
                </a:cubicBezTo>
                <a:cubicBezTo>
                  <a:pt x="4995135" y="7053106"/>
                  <a:pt x="4540968" y="7642057"/>
                  <a:pt x="4381560" y="8133025"/>
                </a:cubicBezTo>
                <a:cubicBezTo>
                  <a:pt x="4261491" y="7988602"/>
                  <a:pt x="3967083" y="7792285"/>
                  <a:pt x="3582765" y="7699405"/>
                </a:cubicBezTo>
                <a:cubicBezTo>
                  <a:pt x="4476924" y="7203334"/>
                  <a:pt x="4579551" y="6865861"/>
                  <a:pt x="4562082" y="6661174"/>
                </a:cubicBezTo>
                <a:close/>
                <a:moveTo>
                  <a:pt x="3654072" y="6856060"/>
                </a:moveTo>
                <a:cubicBezTo>
                  <a:pt x="3900825" y="6921751"/>
                  <a:pt x="4120983" y="6926827"/>
                  <a:pt x="4344786" y="6881116"/>
                </a:cubicBezTo>
                <a:cubicBezTo>
                  <a:pt x="4243995" y="7047679"/>
                  <a:pt x="3996513" y="7261033"/>
                  <a:pt x="3536163" y="7536109"/>
                </a:cubicBezTo>
                <a:cubicBezTo>
                  <a:pt x="3600207" y="7356856"/>
                  <a:pt x="3673728" y="7170313"/>
                  <a:pt x="3654072" y="6856060"/>
                </a:cubicBezTo>
                <a:close/>
                <a:moveTo>
                  <a:pt x="1496448" y="1807638"/>
                </a:moveTo>
                <a:lnTo>
                  <a:pt x="1399283" y="1499913"/>
                </a:lnTo>
                <a:lnTo>
                  <a:pt x="1660576" y="1413184"/>
                </a:lnTo>
                <a:cubicBezTo>
                  <a:pt x="1770479" y="1517331"/>
                  <a:pt x="1932058" y="1486486"/>
                  <a:pt x="1992470" y="1387421"/>
                </a:cubicBezTo>
                <a:cubicBezTo>
                  <a:pt x="2018307" y="1344963"/>
                  <a:pt x="2007752" y="1279280"/>
                  <a:pt x="1965176" y="1234285"/>
                </a:cubicBezTo>
                <a:cubicBezTo>
                  <a:pt x="1904402" y="1168964"/>
                  <a:pt x="1801775" y="1162071"/>
                  <a:pt x="1692236" y="1215776"/>
                </a:cubicBezTo>
                <a:cubicBezTo>
                  <a:pt x="1503001" y="1309401"/>
                  <a:pt x="1330139" y="1351856"/>
                  <a:pt x="1162010" y="1358390"/>
                </a:cubicBezTo>
                <a:cubicBezTo>
                  <a:pt x="1022628" y="1364195"/>
                  <a:pt x="999702" y="1304320"/>
                  <a:pt x="993152" y="1261863"/>
                </a:cubicBezTo>
                <a:cubicBezTo>
                  <a:pt x="991332" y="1248435"/>
                  <a:pt x="992787" y="1201623"/>
                  <a:pt x="1021901" y="1168964"/>
                </a:cubicBezTo>
                <a:cubicBezTo>
                  <a:pt x="1062296" y="1122154"/>
                  <a:pt x="1107421" y="1109453"/>
                  <a:pt x="1210046" y="1091309"/>
                </a:cubicBezTo>
                <a:cubicBezTo>
                  <a:pt x="1614722" y="1016916"/>
                  <a:pt x="2140220" y="812615"/>
                  <a:pt x="2652615" y="530292"/>
                </a:cubicBezTo>
                <a:cubicBezTo>
                  <a:pt x="3019815" y="327441"/>
                  <a:pt x="3285117" y="225107"/>
                  <a:pt x="3483432" y="207689"/>
                </a:cubicBezTo>
                <a:cubicBezTo>
                  <a:pt x="3869181" y="174667"/>
                  <a:pt x="4238568" y="299134"/>
                  <a:pt x="4522068" y="559684"/>
                </a:cubicBezTo>
                <a:cubicBezTo>
                  <a:pt x="4823388" y="834750"/>
                  <a:pt x="4996242" y="1228842"/>
                  <a:pt x="4996242" y="1642163"/>
                </a:cubicBezTo>
                <a:cubicBezTo>
                  <a:pt x="4996242" y="2211890"/>
                  <a:pt x="4561353" y="2724277"/>
                  <a:pt x="4151952" y="2916598"/>
                </a:cubicBezTo>
                <a:cubicBezTo>
                  <a:pt x="4027860" y="2895187"/>
                  <a:pt x="3696327" y="2846209"/>
                  <a:pt x="3408831" y="2846209"/>
                </a:cubicBezTo>
                <a:cubicBezTo>
                  <a:pt x="2877147" y="2846209"/>
                  <a:pt x="1468792" y="2846209"/>
                  <a:pt x="1425122" y="3870616"/>
                </a:cubicBezTo>
                <a:lnTo>
                  <a:pt x="1422938" y="3919972"/>
                </a:lnTo>
                <a:cubicBezTo>
                  <a:pt x="1422938" y="4155844"/>
                  <a:pt x="1496448" y="4356157"/>
                  <a:pt x="1652570" y="4502767"/>
                </a:cubicBezTo>
                <a:cubicBezTo>
                  <a:pt x="2006297" y="4835165"/>
                  <a:pt x="2655164" y="4835893"/>
                  <a:pt x="2901528" y="4835165"/>
                </a:cubicBezTo>
                <a:cubicBezTo>
                  <a:pt x="2901528" y="4835165"/>
                  <a:pt x="4164318" y="4835165"/>
                  <a:pt x="4164696" y="4835165"/>
                </a:cubicBezTo>
                <a:cubicBezTo>
                  <a:pt x="4321539" y="5306908"/>
                  <a:pt x="4492935" y="5736937"/>
                  <a:pt x="4492935" y="5736937"/>
                </a:cubicBezTo>
                <a:cubicBezTo>
                  <a:pt x="4488210" y="5732212"/>
                  <a:pt x="4102839" y="5951398"/>
                  <a:pt x="4102839" y="5951398"/>
                </a:cubicBezTo>
                <a:cubicBezTo>
                  <a:pt x="3852441" y="5738368"/>
                  <a:pt x="3479814" y="5546425"/>
                  <a:pt x="3002697" y="5323972"/>
                </a:cubicBezTo>
                <a:cubicBezTo>
                  <a:pt x="2647520" y="5155601"/>
                  <a:pt x="2295249" y="5028214"/>
                  <a:pt x="1954257" y="4905202"/>
                </a:cubicBezTo>
                <a:cubicBezTo>
                  <a:pt x="1096141" y="4593487"/>
                  <a:pt x="357386" y="4325323"/>
                  <a:pt x="419980" y="3579232"/>
                </a:cubicBezTo>
                <a:cubicBezTo>
                  <a:pt x="488033" y="2718472"/>
                  <a:pt x="1349789" y="2656056"/>
                  <a:pt x="2655890" y="2564610"/>
                </a:cubicBezTo>
                <a:cubicBezTo>
                  <a:pt x="2656619" y="2564610"/>
                  <a:pt x="3302208" y="2514171"/>
                  <a:pt x="3302208" y="2514171"/>
                </a:cubicBezTo>
                <a:cubicBezTo>
                  <a:pt x="3729456" y="2477519"/>
                  <a:pt x="4035879" y="2340351"/>
                  <a:pt x="4214187" y="2108831"/>
                </a:cubicBezTo>
                <a:cubicBezTo>
                  <a:pt x="4352832" y="1927026"/>
                  <a:pt x="4405968" y="1684982"/>
                  <a:pt x="4361202" y="1442579"/>
                </a:cubicBezTo>
                <a:cubicBezTo>
                  <a:pt x="4284414" y="1025626"/>
                  <a:pt x="3973266" y="733505"/>
                  <a:pt x="3602799" y="733505"/>
                </a:cubicBezTo>
                <a:cubicBezTo>
                  <a:pt x="3223611" y="733505"/>
                  <a:pt x="2929203" y="973735"/>
                  <a:pt x="2617315" y="1227389"/>
                </a:cubicBezTo>
                <a:cubicBezTo>
                  <a:pt x="2294158" y="1491203"/>
                  <a:pt x="1961172" y="1763366"/>
                  <a:pt x="1496448" y="1807638"/>
                </a:cubicBezTo>
                <a:close/>
                <a:moveTo>
                  <a:pt x="3260709" y="5804437"/>
                </a:moveTo>
                <a:lnTo>
                  <a:pt x="2767230" y="5804437"/>
                </a:lnTo>
                <a:cubicBezTo>
                  <a:pt x="2793069" y="5651293"/>
                  <a:pt x="2812374" y="5441179"/>
                  <a:pt x="2812374" y="5441179"/>
                </a:cubicBezTo>
                <a:cubicBezTo>
                  <a:pt x="3063474" y="5547505"/>
                  <a:pt x="3215592" y="5619352"/>
                  <a:pt x="3329127" y="5683585"/>
                </a:cubicBezTo>
                <a:lnTo>
                  <a:pt x="3260709" y="5804437"/>
                </a:lnTo>
                <a:close/>
                <a:moveTo>
                  <a:pt x="2832030" y="6732670"/>
                </a:moveTo>
                <a:cubicBezTo>
                  <a:pt x="2831301" y="6811780"/>
                  <a:pt x="2844045" y="6944593"/>
                  <a:pt x="2926638" y="7050568"/>
                </a:cubicBezTo>
                <a:cubicBezTo>
                  <a:pt x="2321087" y="6915568"/>
                  <a:pt x="1788313" y="7280257"/>
                  <a:pt x="1639105" y="7397842"/>
                </a:cubicBezTo>
                <a:cubicBezTo>
                  <a:pt x="1569232" y="7073059"/>
                  <a:pt x="1373444" y="6879631"/>
                  <a:pt x="1186391" y="6734128"/>
                </a:cubicBezTo>
                <a:cubicBezTo>
                  <a:pt x="1414203" y="6750085"/>
                  <a:pt x="1814149" y="6770767"/>
                  <a:pt x="2118385" y="6743551"/>
                </a:cubicBezTo>
                <a:cubicBezTo>
                  <a:pt x="2325092" y="6725407"/>
                  <a:pt x="2474661" y="6673891"/>
                  <a:pt x="2581651" y="6478303"/>
                </a:cubicBezTo>
                <a:cubicBezTo>
                  <a:pt x="2643154" y="6366874"/>
                  <a:pt x="2700297" y="6189430"/>
                  <a:pt x="2745414" y="5976427"/>
                </a:cubicBezTo>
                <a:lnTo>
                  <a:pt x="3153357" y="5974969"/>
                </a:lnTo>
                <a:cubicBezTo>
                  <a:pt x="2989602" y="6250396"/>
                  <a:pt x="2834217" y="6535273"/>
                  <a:pt x="2832030" y="6732670"/>
                </a:cubicBezTo>
                <a:close/>
                <a:moveTo>
                  <a:pt x="1775201" y="6087478"/>
                </a:moveTo>
                <a:cubicBezTo>
                  <a:pt x="1865090" y="6208681"/>
                  <a:pt x="1994644" y="6384316"/>
                  <a:pt x="2319624" y="6520396"/>
                </a:cubicBezTo>
                <a:cubicBezTo>
                  <a:pt x="2264671" y="6550150"/>
                  <a:pt x="2168597" y="6561031"/>
                  <a:pt x="2101637" y="6566836"/>
                </a:cubicBezTo>
                <a:cubicBezTo>
                  <a:pt x="1816690" y="6593701"/>
                  <a:pt x="1428025" y="6581713"/>
                  <a:pt x="1206036" y="6573019"/>
                </a:cubicBezTo>
                <a:cubicBezTo>
                  <a:pt x="1445129" y="6423520"/>
                  <a:pt x="1636913" y="6260224"/>
                  <a:pt x="1775201" y="6087478"/>
                </a:cubicBezTo>
                <a:close/>
                <a:moveTo>
                  <a:pt x="1239894" y="1554713"/>
                </a:moveTo>
                <a:lnTo>
                  <a:pt x="1332329" y="1862799"/>
                </a:lnTo>
                <a:cubicBezTo>
                  <a:pt x="1058662" y="1971301"/>
                  <a:pt x="693654" y="2091416"/>
                  <a:pt x="417074" y="2122623"/>
                </a:cubicBezTo>
                <a:cubicBezTo>
                  <a:pt x="342473" y="2130971"/>
                  <a:pt x="287885" y="2115365"/>
                  <a:pt x="253313" y="2084520"/>
                </a:cubicBezTo>
                <a:cubicBezTo>
                  <a:pt x="226383" y="2059119"/>
                  <a:pt x="212190" y="2021016"/>
                  <a:pt x="212190" y="1972027"/>
                </a:cubicBezTo>
                <a:cubicBezTo>
                  <a:pt x="657626" y="1883122"/>
                  <a:pt x="1025546" y="1733615"/>
                  <a:pt x="1239894" y="1554713"/>
                </a:cubicBezTo>
                <a:close/>
                <a:moveTo>
                  <a:pt x="5466015" y="3664498"/>
                </a:moveTo>
                <a:lnTo>
                  <a:pt x="3923019" y="3664147"/>
                </a:lnTo>
                <a:lnTo>
                  <a:pt x="3913542" y="3827443"/>
                </a:lnTo>
                <a:lnTo>
                  <a:pt x="5704398" y="3831061"/>
                </a:lnTo>
                <a:cubicBezTo>
                  <a:pt x="5704398" y="3832519"/>
                  <a:pt x="6061770" y="4068391"/>
                  <a:pt x="6154920" y="4131166"/>
                </a:cubicBezTo>
                <a:lnTo>
                  <a:pt x="3933927" y="4131166"/>
                </a:lnTo>
                <a:lnTo>
                  <a:pt x="3925206" y="4311175"/>
                </a:lnTo>
                <a:lnTo>
                  <a:pt x="6408936" y="4313335"/>
                </a:lnTo>
                <a:cubicBezTo>
                  <a:pt x="6408936" y="4314064"/>
                  <a:pt x="6856920" y="4609444"/>
                  <a:pt x="6942078" y="4654453"/>
                </a:cubicBezTo>
                <a:lnTo>
                  <a:pt x="2944809" y="4654453"/>
                </a:lnTo>
                <a:cubicBezTo>
                  <a:pt x="2614002" y="4657342"/>
                  <a:pt x="2071767" y="4629775"/>
                  <a:pt x="1791915" y="4352161"/>
                </a:cubicBezTo>
                <a:cubicBezTo>
                  <a:pt x="1680191" y="4241866"/>
                  <a:pt x="1625603" y="4100332"/>
                  <a:pt x="1625603" y="3919972"/>
                </a:cubicBezTo>
                <a:cubicBezTo>
                  <a:pt x="1625603" y="3320140"/>
                  <a:pt x="2191860" y="3027649"/>
                  <a:pt x="3390957" y="3027649"/>
                </a:cubicBezTo>
                <a:cubicBezTo>
                  <a:pt x="3619134" y="3027649"/>
                  <a:pt x="3870963" y="3053785"/>
                  <a:pt x="4147929" y="3110026"/>
                </a:cubicBezTo>
                <a:cubicBezTo>
                  <a:pt x="4829166" y="3247915"/>
                  <a:pt x="5298615" y="3537490"/>
                  <a:pt x="5466015" y="3664498"/>
                </a:cubicBezTo>
                <a:close/>
                <a:moveTo>
                  <a:pt x="2621662" y="5360989"/>
                </a:moveTo>
                <a:cubicBezTo>
                  <a:pt x="2626031" y="5650564"/>
                  <a:pt x="2530683" y="6146635"/>
                  <a:pt x="2419324" y="6374515"/>
                </a:cubicBezTo>
                <a:cubicBezTo>
                  <a:pt x="2100533" y="6234088"/>
                  <a:pt x="1960424" y="6015253"/>
                  <a:pt x="1885459" y="5909305"/>
                </a:cubicBezTo>
                <a:lnTo>
                  <a:pt x="1694037" y="5884627"/>
                </a:lnTo>
                <a:cubicBezTo>
                  <a:pt x="1589593" y="6021436"/>
                  <a:pt x="1297002" y="6366901"/>
                  <a:pt x="739481" y="6640141"/>
                </a:cubicBezTo>
                <a:cubicBezTo>
                  <a:pt x="820635" y="6686581"/>
                  <a:pt x="1412000" y="7041496"/>
                  <a:pt x="1484058" y="7573126"/>
                </a:cubicBezTo>
                <a:lnTo>
                  <a:pt x="1663832" y="7620295"/>
                </a:lnTo>
                <a:cubicBezTo>
                  <a:pt x="1903654" y="7433401"/>
                  <a:pt x="2506667" y="7032046"/>
                  <a:pt x="3117690" y="7300237"/>
                </a:cubicBezTo>
                <a:lnTo>
                  <a:pt x="3205386" y="7137643"/>
                </a:lnTo>
                <a:cubicBezTo>
                  <a:pt x="3067821" y="6970729"/>
                  <a:pt x="3023784" y="6885814"/>
                  <a:pt x="3023784" y="6768958"/>
                </a:cubicBezTo>
                <a:cubicBezTo>
                  <a:pt x="3023784" y="6450358"/>
                  <a:pt x="3329478" y="6017440"/>
                  <a:pt x="3505626" y="5777572"/>
                </a:cubicBezTo>
                <a:cubicBezTo>
                  <a:pt x="4019841" y="6050461"/>
                  <a:pt x="4384125" y="6337849"/>
                  <a:pt x="4378293" y="6721060"/>
                </a:cubicBezTo>
                <a:cubicBezTo>
                  <a:pt x="3942324" y="6773332"/>
                  <a:pt x="3639168" y="6661903"/>
                  <a:pt x="3639168" y="6661903"/>
                </a:cubicBezTo>
                <a:lnTo>
                  <a:pt x="3469230" y="6776221"/>
                </a:lnTo>
                <a:cubicBezTo>
                  <a:pt x="3536919" y="7149982"/>
                  <a:pt x="3259602" y="7730968"/>
                  <a:pt x="3204657" y="7839832"/>
                </a:cubicBezTo>
                <a:cubicBezTo>
                  <a:pt x="4021650" y="7919671"/>
                  <a:pt x="4329153" y="8366008"/>
                  <a:pt x="4330989" y="8370004"/>
                </a:cubicBezTo>
                <a:lnTo>
                  <a:pt x="4532949" y="8330098"/>
                </a:lnTo>
                <a:cubicBezTo>
                  <a:pt x="4741497" y="7665655"/>
                  <a:pt x="5167638" y="7101355"/>
                  <a:pt x="5652747" y="6853144"/>
                </a:cubicBezTo>
                <a:lnTo>
                  <a:pt x="5593050" y="6680047"/>
                </a:lnTo>
                <a:cubicBezTo>
                  <a:pt x="5288463" y="6732670"/>
                  <a:pt x="5102865" y="6666277"/>
                  <a:pt x="5014413" y="6472498"/>
                </a:cubicBezTo>
                <a:cubicBezTo>
                  <a:pt x="4892157" y="6219211"/>
                  <a:pt x="4763313" y="5915110"/>
                  <a:pt x="4630851" y="5566378"/>
                </a:cubicBezTo>
                <a:cubicBezTo>
                  <a:pt x="5299722" y="5679967"/>
                  <a:pt x="6010821" y="5811673"/>
                  <a:pt x="6638220" y="5927800"/>
                </a:cubicBezTo>
                <a:lnTo>
                  <a:pt x="7227765" y="6037042"/>
                </a:lnTo>
                <a:lnTo>
                  <a:pt x="7290000" y="5867212"/>
                </a:lnTo>
                <a:cubicBezTo>
                  <a:pt x="6621858" y="5428840"/>
                  <a:pt x="6242643" y="5063422"/>
                  <a:pt x="6029019" y="4832275"/>
                </a:cubicBezTo>
                <a:lnTo>
                  <a:pt x="7253253" y="4833706"/>
                </a:lnTo>
                <a:lnTo>
                  <a:pt x="7279092" y="4682398"/>
                </a:lnTo>
                <a:lnTo>
                  <a:pt x="6605469" y="4216081"/>
                </a:lnTo>
                <a:lnTo>
                  <a:pt x="5490423" y="3448579"/>
                </a:lnTo>
                <a:cubicBezTo>
                  <a:pt x="5416902" y="3396712"/>
                  <a:pt x="5022432" y="3139429"/>
                  <a:pt x="4410693" y="2977213"/>
                </a:cubicBezTo>
                <a:cubicBezTo>
                  <a:pt x="4808808" y="2754409"/>
                  <a:pt x="5208030" y="2246725"/>
                  <a:pt x="5208030" y="1652323"/>
                </a:cubicBezTo>
                <a:cubicBezTo>
                  <a:pt x="5208030" y="1179488"/>
                  <a:pt x="5011524" y="728062"/>
                  <a:pt x="4666518" y="412353"/>
                </a:cubicBezTo>
                <a:cubicBezTo>
                  <a:pt x="4337901" y="112251"/>
                  <a:pt x="3911031" y="-32903"/>
                  <a:pt x="3465963" y="6289"/>
                </a:cubicBezTo>
                <a:cubicBezTo>
                  <a:pt x="3218130" y="27699"/>
                  <a:pt x="2909169" y="145998"/>
                  <a:pt x="2545603" y="357195"/>
                </a:cubicBezTo>
                <a:cubicBezTo>
                  <a:pt x="2070328" y="632260"/>
                  <a:pt x="1619433" y="812977"/>
                  <a:pt x="1166357" y="906964"/>
                </a:cubicBezTo>
                <a:cubicBezTo>
                  <a:pt x="987309" y="944340"/>
                  <a:pt x="921804" y="973735"/>
                  <a:pt x="861756" y="1042317"/>
                </a:cubicBezTo>
                <a:cubicBezTo>
                  <a:pt x="798071" y="1114532"/>
                  <a:pt x="768957" y="1204525"/>
                  <a:pt x="782787" y="1290167"/>
                </a:cubicBezTo>
                <a:cubicBezTo>
                  <a:pt x="800256" y="1405926"/>
                  <a:pt x="863941" y="1483946"/>
                  <a:pt x="972024" y="1520960"/>
                </a:cubicBezTo>
                <a:cubicBezTo>
                  <a:pt x="625574" y="1724899"/>
                  <a:pt x="152481" y="1832675"/>
                  <a:pt x="0" y="1854812"/>
                </a:cubicBezTo>
                <a:cubicBezTo>
                  <a:pt x="16376" y="2101209"/>
                  <a:pt x="88432" y="2338172"/>
                  <a:pt x="433426" y="2303336"/>
                </a:cubicBezTo>
                <a:cubicBezTo>
                  <a:pt x="755492" y="2271765"/>
                  <a:pt x="1227857" y="2095766"/>
                  <a:pt x="1507348" y="1995612"/>
                </a:cubicBezTo>
                <a:cubicBezTo>
                  <a:pt x="2084522" y="1928841"/>
                  <a:pt x="2439704" y="1629462"/>
                  <a:pt x="2752299" y="1374355"/>
                </a:cubicBezTo>
                <a:cubicBezTo>
                  <a:pt x="3045978" y="1133040"/>
                  <a:pt x="3299265" y="935268"/>
                  <a:pt x="3602772" y="935268"/>
                </a:cubicBezTo>
                <a:cubicBezTo>
                  <a:pt x="3831327" y="935268"/>
                  <a:pt x="4095900" y="1122154"/>
                  <a:pt x="4162131" y="1481043"/>
                </a:cubicBezTo>
                <a:cubicBezTo>
                  <a:pt x="4170123" y="1528218"/>
                  <a:pt x="4204710" y="1769171"/>
                  <a:pt x="4044573" y="1980006"/>
                </a:cubicBezTo>
                <a:cubicBezTo>
                  <a:pt x="3901554" y="2167618"/>
                  <a:pt x="3638088" y="2283375"/>
                  <a:pt x="3284361" y="2313496"/>
                </a:cubicBezTo>
                <a:lnTo>
                  <a:pt x="2603103" y="2365026"/>
                </a:lnTo>
                <a:cubicBezTo>
                  <a:pt x="1310467" y="2456472"/>
                  <a:pt x="288951" y="2529410"/>
                  <a:pt x="207433" y="3562546"/>
                </a:cubicBezTo>
                <a:cubicBezTo>
                  <a:pt x="132466" y="4450144"/>
                  <a:pt x="941090" y="4743715"/>
                  <a:pt x="1878544" y="5082646"/>
                </a:cubicBezTo>
                <a:cubicBezTo>
                  <a:pt x="2049584" y="5139265"/>
                  <a:pt x="2238460" y="5205307"/>
                  <a:pt x="2621662" y="5360989"/>
                </a:cubicBezTo>
                <a:close/>
              </a:path>
            </a:pathLst>
          </a:custGeom>
          <a:solidFill>
            <a:srgbClr val="1A1919"/>
          </a:solidFill>
          <a:ln w="269796" cap="flat">
            <a:noFill/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858CBB-AAFE-42F6-8091-195C6AEA9984}"/>
              </a:ext>
            </a:extLst>
          </p:cNvPr>
          <p:cNvSpPr/>
          <p:nvPr/>
        </p:nvSpPr>
        <p:spPr>
          <a:xfrm>
            <a:off x="46800638" y="-238"/>
            <a:ext cx="21600000" cy="21599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84000" b="1" dirty="0">
                <a:solidFill>
                  <a:schemeClr val="tx1"/>
                </a:solidFill>
                <a:latin typeface="IBM Plex Sans" panose="020B0503050203000203" pitchFamily="34" charset="0"/>
              </a:rPr>
              <a:t>YCH</a:t>
            </a:r>
            <a:endParaRPr lang="en-CH" sz="84000" b="1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73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A1DE7A0-6986-47C0-E1F6-B20C2FDC4BDB}"/>
              </a:ext>
            </a:extLst>
          </p:cNvPr>
          <p:cNvSpPr/>
          <p:nvPr/>
        </p:nvSpPr>
        <p:spPr>
          <a:xfrm>
            <a:off x="10800319" y="-475"/>
            <a:ext cx="8999999" cy="21600000"/>
          </a:xfrm>
          <a:prstGeom prst="rect">
            <a:avLst/>
          </a:prstGeom>
          <a:solidFill>
            <a:srgbClr val="FF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E6B30B-6544-BC0C-78D3-242F252EFEAB}"/>
              </a:ext>
            </a:extLst>
          </p:cNvPr>
          <p:cNvSpPr/>
          <p:nvPr/>
        </p:nvSpPr>
        <p:spPr>
          <a:xfrm>
            <a:off x="23400318" y="8999525"/>
            <a:ext cx="9000001" cy="3600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D17489-8B03-892E-3368-385BE84E428B}"/>
              </a:ext>
            </a:extLst>
          </p:cNvPr>
          <p:cNvSpPr/>
          <p:nvPr/>
        </p:nvSpPr>
        <p:spPr>
          <a:xfrm>
            <a:off x="19800318" y="-476"/>
            <a:ext cx="3600000" cy="21599525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533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38AF15B-602D-C7F4-771C-572E0F51C6F6}"/>
              </a:ext>
            </a:extLst>
          </p:cNvPr>
          <p:cNvSpPr/>
          <p:nvPr/>
        </p:nvSpPr>
        <p:spPr>
          <a:xfrm>
            <a:off x="10800320" y="-474"/>
            <a:ext cx="8999998" cy="21448069"/>
          </a:xfrm>
          <a:custGeom>
            <a:avLst/>
            <a:gdLst>
              <a:gd name="connsiteX0" fmla="*/ 8999998 w 8999998"/>
              <a:gd name="connsiteY0" fmla="*/ 152406 h 21448069"/>
              <a:gd name="connsiteX1" fmla="*/ 8999998 w 8999998"/>
              <a:gd name="connsiteY1" fmla="*/ 21448069 h 21448069"/>
              <a:gd name="connsiteX2" fmla="*/ 8623424 w 8999998"/>
              <a:gd name="connsiteY2" fmla="*/ 21380819 h 21448069"/>
              <a:gd name="connsiteX3" fmla="*/ 0 w 8999998"/>
              <a:gd name="connsiteY3" fmla="*/ 10800237 h 21448069"/>
              <a:gd name="connsiteX4" fmla="*/ 8623424 w 8999998"/>
              <a:gd name="connsiteY4" fmla="*/ 219655 h 21448069"/>
              <a:gd name="connsiteX5" fmla="*/ 0 w 8999998"/>
              <a:gd name="connsiteY5" fmla="*/ 0 h 21448069"/>
              <a:gd name="connsiteX6" fmla="*/ 8999998 w 8999998"/>
              <a:gd name="connsiteY6" fmla="*/ 0 h 21448069"/>
              <a:gd name="connsiteX7" fmla="*/ 8999998 w 8999998"/>
              <a:gd name="connsiteY7" fmla="*/ 237 h 21448069"/>
              <a:gd name="connsiteX8" fmla="*/ 0 w 8999998"/>
              <a:gd name="connsiteY8" fmla="*/ 237 h 21448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99998" h="21448069">
                <a:moveTo>
                  <a:pt x="8999998" y="152406"/>
                </a:moveTo>
                <a:lnTo>
                  <a:pt x="8999998" y="21448069"/>
                </a:lnTo>
                <a:lnTo>
                  <a:pt x="8623424" y="21380819"/>
                </a:lnTo>
                <a:cubicBezTo>
                  <a:pt x="3702045" y="20373759"/>
                  <a:pt x="0" y="16019328"/>
                  <a:pt x="0" y="10800237"/>
                </a:cubicBezTo>
                <a:cubicBezTo>
                  <a:pt x="0" y="5581147"/>
                  <a:pt x="3702045" y="1226715"/>
                  <a:pt x="8623424" y="219655"/>
                </a:cubicBezTo>
                <a:close/>
                <a:moveTo>
                  <a:pt x="0" y="0"/>
                </a:moveTo>
                <a:lnTo>
                  <a:pt x="8999998" y="0"/>
                </a:lnTo>
                <a:lnTo>
                  <a:pt x="8999998" y="237"/>
                </a:lnTo>
                <a:lnTo>
                  <a:pt x="0" y="237"/>
                </a:lnTo>
                <a:close/>
              </a:path>
            </a:pathLst>
          </a:custGeom>
          <a:solidFill>
            <a:srgbClr val="FF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9DC230F-1B47-5A65-0208-88AAE2BCA6DD}"/>
              </a:ext>
            </a:extLst>
          </p:cNvPr>
          <p:cNvSpPr/>
          <p:nvPr/>
        </p:nvSpPr>
        <p:spPr>
          <a:xfrm>
            <a:off x="19800318" y="-476"/>
            <a:ext cx="12600002" cy="21599524"/>
          </a:xfrm>
          <a:custGeom>
            <a:avLst/>
            <a:gdLst>
              <a:gd name="connsiteX0" fmla="*/ 1800002 w 12600002"/>
              <a:gd name="connsiteY0" fmla="*/ 238 h 21599524"/>
              <a:gd name="connsiteX1" fmla="*/ 3444736 w 12600002"/>
              <a:gd name="connsiteY1" fmla="*/ 124679 h 21599524"/>
              <a:gd name="connsiteX2" fmla="*/ 3600000 w 12600002"/>
              <a:gd name="connsiteY2" fmla="*/ 152406 h 21599524"/>
              <a:gd name="connsiteX3" fmla="*/ 3600000 w 12600002"/>
              <a:gd name="connsiteY3" fmla="*/ 9000001 h 21599524"/>
              <a:gd name="connsiteX4" fmla="*/ 12447792 w 12600002"/>
              <a:gd name="connsiteY4" fmla="*/ 9000001 h 21599524"/>
              <a:gd name="connsiteX5" fmla="*/ 12475562 w 12600002"/>
              <a:gd name="connsiteY5" fmla="*/ 9155505 h 21599524"/>
              <a:gd name="connsiteX6" fmla="*/ 12600002 w 12600002"/>
              <a:gd name="connsiteY6" fmla="*/ 10800238 h 21599524"/>
              <a:gd name="connsiteX7" fmla="*/ 12475562 w 12600002"/>
              <a:gd name="connsiteY7" fmla="*/ 12444972 h 21599524"/>
              <a:gd name="connsiteX8" fmla="*/ 12447876 w 12600002"/>
              <a:gd name="connsiteY8" fmla="*/ 12600001 h 21599524"/>
              <a:gd name="connsiteX9" fmla="*/ 3600000 w 12600002"/>
              <a:gd name="connsiteY9" fmla="*/ 12600001 h 21599524"/>
              <a:gd name="connsiteX10" fmla="*/ 3600000 w 12600002"/>
              <a:gd name="connsiteY10" fmla="*/ 21448070 h 21599524"/>
              <a:gd name="connsiteX11" fmla="*/ 3444736 w 12600002"/>
              <a:gd name="connsiteY11" fmla="*/ 21475798 h 21599524"/>
              <a:gd name="connsiteX12" fmla="*/ 2355768 w 12600002"/>
              <a:gd name="connsiteY12" fmla="*/ 21586186 h 21599524"/>
              <a:gd name="connsiteX13" fmla="*/ 1828236 w 12600002"/>
              <a:gd name="connsiteY13" fmla="*/ 21599524 h 21599524"/>
              <a:gd name="connsiteX14" fmla="*/ 1771768 w 12600002"/>
              <a:gd name="connsiteY14" fmla="*/ 21599524 h 21599524"/>
              <a:gd name="connsiteX15" fmla="*/ 1244236 w 12600002"/>
              <a:gd name="connsiteY15" fmla="*/ 21586186 h 21599524"/>
              <a:gd name="connsiteX16" fmla="*/ 155268 w 12600002"/>
              <a:gd name="connsiteY16" fmla="*/ 21475798 h 21599524"/>
              <a:gd name="connsiteX17" fmla="*/ 0 w 12600002"/>
              <a:gd name="connsiteY17" fmla="*/ 21448070 h 21599524"/>
              <a:gd name="connsiteX18" fmla="*/ 0 w 12600002"/>
              <a:gd name="connsiteY18" fmla="*/ 152407 h 21599524"/>
              <a:gd name="connsiteX19" fmla="*/ 155268 w 12600002"/>
              <a:gd name="connsiteY19" fmla="*/ 124679 h 21599524"/>
              <a:gd name="connsiteX20" fmla="*/ 1800002 w 12600002"/>
              <a:gd name="connsiteY20" fmla="*/ 238 h 21599524"/>
              <a:gd name="connsiteX21" fmla="*/ 0 w 12600002"/>
              <a:gd name="connsiteY21" fmla="*/ 0 h 21599524"/>
              <a:gd name="connsiteX22" fmla="*/ 3600000 w 12600002"/>
              <a:gd name="connsiteY22" fmla="*/ 0 h 21599524"/>
              <a:gd name="connsiteX23" fmla="*/ 3600000 w 12600002"/>
              <a:gd name="connsiteY23" fmla="*/ 238 h 21599524"/>
              <a:gd name="connsiteX24" fmla="*/ 1800002 w 12600002"/>
              <a:gd name="connsiteY24" fmla="*/ 238 h 21599524"/>
              <a:gd name="connsiteX25" fmla="*/ 0 w 12600002"/>
              <a:gd name="connsiteY25" fmla="*/ 238 h 21599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600002" h="21599524">
                <a:moveTo>
                  <a:pt x="1800002" y="238"/>
                </a:moveTo>
                <a:cubicBezTo>
                  <a:pt x="2359190" y="238"/>
                  <a:pt x="2908452" y="42736"/>
                  <a:pt x="3444736" y="124679"/>
                </a:cubicBezTo>
                <a:lnTo>
                  <a:pt x="3600000" y="152406"/>
                </a:lnTo>
                <a:lnTo>
                  <a:pt x="3600000" y="9000001"/>
                </a:lnTo>
                <a:lnTo>
                  <a:pt x="12447792" y="9000001"/>
                </a:lnTo>
                <a:lnTo>
                  <a:pt x="12475562" y="9155505"/>
                </a:lnTo>
                <a:cubicBezTo>
                  <a:pt x="12557504" y="9691787"/>
                  <a:pt x="12600002" y="10241050"/>
                  <a:pt x="12600002" y="10800238"/>
                </a:cubicBezTo>
                <a:cubicBezTo>
                  <a:pt x="12600002" y="11359426"/>
                  <a:pt x="12557504" y="11908689"/>
                  <a:pt x="12475562" y="12444972"/>
                </a:cubicBezTo>
                <a:lnTo>
                  <a:pt x="12447876" y="12600001"/>
                </a:lnTo>
                <a:lnTo>
                  <a:pt x="3600000" y="12600001"/>
                </a:lnTo>
                <a:lnTo>
                  <a:pt x="3600000" y="21448070"/>
                </a:lnTo>
                <a:lnTo>
                  <a:pt x="3444736" y="21475798"/>
                </a:lnTo>
                <a:cubicBezTo>
                  <a:pt x="3087214" y="21530426"/>
                  <a:pt x="2723922" y="21567524"/>
                  <a:pt x="2355768" y="21586186"/>
                </a:cubicBezTo>
                <a:lnTo>
                  <a:pt x="1828236" y="21599524"/>
                </a:lnTo>
                <a:lnTo>
                  <a:pt x="1771768" y="21599524"/>
                </a:lnTo>
                <a:lnTo>
                  <a:pt x="1244236" y="21586186"/>
                </a:lnTo>
                <a:cubicBezTo>
                  <a:pt x="876082" y="21567524"/>
                  <a:pt x="512790" y="21530426"/>
                  <a:pt x="155268" y="21475798"/>
                </a:cubicBezTo>
                <a:lnTo>
                  <a:pt x="0" y="21448070"/>
                </a:lnTo>
                <a:lnTo>
                  <a:pt x="0" y="152407"/>
                </a:lnTo>
                <a:lnTo>
                  <a:pt x="155268" y="124679"/>
                </a:lnTo>
                <a:cubicBezTo>
                  <a:pt x="691552" y="42736"/>
                  <a:pt x="1240814" y="238"/>
                  <a:pt x="1800002" y="238"/>
                </a:cubicBezTo>
                <a:close/>
                <a:moveTo>
                  <a:pt x="0" y="0"/>
                </a:moveTo>
                <a:lnTo>
                  <a:pt x="3600000" y="0"/>
                </a:lnTo>
                <a:lnTo>
                  <a:pt x="3600000" y="238"/>
                </a:lnTo>
                <a:lnTo>
                  <a:pt x="1800002" y="238"/>
                </a:lnTo>
                <a:lnTo>
                  <a:pt x="0" y="238"/>
                </a:lnTo>
                <a:close/>
              </a:path>
            </a:pathLst>
          </a:cu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290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</Words>
  <Application>Microsoft Office PowerPoint</Application>
  <PresentationFormat>Custom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IBM Plex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Brasse</dc:creator>
  <cp:lastModifiedBy>Julian Brasse</cp:lastModifiedBy>
  <cp:revision>11</cp:revision>
  <dcterms:created xsi:type="dcterms:W3CDTF">2021-09-11T16:06:49Z</dcterms:created>
  <dcterms:modified xsi:type="dcterms:W3CDTF">2022-05-12T19:52:42Z</dcterms:modified>
</cp:coreProperties>
</file>