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871887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87188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8718870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8718870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d8718870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d8718870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9a3708c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d9a3708c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d871887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d871887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8718870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d8718870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8718870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d8718870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d8718870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d8718870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0975" y="774550"/>
            <a:ext cx="8399100" cy="17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Hodgkin-huxley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Julian Builes - Santiago Bermudez - Daniel Fierro - Daniel Reyes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del modelo escogido</a:t>
            </a:r>
            <a:endParaRPr/>
          </a:p>
        </p:txBody>
      </p:sp>
      <p:pic>
        <p:nvPicPr>
          <p:cNvPr descr="Intro to CNS part I"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2714" t="0"/>
          <a:stretch/>
        </p:blipFill>
        <p:spPr>
          <a:xfrm>
            <a:off x="5801900" y="1934600"/>
            <a:ext cx="2614550" cy="20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688" y="1934600"/>
            <a:ext cx="3914775" cy="22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trabajados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Sistemas de ecuaciones diferenciales utilizadas a partir del modelo Hodgkin-Huxley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915" y="2973851"/>
            <a:ext cx="4693858" cy="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375" y="2796922"/>
            <a:ext cx="2546451" cy="10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940025" y="2361450"/>
            <a:ext cx="2821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trabajado: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3574100" y="2376325"/>
            <a:ext cx="3764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Modelo original Hodgkin-Huxley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215375" y="3832375"/>
            <a:ext cx="3604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V -&gt; Voltaje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t -&gt; tiempo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C -&gt;capacitancia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taou -&gt;  tiempo de </a:t>
            </a: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recuperación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I -&gt; corriente</a:t>
            </a: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922" y="3492950"/>
            <a:ext cx="2285849" cy="11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Simulaciones </a:t>
            </a:r>
            <a:r>
              <a:rPr lang="es"/>
              <a:t>numéricas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030775" y="2027375"/>
            <a:ext cx="3604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ODeint -&gt;Adama Bashfoth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solve_ivp - &gt; runge kutta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778" y="2675150"/>
            <a:ext cx="2565125" cy="1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500" y="845600"/>
            <a:ext cx="2875350" cy="20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4060" y="3174000"/>
            <a:ext cx="2206225" cy="15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r>
              <a:rPr lang="es"/>
              <a:t> 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450" y="1068125"/>
            <a:ext cx="2730974" cy="337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Comportamiento del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01550"/>
            <a:ext cx="3426525" cy="21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4359600" y="2408475"/>
            <a:ext cx="73440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modelo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varía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la corriente de entrada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afectando la frecuencia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tiempo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recuperación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es un factor de la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frecuencia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Capacitancia afecta la amplitud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obtenidos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5" y="1933125"/>
            <a:ext cx="36766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1890600"/>
            <a:ext cx="36195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r>
              <a:rPr lang="es"/>
              <a:t> hardware y software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00" y="1538125"/>
            <a:ext cx="3100325" cy="3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250" y="1905000"/>
            <a:ext cx="6858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2365100"/>
            <a:ext cx="7505700" cy="16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modelo trabajado no es de gran complejidad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modelo </a:t>
            </a:r>
            <a:r>
              <a:rPr lang="es" sz="1500"/>
              <a:t>original</a:t>
            </a:r>
            <a:r>
              <a:rPr lang="es" sz="1500"/>
              <a:t> maneja una mayor </a:t>
            </a:r>
            <a:r>
              <a:rPr lang="es" sz="1500"/>
              <a:t>dificultad</a:t>
            </a:r>
            <a:r>
              <a:rPr lang="es" sz="1500"/>
              <a:t> para la </a:t>
            </a:r>
            <a:r>
              <a:rPr lang="es" sz="1500"/>
              <a:t>implementación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con modelos complejos tratar de usar modelos que disminuyan la cantidad de variables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