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"/>
  </p:notesMasterIdLst>
  <p:handoutMasterIdLst>
    <p:handoutMasterId r:id="rId5"/>
  </p:handoutMasterIdLst>
  <p:sldIdLst>
    <p:sldId id="279" r:id="rId3"/>
  </p:sldIdLst>
  <p:sldSz cx="12179300" cy="27432000"/>
  <p:notesSz cx="7315200" cy="9601200"/>
  <p:defaultTextStyle>
    <a:defPPr>
      <a:defRPr lang="en-US"/>
    </a:defPPr>
    <a:lvl1pPr marL="0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0" userDrawn="1">
          <p15:clr>
            <a:srgbClr val="A4A3A4"/>
          </p15:clr>
        </p15:guide>
        <p15:guide id="8" pos="383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50" d="100"/>
          <a:sy n="50" d="100"/>
        </p:scale>
        <p:origin x="-1452" y="1944"/>
      </p:cViewPr>
      <p:guideLst>
        <p:guide orient="horz" pos="864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CE221E-83ED-4F6C-BA5F-3F9E6FDB6953}" type="datetimeFigureOut">
              <a:rPr lang="en-US"/>
              <a:t>11/1/2015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853E5F-CE67-483C-A264-F17AC70E9CA2}" type="datetimeFigureOut">
              <a:rPr lang="en-US"/>
              <a:t>11/1/2015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720725"/>
            <a:ext cx="15970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4489452"/>
            <a:ext cx="10352405" cy="9550400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14408152"/>
            <a:ext cx="9134475" cy="6623048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1460500"/>
            <a:ext cx="2626162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1460500"/>
            <a:ext cx="7726243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6838958"/>
            <a:ext cx="10504646" cy="11410948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18357858"/>
            <a:ext cx="10504646" cy="6000748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7302500"/>
            <a:ext cx="5176203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7302500"/>
            <a:ext cx="5176203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1460506"/>
            <a:ext cx="10504646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6724652"/>
            <a:ext cx="5152414" cy="3295648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10020300"/>
            <a:ext cx="515241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6724652"/>
            <a:ext cx="5177789" cy="3295648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10020300"/>
            <a:ext cx="5177789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1828800"/>
            <a:ext cx="3928141" cy="64008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3949706"/>
            <a:ext cx="6165771" cy="19494500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8229600"/>
            <a:ext cx="3928141" cy="15246352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1828800"/>
            <a:ext cx="3928141" cy="64008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3949706"/>
            <a:ext cx="6165771" cy="19494500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8229600"/>
            <a:ext cx="3928141" cy="15246352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FFE4-5814-4D59-A2C0-54BDBD44CC3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5CCB-635E-4521-9885-75BD21EB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1460506"/>
            <a:ext cx="10504646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7302500"/>
            <a:ext cx="10504646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25425406"/>
            <a:ext cx="2740343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25425406"/>
            <a:ext cx="4110514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25425406"/>
            <a:ext cx="2740343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36" userDrawn="1">
          <p15:clr>
            <a:srgbClr val="F26B43"/>
          </p15:clr>
        </p15:guide>
        <p15:guide id="2" orient="horz" pos="8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98" y="5782892"/>
            <a:ext cx="4408487" cy="835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Data 13"/>
          <p:cNvSpPr/>
          <p:nvPr/>
        </p:nvSpPr>
        <p:spPr>
          <a:xfrm>
            <a:off x="835021" y="9161637"/>
            <a:ext cx="2304256" cy="95805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 “Lizard poisons Spock, YOU LOSE!”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-8963992" y="5407969"/>
            <a:ext cx="14106365" cy="7371930"/>
            <a:chOff x="4488580" y="223341"/>
            <a:chExt cx="10590808" cy="4579521"/>
          </a:xfrm>
        </p:grpSpPr>
        <p:sp>
          <p:nvSpPr>
            <p:cNvPr id="18" name="Flowchart: Decision 17"/>
            <p:cNvSpPr/>
            <p:nvPr/>
          </p:nvSpPr>
          <p:spPr>
            <a:xfrm>
              <a:off x="5076056" y="277915"/>
              <a:ext cx="1440160" cy="504056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 == P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29598" y="269815"/>
              <a:ext cx="504056" cy="22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b="1" dirty="0"/>
                <a:t>True</a:t>
              </a:r>
            </a:p>
          </p:txBody>
        </p:sp>
        <p:cxnSp>
          <p:nvCxnSpPr>
            <p:cNvPr id="31" name="Elbow Connector 30"/>
            <p:cNvCxnSpPr>
              <a:stCxn id="14" idx="3"/>
            </p:cNvCxnSpPr>
            <p:nvPr/>
          </p:nvCxnSpPr>
          <p:spPr>
            <a:xfrm rot="16200000" flipH="1">
              <a:off x="12982170" y="2705643"/>
              <a:ext cx="1652550" cy="25418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88580" y="223341"/>
              <a:ext cx="504056" cy="22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b="1" dirty="0"/>
                <a:t>False</a:t>
              </a: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70" y="250503"/>
            <a:ext cx="19573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13" y="1252227"/>
            <a:ext cx="1651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889850" y="2763418"/>
            <a:ext cx="0" cy="47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00" y="1795704"/>
            <a:ext cx="2663825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60" y="3155292"/>
            <a:ext cx="3395663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5674" y="3637892"/>
            <a:ext cx="695325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50" y="4715000"/>
            <a:ext cx="339566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11" y="5215063"/>
            <a:ext cx="695325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77" y="6324744"/>
            <a:ext cx="339566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8" y="6815482"/>
            <a:ext cx="695325" cy="14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36" y="8027368"/>
            <a:ext cx="339566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34" y="9740423"/>
            <a:ext cx="2328862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07" y="8027368"/>
            <a:ext cx="23288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95" y="6470616"/>
            <a:ext cx="2328862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94" y="4829969"/>
            <a:ext cx="2328862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95" y="8527431"/>
            <a:ext cx="695325" cy="63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91" y="7451914"/>
            <a:ext cx="165100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Elbow Connector 69"/>
          <p:cNvCxnSpPr/>
          <p:nvPr/>
        </p:nvCxnSpPr>
        <p:spPr>
          <a:xfrm rot="16200000" flipH="1">
            <a:off x="4476801" y="10888612"/>
            <a:ext cx="3782567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6200000" flipH="1">
            <a:off x="3933787" y="11571312"/>
            <a:ext cx="2069513" cy="34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22" y="14004032"/>
            <a:ext cx="19637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02" y="10138739"/>
            <a:ext cx="34686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9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2015-09-13T22:00:21Z</dcterms:created>
  <dcterms:modified xsi:type="dcterms:W3CDTF">2015-11-02T05:57:50Z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