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08224-6AA5-475E-81B3-24B6DC0C0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Snake Projekt	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F39A4-B94E-4175-B321-860ED7307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Organisations-Präsentation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19221-C91F-47E8-B997-CAF6BC48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7B01D-E965-4CE3-91A5-E4D07F654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1 Planung des Spiels</a:t>
            </a:r>
          </a:p>
          <a:p>
            <a:pPr lvl="1"/>
            <a:r>
              <a:rPr lang="de-DE" dirty="0"/>
              <a:t>Welches Spiel</a:t>
            </a:r>
          </a:p>
          <a:p>
            <a:pPr lvl="2"/>
            <a:r>
              <a:rPr lang="de-DE" dirty="0"/>
              <a:t>Features </a:t>
            </a:r>
          </a:p>
          <a:p>
            <a:pPr lvl="1"/>
            <a:r>
              <a:rPr lang="de-DE" dirty="0"/>
              <a:t>Wie umgesetzt</a:t>
            </a:r>
          </a:p>
          <a:p>
            <a:pPr lvl="2"/>
            <a:r>
              <a:rPr lang="de-DE" dirty="0"/>
              <a:t>Grobes Programmmodell</a:t>
            </a:r>
          </a:p>
          <a:p>
            <a:pPr lvl="2"/>
            <a:r>
              <a:rPr lang="de-DE" dirty="0"/>
              <a:t>Frameworks</a:t>
            </a:r>
          </a:p>
          <a:p>
            <a:r>
              <a:rPr lang="de-DE" dirty="0"/>
              <a:t>2 Aufgabenverteilung</a:t>
            </a:r>
          </a:p>
          <a:p>
            <a:pPr lvl="1"/>
            <a:r>
              <a:rPr lang="de-DE" dirty="0"/>
              <a:t>Grobe Aufgabenverteilung</a:t>
            </a:r>
          </a:p>
          <a:p>
            <a:pPr lvl="1"/>
            <a:r>
              <a:rPr lang="de-DE" dirty="0"/>
              <a:t>Untergruppen</a:t>
            </a:r>
          </a:p>
          <a:p>
            <a:r>
              <a:rPr lang="de-DE" dirty="0"/>
              <a:t>3 Planung des Projektablaufs</a:t>
            </a:r>
          </a:p>
          <a:p>
            <a:pPr lvl="1"/>
            <a:r>
              <a:rPr lang="de-DE" dirty="0"/>
              <a:t>Arbeitspakete | Meilensteine</a:t>
            </a:r>
          </a:p>
          <a:p>
            <a:pPr lvl="1"/>
            <a:r>
              <a:rPr lang="de-DE" dirty="0"/>
              <a:t>Wochenplan</a:t>
            </a:r>
          </a:p>
        </p:txBody>
      </p:sp>
    </p:spTree>
    <p:extLst>
      <p:ext uri="{BB962C8B-B14F-4D97-AF65-F5344CB8AC3E}">
        <p14:creationId xmlns:p14="http://schemas.microsoft.com/office/powerpoint/2010/main" val="1539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CF2A2-B38D-4F77-9106-5BC4E68A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Spiel : Reverse Snake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D2CB6-1079-4F8A-BF75-650B515A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Schlange startet lang, wird per Zeitintervall länger</a:t>
            </a:r>
          </a:p>
          <a:p>
            <a:r>
              <a:rPr lang="de-DE" dirty="0"/>
              <a:t>Verliert Länge, wenn Item aufgehoben wird</a:t>
            </a:r>
          </a:p>
          <a:p>
            <a:r>
              <a:rPr lang="de-DE" dirty="0"/>
              <a:t>Neues Item </a:t>
            </a:r>
            <a:r>
              <a:rPr lang="de-DE" dirty="0" err="1"/>
              <a:t>spawnt</a:t>
            </a:r>
            <a:r>
              <a:rPr lang="de-DE" dirty="0"/>
              <a:t>, wenn altes aufgehoben wurde</a:t>
            </a:r>
          </a:p>
          <a:p>
            <a:r>
              <a:rPr lang="de-DE" dirty="0"/>
              <a:t>Gegner / Hindernisse </a:t>
            </a:r>
            <a:r>
              <a:rPr lang="de-DE" dirty="0" err="1"/>
              <a:t>spawnen</a:t>
            </a:r>
            <a:r>
              <a:rPr lang="de-DE" dirty="0"/>
              <a:t> zufällig im Zeitintervall</a:t>
            </a:r>
          </a:p>
          <a:p>
            <a:r>
              <a:rPr lang="de-DE" dirty="0"/>
              <a:t>Kollision mit Gegner / Wand / Sich selbst führt zum </a:t>
            </a:r>
            <a:r>
              <a:rPr lang="de-DE" dirty="0" err="1"/>
              <a:t>Gameover</a:t>
            </a:r>
            <a:endParaRPr lang="de-DE" dirty="0"/>
          </a:p>
          <a:p>
            <a:r>
              <a:rPr lang="de-DE" dirty="0"/>
              <a:t>Schlange besteht nur noch aus Kopf =&gt; Level geschafft / Schnellerer Spielablauf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28C883-9AD1-429D-8CBF-C0F1CA1EFF2C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110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5175D65-3B38-4DC8-9514-23758D151C88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</a:t>
            </a:r>
            <a:endParaRPr lang="en-US" sz="2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A31D62-74FE-4EF9-BAB4-5FFB826D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90" y="0"/>
            <a:ext cx="8986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9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08AE9-F318-425C-ABB0-EB3C3A93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Aufgabenverteilung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D44A7-827E-4C30-B10F-D882E1F1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Schwerpunktgebiete der einzelnen Mitglieder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FEF346-B14D-4CB8-A528-D95E73C3D74E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</a:t>
            </a:r>
            <a:endParaRPr lang="en-US" sz="2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8C8E98-5A3F-40AC-9965-A4DF1AAB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6" y="3220240"/>
            <a:ext cx="10098812" cy="22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50210-6D3E-42A6-BE6F-2C64A995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 | Meilensteine</a:t>
            </a:r>
            <a:br>
              <a:rPr lang="de-DE" dirty="0"/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3E9A1-99DD-4414-9AF4-A281D0A5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22.11 – Webseite Basisaufbau</a:t>
            </a:r>
          </a:p>
          <a:p>
            <a:r>
              <a:rPr lang="de-DE" dirty="0"/>
              <a:t>29.11 – </a:t>
            </a:r>
            <a:r>
              <a:rPr lang="de-DE" dirty="0" err="1"/>
              <a:t>Bugfixes</a:t>
            </a:r>
            <a:r>
              <a:rPr lang="de-DE" dirty="0"/>
              <a:t> | Besprechung | Dokumentation</a:t>
            </a:r>
          </a:p>
          <a:p>
            <a:r>
              <a:rPr lang="de-DE" dirty="0"/>
              <a:t>06.12 – Basis Objekte | Zeichnen der Objekte</a:t>
            </a:r>
          </a:p>
          <a:p>
            <a:r>
              <a:rPr lang="de-DE" dirty="0"/>
              <a:t>13.12 – </a:t>
            </a:r>
            <a:r>
              <a:rPr lang="de-DE" dirty="0" err="1"/>
              <a:t>Bugfixes</a:t>
            </a:r>
            <a:r>
              <a:rPr lang="de-DE" dirty="0"/>
              <a:t> | Besprechung | Dokumentation</a:t>
            </a:r>
          </a:p>
          <a:p>
            <a:r>
              <a:rPr lang="de-DE" dirty="0"/>
              <a:t>20.12 – Loop | Steuerung</a:t>
            </a:r>
          </a:p>
          <a:p>
            <a:r>
              <a:rPr lang="de-DE" dirty="0"/>
              <a:t>27.12 – </a:t>
            </a:r>
            <a:r>
              <a:rPr lang="de-DE" dirty="0" err="1"/>
              <a:t>Bugfixes</a:t>
            </a:r>
            <a:r>
              <a:rPr lang="de-DE" dirty="0"/>
              <a:t> | Besprechung | Dokumentation</a:t>
            </a:r>
          </a:p>
          <a:p>
            <a:r>
              <a:rPr lang="de-DE" dirty="0"/>
              <a:t>03.01 – Kollisionsabfragen |</a:t>
            </a:r>
            <a:r>
              <a:rPr lang="de-DE" dirty="0" err="1"/>
              <a:t>Gameover</a:t>
            </a:r>
            <a:endParaRPr lang="de-DE" dirty="0"/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10.01 –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Bugfixes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| Besprechung | Dokumentation | Finale Version</a:t>
            </a:r>
          </a:p>
          <a:p>
            <a:r>
              <a:rPr lang="de-DE" dirty="0"/>
              <a:t>17.01 – Abgabe Dokumentation</a:t>
            </a:r>
          </a:p>
          <a:p>
            <a:r>
              <a:rPr lang="de-DE" dirty="0"/>
              <a:t>24.01 – Abgabe | Präsentation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A4313F-F70D-4B95-BF90-D40C1C99436C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372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3991E-7A88-4220-942C-F3557500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Wochenplan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14E88-A50F-4D2F-8742-E52404CD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Mo: selbstständige Arbeit |Statusbericht abgeschickt</a:t>
            </a:r>
          </a:p>
          <a:p>
            <a:r>
              <a:rPr lang="de-DE" dirty="0"/>
              <a:t>Di: Zeit für Gruppenbesprechung</a:t>
            </a:r>
          </a:p>
          <a:p>
            <a:r>
              <a:rPr lang="de-DE" dirty="0"/>
              <a:t>Mi: Zeit für Gruppenbesprechung</a:t>
            </a:r>
          </a:p>
          <a:p>
            <a:r>
              <a:rPr lang="de-DE" dirty="0"/>
              <a:t>Do: selbstständige Arbeit</a:t>
            </a:r>
          </a:p>
          <a:p>
            <a:r>
              <a:rPr lang="de-DE" dirty="0"/>
              <a:t>Fr: selbstständige Arbeit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Sa: Statusbericht an Lisa</a:t>
            </a:r>
          </a:p>
          <a:p>
            <a:r>
              <a:rPr lang="de-DE" dirty="0"/>
              <a:t>So: Zusammenschrift des Statusberichts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8B3AA2C-1C50-4DEC-97B9-2291C1491FBC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2919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199</Words>
  <Application>Microsoft Office PowerPoint</Application>
  <PresentationFormat>Breitbild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Snake Projekt </vt:lpstr>
      <vt:lpstr>Inhaltsverzeichnis</vt:lpstr>
      <vt:lpstr>Das Spiel : Reverse Snake</vt:lpstr>
      <vt:lpstr>PowerPoint-Präsentation</vt:lpstr>
      <vt:lpstr>Grobe Aufgabenverteilung</vt:lpstr>
      <vt:lpstr>Arbeitspakete | Meilensteine </vt:lpstr>
      <vt:lpstr>Wochenplan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</dc:creator>
  <cp:lastModifiedBy>Nero</cp:lastModifiedBy>
  <cp:revision>16</cp:revision>
  <dcterms:created xsi:type="dcterms:W3CDTF">2017-11-14T12:57:31Z</dcterms:created>
  <dcterms:modified xsi:type="dcterms:W3CDTF">2017-11-14T15:19:46Z</dcterms:modified>
</cp:coreProperties>
</file>