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08224-6AA5-475E-81B3-24B6DC0C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588" y="2770893"/>
            <a:ext cx="8825658" cy="3329581"/>
          </a:xfrm>
        </p:spPr>
        <p:txBody>
          <a:bodyPr/>
          <a:lstStyle/>
          <a:p>
            <a:r>
              <a:rPr lang="de-DE" dirty="0"/>
              <a:t>Snake Projekt	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F39A4-B94E-4175-B321-860ED7307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Organisations-Präsentation</a:t>
            </a:r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CFDD286-C2C7-4C8E-BCC7-C583CDA245EA}"/>
              </a:ext>
            </a:extLst>
          </p:cNvPr>
          <p:cNvSpPr/>
          <p:nvPr/>
        </p:nvSpPr>
        <p:spPr>
          <a:xfrm>
            <a:off x="3499343" y="1290464"/>
            <a:ext cx="4320481" cy="27972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5302534-4A6E-4325-93A1-825D5F9CCECA}"/>
              </a:ext>
            </a:extLst>
          </p:cNvPr>
          <p:cNvSpPr/>
          <p:nvPr/>
        </p:nvSpPr>
        <p:spPr>
          <a:xfrm>
            <a:off x="3499710" y="3810744"/>
            <a:ext cx="4320480" cy="28803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04CBAC4-BC18-4D43-BB98-D0AC2C1E7E80}"/>
              </a:ext>
            </a:extLst>
          </p:cNvPr>
          <p:cNvSpPr/>
          <p:nvPr/>
        </p:nvSpPr>
        <p:spPr>
          <a:xfrm>
            <a:off x="3499710" y="1290464"/>
            <a:ext cx="4320480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0383207-933E-42B0-BE0D-7EE60A59E854}"/>
              </a:ext>
            </a:extLst>
          </p:cNvPr>
          <p:cNvSpPr/>
          <p:nvPr/>
        </p:nvSpPr>
        <p:spPr>
          <a:xfrm>
            <a:off x="4723846" y="2336666"/>
            <a:ext cx="1800200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6088992-435D-4A2A-85BE-D8FB3DE9BD8F}"/>
              </a:ext>
            </a:extLst>
          </p:cNvPr>
          <p:cNvSpPr/>
          <p:nvPr/>
        </p:nvSpPr>
        <p:spPr>
          <a:xfrm rot="5400000">
            <a:off x="4453850" y="2642666"/>
            <a:ext cx="612000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79E604F-B9E5-42AC-94E3-F0068BFD3773}"/>
              </a:ext>
            </a:extLst>
          </p:cNvPr>
          <p:cNvSpPr/>
          <p:nvPr/>
        </p:nvSpPr>
        <p:spPr>
          <a:xfrm>
            <a:off x="4703968" y="2891565"/>
            <a:ext cx="45719" cy="4571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16092DD-7776-4C78-A3D8-62024A95BD4A}"/>
              </a:ext>
            </a:extLst>
          </p:cNvPr>
          <p:cNvSpPr/>
          <p:nvPr/>
        </p:nvSpPr>
        <p:spPr>
          <a:xfrm>
            <a:off x="4771164" y="2891565"/>
            <a:ext cx="45719" cy="4571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D5510-9170-491D-87B3-567F79174950}"/>
              </a:ext>
            </a:extLst>
          </p:cNvPr>
          <p:cNvCxnSpPr>
            <a:cxnSpLocks/>
          </p:cNvCxnSpPr>
          <p:nvPr/>
        </p:nvCxnSpPr>
        <p:spPr>
          <a:xfrm>
            <a:off x="4739976" y="2965648"/>
            <a:ext cx="3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4D4E2B2-DB21-48F8-B234-4105B62505B0}"/>
              </a:ext>
            </a:extLst>
          </p:cNvPr>
          <p:cNvSpPr/>
          <p:nvPr/>
        </p:nvSpPr>
        <p:spPr>
          <a:xfrm>
            <a:off x="4710542" y="3213188"/>
            <a:ext cx="94867" cy="94867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444D8BA-911F-4783-9A79-43E23C0EAC15}"/>
              </a:ext>
            </a:extLst>
          </p:cNvPr>
          <p:cNvCxnSpPr/>
          <p:nvPr/>
        </p:nvCxnSpPr>
        <p:spPr>
          <a:xfrm>
            <a:off x="3499710" y="3810744"/>
            <a:ext cx="4320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3A38313-36F5-47BF-8671-1B1DB00FF77F}"/>
              </a:ext>
            </a:extLst>
          </p:cNvPr>
          <p:cNvSpPr txBox="1"/>
          <p:nvPr/>
        </p:nvSpPr>
        <p:spPr>
          <a:xfrm>
            <a:off x="3499710" y="3810744"/>
            <a:ext cx="127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SCORE: 42</a:t>
            </a:r>
          </a:p>
        </p:txBody>
      </p:sp>
      <p:sp>
        <p:nvSpPr>
          <p:cNvPr id="30" name="Gleich 29">
            <a:extLst>
              <a:ext uri="{FF2B5EF4-FFF2-40B4-BE49-F238E27FC236}">
                <a16:creationId xmlns:a16="http://schemas.microsoft.com/office/drawing/2014/main" id="{6C71B00A-0F64-4009-8225-8770FF9AC23E}"/>
              </a:ext>
            </a:extLst>
          </p:cNvPr>
          <p:cNvSpPr/>
          <p:nvPr/>
        </p:nvSpPr>
        <p:spPr>
          <a:xfrm rot="5400000">
            <a:off x="7576408" y="3841977"/>
            <a:ext cx="154212" cy="195487"/>
          </a:xfrm>
          <a:prstGeom prst="mathEqual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19221-C91F-47E8-B997-CAF6BC48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7B01D-E965-4CE3-91A5-E4D07F65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1 Planung des Spiels</a:t>
            </a:r>
          </a:p>
          <a:p>
            <a:pPr lvl="1"/>
            <a:r>
              <a:rPr lang="de-DE" dirty="0"/>
              <a:t>Welches Spiel</a:t>
            </a:r>
          </a:p>
          <a:p>
            <a:pPr lvl="2"/>
            <a:r>
              <a:rPr lang="de-DE" dirty="0"/>
              <a:t>Features </a:t>
            </a:r>
          </a:p>
          <a:p>
            <a:pPr lvl="1"/>
            <a:r>
              <a:rPr lang="de-DE" dirty="0"/>
              <a:t>Wie umgesetzt</a:t>
            </a:r>
          </a:p>
          <a:p>
            <a:pPr lvl="2"/>
            <a:r>
              <a:rPr lang="de-DE" dirty="0"/>
              <a:t>Grobes Programmmodel</a:t>
            </a:r>
          </a:p>
          <a:p>
            <a:pPr lvl="2"/>
            <a:r>
              <a:rPr lang="de-DE" dirty="0"/>
              <a:t>Frameworks</a:t>
            </a:r>
          </a:p>
          <a:p>
            <a:r>
              <a:rPr lang="de-DE" dirty="0"/>
              <a:t>2 Aufgabenverteilung</a:t>
            </a:r>
          </a:p>
          <a:p>
            <a:pPr lvl="1"/>
            <a:r>
              <a:rPr lang="de-DE" dirty="0"/>
              <a:t>Grobe Aufgabenverteilung</a:t>
            </a:r>
          </a:p>
          <a:p>
            <a:r>
              <a:rPr lang="de-DE" dirty="0"/>
              <a:t>3 Planung des Projektablaufs</a:t>
            </a:r>
          </a:p>
          <a:p>
            <a:pPr lvl="1"/>
            <a:r>
              <a:rPr lang="de-DE" dirty="0"/>
              <a:t>Arbeitspakete | Meilensteine</a:t>
            </a:r>
          </a:p>
          <a:p>
            <a:pPr lvl="1"/>
            <a:r>
              <a:rPr lang="de-DE" dirty="0"/>
              <a:t>Wochenplan</a:t>
            </a:r>
          </a:p>
        </p:txBody>
      </p:sp>
    </p:spTree>
    <p:extLst>
      <p:ext uri="{BB962C8B-B14F-4D97-AF65-F5344CB8AC3E}">
        <p14:creationId xmlns:p14="http://schemas.microsoft.com/office/powerpoint/2010/main" val="1539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CF2A2-B38D-4F77-9106-5BC4E68A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 : Reverse Snake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D2CB6-1079-4F8A-BF75-650B515A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Schlange startet lang, wird per Zeitintervall länger</a:t>
            </a:r>
          </a:p>
          <a:p>
            <a:r>
              <a:rPr lang="de-DE" dirty="0"/>
              <a:t>Verliert Länge, wenn Item aufgehoben wird</a:t>
            </a:r>
          </a:p>
          <a:p>
            <a:r>
              <a:rPr lang="de-DE" dirty="0"/>
              <a:t>Neues Item </a:t>
            </a:r>
            <a:r>
              <a:rPr lang="de-DE" dirty="0" err="1"/>
              <a:t>spawnt</a:t>
            </a:r>
            <a:r>
              <a:rPr lang="de-DE" dirty="0"/>
              <a:t>, wenn altes aufgehoben wurde</a:t>
            </a:r>
          </a:p>
          <a:p>
            <a:r>
              <a:rPr lang="de-DE" dirty="0"/>
              <a:t>Gegner / Hindernisse </a:t>
            </a:r>
            <a:r>
              <a:rPr lang="de-DE" dirty="0" err="1"/>
              <a:t>spawnen</a:t>
            </a:r>
            <a:r>
              <a:rPr lang="de-DE" dirty="0"/>
              <a:t> zufällig im Zeitintervall</a:t>
            </a:r>
          </a:p>
          <a:p>
            <a:r>
              <a:rPr lang="de-DE" dirty="0"/>
              <a:t>Kollision mit Gegner / Wand / Sich selbst führt zum </a:t>
            </a:r>
            <a:r>
              <a:rPr lang="de-DE" dirty="0" err="1"/>
              <a:t>Gameover</a:t>
            </a:r>
            <a:endParaRPr lang="de-DE" dirty="0"/>
          </a:p>
          <a:p>
            <a:r>
              <a:rPr lang="de-DE" dirty="0"/>
              <a:t>Schlange besteht nur noch aus Kopf =&gt; Level geschafft / Schnellerer Spielablauf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8C883-9AD1-429D-8CBF-C0F1CA1EFF2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110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5175D65-3B38-4DC8-9514-23758D151C88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</a:t>
            </a:r>
            <a:endParaRPr lang="en-US" sz="2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A31D62-74FE-4EF9-BAB4-5FFB826D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90" y="0"/>
            <a:ext cx="8986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62C3-6BA4-4569-904A-ECC65F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Aufgabenverteilung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BE8D41-9F6F-4E54-884E-95703134894D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</a:t>
            </a:r>
            <a:endParaRPr lang="en-US" sz="24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8ECA19-403D-4E29-9117-D136C9A3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Schwerpunktgebiete der einzelnen Mitglieder</a:t>
            </a:r>
            <a:br>
              <a:rPr lang="de-DE" dirty="0"/>
            </a:br>
            <a:endParaRPr lang="en-US" dirty="0"/>
          </a:p>
          <a:p>
            <a:pPr lvl="1"/>
            <a:r>
              <a:rPr lang="de-DE" dirty="0"/>
              <a:t>Spielelogik: 			Lisa, Marina, </a:t>
            </a:r>
            <a:r>
              <a:rPr lang="de-DE" dirty="0" err="1"/>
              <a:t>Lule</a:t>
            </a:r>
            <a:r>
              <a:rPr lang="de-DE" dirty="0"/>
              <a:t>, Yasmin</a:t>
            </a:r>
          </a:p>
          <a:p>
            <a:pPr lvl="1"/>
            <a:r>
              <a:rPr lang="de-DE" dirty="0"/>
              <a:t>Canvas-Umsetzung: 	Julian, Marina</a:t>
            </a:r>
          </a:p>
          <a:p>
            <a:pPr lvl="1"/>
            <a:r>
              <a:rPr lang="de-DE" dirty="0"/>
              <a:t>Website:				Julian</a:t>
            </a:r>
          </a:p>
          <a:p>
            <a:pPr lvl="1"/>
            <a:r>
              <a:rPr lang="de-DE" dirty="0"/>
              <a:t>Dokumentation:		</a:t>
            </a:r>
            <a:r>
              <a:rPr lang="de-DE" dirty="0" err="1"/>
              <a:t>Lule</a:t>
            </a:r>
            <a:r>
              <a:rPr lang="de-DE" dirty="0"/>
              <a:t>, Yasmin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0210-6D3E-42A6-BE6F-2C64A995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| Meilensteine</a:t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3E9A1-99DD-4414-9AF4-A281D0A5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22.11 – Webseite Basisaufbau</a:t>
            </a:r>
          </a:p>
          <a:p>
            <a:r>
              <a:rPr lang="de-DE" dirty="0"/>
              <a:t>29.11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06.12 – Basis Objekte | Zeichnen der Objekte</a:t>
            </a:r>
          </a:p>
          <a:p>
            <a:r>
              <a:rPr lang="de-DE" dirty="0"/>
              <a:t>13.12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20.12 – Loop | Steuerung</a:t>
            </a:r>
          </a:p>
          <a:p>
            <a:r>
              <a:rPr lang="de-DE" dirty="0"/>
              <a:t>27.12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03.01 – Kollisionsabfragen |</a:t>
            </a:r>
            <a:r>
              <a:rPr lang="de-DE" dirty="0" err="1"/>
              <a:t>Gameover</a:t>
            </a:r>
            <a:endParaRPr lang="de-DE" dirty="0"/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10.01 –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Bugfixes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| Besprechung | Dokumentation | Finale Version</a:t>
            </a:r>
          </a:p>
          <a:p>
            <a:r>
              <a:rPr lang="de-DE" dirty="0"/>
              <a:t>17.01 – Abgabe Dokumentation</a:t>
            </a:r>
          </a:p>
          <a:p>
            <a:r>
              <a:rPr lang="de-DE" dirty="0"/>
              <a:t>24.01 – Abgabe | Präsentation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4313F-F70D-4B95-BF90-D40C1C99436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72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3991E-7A88-4220-942C-F3557500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Wochenplan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14E88-A50F-4D2F-8742-E52404CD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Mo: selbstständige Arbeit |Statusbericht abgeschickt</a:t>
            </a:r>
          </a:p>
          <a:p>
            <a:r>
              <a:rPr lang="de-DE" dirty="0"/>
              <a:t>Di: Zeit für Gruppenbesprechung</a:t>
            </a:r>
          </a:p>
          <a:p>
            <a:r>
              <a:rPr lang="de-DE" dirty="0"/>
              <a:t>Mi: Zeit für Gruppenbesprechung</a:t>
            </a:r>
          </a:p>
          <a:p>
            <a:r>
              <a:rPr lang="de-DE" dirty="0"/>
              <a:t>Do: selbstständige Arbeit</a:t>
            </a:r>
          </a:p>
          <a:p>
            <a:r>
              <a:rPr lang="de-DE" dirty="0"/>
              <a:t>Fr: selbstständige Arbeit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Sa: Statusbericht an Lisa</a:t>
            </a:r>
          </a:p>
          <a:p>
            <a:r>
              <a:rPr lang="de-DE" dirty="0"/>
              <a:t>So: Zusammenschrift des Statusberichts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8B3AA2C-1C50-4DEC-97B9-2291C1491FB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291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201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Snake Projekt </vt:lpstr>
      <vt:lpstr>Inhaltsverzeichnis</vt:lpstr>
      <vt:lpstr>Das Spiel : Reverse Snake</vt:lpstr>
      <vt:lpstr>PowerPoint-Präsentation</vt:lpstr>
      <vt:lpstr>Grobe Aufgabenverteilung</vt:lpstr>
      <vt:lpstr>Arbeitspakete | Meilensteine </vt:lpstr>
      <vt:lpstr>Wochenplan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</dc:creator>
  <cp:lastModifiedBy>Nero</cp:lastModifiedBy>
  <cp:revision>18</cp:revision>
  <dcterms:created xsi:type="dcterms:W3CDTF">2017-11-14T12:57:31Z</dcterms:created>
  <dcterms:modified xsi:type="dcterms:W3CDTF">2017-11-14T18:50:27Z</dcterms:modified>
</cp:coreProperties>
</file>