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18430-15DC-4748-8BD0-963B4CFC1415}" v="9" dt="2024-09-07T18:13:17.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C4BCEC-3F02-4B03-8894-F299723B68C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0E7175-972B-46DB-8322-6FBADEE5CB40}">
      <dgm:prSet custT="1"/>
      <dgm:spPr/>
      <dgm:t>
        <a:bodyPr/>
        <a:lstStyle/>
        <a:p>
          <a:r>
            <a:rPr lang="es-419" sz="2800" b="1" dirty="0">
              <a:solidFill>
                <a:schemeClr val="tx1"/>
              </a:solidFill>
            </a:rPr>
            <a:t>Proporciona una manera intuitiva de representar datos</a:t>
          </a:r>
          <a:endParaRPr lang="en-US" sz="2800" b="1" dirty="0">
            <a:solidFill>
              <a:schemeClr val="tx1"/>
            </a:solidFill>
          </a:endParaRPr>
        </a:p>
      </dgm:t>
    </dgm:pt>
    <dgm:pt modelId="{EFA54FE1-2139-47CD-8CA4-3F61F78D98FC}" type="parTrans" cxnId="{A299487A-474F-4CBB-B80A-4BA8329B5AD4}">
      <dgm:prSet/>
      <dgm:spPr/>
      <dgm:t>
        <a:bodyPr/>
        <a:lstStyle/>
        <a:p>
          <a:endParaRPr lang="en-US"/>
        </a:p>
      </dgm:t>
    </dgm:pt>
    <dgm:pt modelId="{467ABE2E-5A43-4E7E-8864-F83F708C5BDE}" type="sibTrans" cxnId="{A299487A-474F-4CBB-B80A-4BA8329B5AD4}">
      <dgm:prSet/>
      <dgm:spPr/>
      <dgm:t>
        <a:bodyPr/>
        <a:lstStyle/>
        <a:p>
          <a:endParaRPr lang="en-US"/>
        </a:p>
      </dgm:t>
    </dgm:pt>
    <dgm:pt modelId="{B040FC08-6C22-4BC2-A67C-09A7D67AC425}">
      <dgm:prSet custT="1"/>
      <dgm:spPr/>
      <dgm:t>
        <a:bodyPr/>
        <a:lstStyle/>
        <a:p>
          <a:r>
            <a:rPr lang="es-419" sz="2800" b="1" dirty="0">
              <a:solidFill>
                <a:schemeClr val="tx1"/>
              </a:solidFill>
            </a:rPr>
            <a:t>Flexibilidad</a:t>
          </a:r>
          <a:endParaRPr lang="en-US" sz="2000" b="1" dirty="0">
            <a:solidFill>
              <a:schemeClr val="tx1"/>
            </a:solidFill>
          </a:endParaRPr>
        </a:p>
      </dgm:t>
    </dgm:pt>
    <dgm:pt modelId="{D1DF1B0A-5FB2-4144-93D8-86CF64CBD108}" type="parTrans" cxnId="{7BCCF66C-BB42-4566-B4E2-7B77D88ED01C}">
      <dgm:prSet/>
      <dgm:spPr/>
      <dgm:t>
        <a:bodyPr/>
        <a:lstStyle/>
        <a:p>
          <a:endParaRPr lang="en-US"/>
        </a:p>
      </dgm:t>
    </dgm:pt>
    <dgm:pt modelId="{ABA0B509-CC92-46FC-9AD1-63EDA242E02B}" type="sibTrans" cxnId="{7BCCF66C-BB42-4566-B4E2-7B77D88ED01C}">
      <dgm:prSet/>
      <dgm:spPr/>
      <dgm:t>
        <a:bodyPr/>
        <a:lstStyle/>
        <a:p>
          <a:endParaRPr lang="en-US"/>
        </a:p>
      </dgm:t>
    </dgm:pt>
    <dgm:pt modelId="{35D84AEA-523C-4176-9B6C-636C3F75E239}">
      <dgm:prSet custT="1"/>
      <dgm:spPr/>
      <dgm:t>
        <a:bodyPr/>
        <a:lstStyle/>
        <a:p>
          <a:r>
            <a:rPr lang="es-419" sz="2800" b="1" dirty="0">
              <a:solidFill>
                <a:schemeClr val="tx1"/>
              </a:solidFill>
            </a:rPr>
            <a:t>Cumplimiento de las ACID</a:t>
          </a:r>
          <a:endParaRPr lang="en-US" sz="2800" b="1" dirty="0">
            <a:solidFill>
              <a:schemeClr val="tx1"/>
            </a:solidFill>
          </a:endParaRPr>
        </a:p>
      </dgm:t>
    </dgm:pt>
    <dgm:pt modelId="{C1354075-8E42-4E52-B6A0-C891ED797122}" type="parTrans" cxnId="{F7183C1F-BD50-49BA-9A9B-054CCC42C530}">
      <dgm:prSet/>
      <dgm:spPr/>
      <dgm:t>
        <a:bodyPr/>
        <a:lstStyle/>
        <a:p>
          <a:endParaRPr lang="en-US"/>
        </a:p>
      </dgm:t>
    </dgm:pt>
    <dgm:pt modelId="{5A2CD6B8-E385-4CDF-8BFB-54CD6C3B2C20}" type="sibTrans" cxnId="{F7183C1F-BD50-49BA-9A9B-054CCC42C530}">
      <dgm:prSet/>
      <dgm:spPr/>
      <dgm:t>
        <a:bodyPr/>
        <a:lstStyle/>
        <a:p>
          <a:endParaRPr lang="en-US"/>
        </a:p>
      </dgm:t>
    </dgm:pt>
    <dgm:pt modelId="{BA34FE89-3DD5-4AE4-AC68-29764489E386}">
      <dgm:prSet custT="1"/>
      <dgm:spPr/>
      <dgm:t>
        <a:bodyPr/>
        <a:lstStyle/>
        <a:p>
          <a:r>
            <a:rPr lang="es-419" sz="2800" b="1" dirty="0">
              <a:solidFill>
                <a:schemeClr val="tx1"/>
              </a:solidFill>
            </a:rPr>
            <a:t>Facilidad de uso</a:t>
          </a:r>
          <a:endParaRPr lang="en-US" sz="2800" b="1" dirty="0">
            <a:solidFill>
              <a:schemeClr val="tx1"/>
            </a:solidFill>
          </a:endParaRPr>
        </a:p>
      </dgm:t>
    </dgm:pt>
    <dgm:pt modelId="{D1FC30E9-8F39-4226-BCED-0829165490A5}" type="parTrans" cxnId="{74679696-A72B-43EA-9DCC-D576DE5A94F7}">
      <dgm:prSet/>
      <dgm:spPr/>
      <dgm:t>
        <a:bodyPr/>
        <a:lstStyle/>
        <a:p>
          <a:endParaRPr lang="en-US"/>
        </a:p>
      </dgm:t>
    </dgm:pt>
    <dgm:pt modelId="{4DF04A5C-0995-44FA-A591-E77777814A2F}" type="sibTrans" cxnId="{74679696-A72B-43EA-9DCC-D576DE5A94F7}">
      <dgm:prSet/>
      <dgm:spPr/>
      <dgm:t>
        <a:bodyPr/>
        <a:lstStyle/>
        <a:p>
          <a:endParaRPr lang="en-US"/>
        </a:p>
      </dgm:t>
    </dgm:pt>
    <dgm:pt modelId="{E17AD510-9A17-4DDB-BEA1-5CA389E95FF5}">
      <dgm:prSet custT="1"/>
      <dgm:spPr/>
      <dgm:t>
        <a:bodyPr/>
        <a:lstStyle/>
        <a:p>
          <a:r>
            <a:rPr lang="es-419" sz="2800" b="1" dirty="0">
              <a:solidFill>
                <a:schemeClr val="tx1"/>
              </a:solidFill>
            </a:rPr>
            <a:t>Seguridad</a:t>
          </a:r>
          <a:r>
            <a:rPr lang="es-419" sz="1900" dirty="0"/>
            <a:t> </a:t>
          </a:r>
          <a:endParaRPr lang="en-US" sz="1900" dirty="0"/>
        </a:p>
      </dgm:t>
    </dgm:pt>
    <dgm:pt modelId="{219D8F4B-2237-4D8A-93DD-55E9EB0B86E5}" type="parTrans" cxnId="{507B7130-33C9-4A89-9F3E-1D9E28E934EB}">
      <dgm:prSet/>
      <dgm:spPr/>
      <dgm:t>
        <a:bodyPr/>
        <a:lstStyle/>
        <a:p>
          <a:endParaRPr lang="en-US"/>
        </a:p>
      </dgm:t>
    </dgm:pt>
    <dgm:pt modelId="{5100AB7F-40A3-4386-ADA5-1974CE204B2B}" type="sibTrans" cxnId="{507B7130-33C9-4A89-9F3E-1D9E28E934EB}">
      <dgm:prSet/>
      <dgm:spPr/>
      <dgm:t>
        <a:bodyPr/>
        <a:lstStyle/>
        <a:p>
          <a:endParaRPr lang="en-US"/>
        </a:p>
      </dgm:t>
    </dgm:pt>
    <dgm:pt modelId="{7D9C70FE-815C-44ED-9122-41D64E802D51}" type="pres">
      <dgm:prSet presAssocID="{29C4BCEC-3F02-4B03-8894-F299723B68C0}" presName="root" presStyleCnt="0">
        <dgm:presLayoutVars>
          <dgm:dir/>
          <dgm:resizeHandles val="exact"/>
        </dgm:presLayoutVars>
      </dgm:prSet>
      <dgm:spPr/>
    </dgm:pt>
    <dgm:pt modelId="{4BD0DF46-630A-420E-92CD-D16AEA1F3F20}" type="pres">
      <dgm:prSet presAssocID="{EC0E7175-972B-46DB-8322-6FBADEE5CB40}" presName="compNode" presStyleCnt="0"/>
      <dgm:spPr/>
    </dgm:pt>
    <dgm:pt modelId="{E9B2C8D8-0A3E-43AE-884B-71756D86A2A4}" type="pres">
      <dgm:prSet presAssocID="{EC0E7175-972B-46DB-8322-6FBADEE5CB40}" presName="bgRect" presStyleLbl="bgShp" presStyleIdx="0" presStyleCnt="5"/>
      <dgm:spPr/>
    </dgm:pt>
    <dgm:pt modelId="{DDFE13C1-D36B-4024-AEA5-D2A5E0B011D1}" type="pres">
      <dgm:prSet presAssocID="{EC0E7175-972B-46DB-8322-6FBADEE5CB4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atos"/>
        </a:ext>
      </dgm:extLst>
    </dgm:pt>
    <dgm:pt modelId="{0460A17F-02E1-46BE-83B6-E95ECB94A4E0}" type="pres">
      <dgm:prSet presAssocID="{EC0E7175-972B-46DB-8322-6FBADEE5CB40}" presName="spaceRect" presStyleCnt="0"/>
      <dgm:spPr/>
    </dgm:pt>
    <dgm:pt modelId="{4B595E6F-731A-4F1A-AF69-B6FFE1FC9796}" type="pres">
      <dgm:prSet presAssocID="{EC0E7175-972B-46DB-8322-6FBADEE5CB40}" presName="parTx" presStyleLbl="revTx" presStyleIdx="0" presStyleCnt="5">
        <dgm:presLayoutVars>
          <dgm:chMax val="0"/>
          <dgm:chPref val="0"/>
        </dgm:presLayoutVars>
      </dgm:prSet>
      <dgm:spPr/>
    </dgm:pt>
    <dgm:pt modelId="{18DC92C6-EDFD-405D-8943-37D3EF2A7181}" type="pres">
      <dgm:prSet presAssocID="{467ABE2E-5A43-4E7E-8864-F83F708C5BDE}" presName="sibTrans" presStyleCnt="0"/>
      <dgm:spPr/>
    </dgm:pt>
    <dgm:pt modelId="{57C61EA2-7D57-408E-B92F-4E75E48D9888}" type="pres">
      <dgm:prSet presAssocID="{B040FC08-6C22-4BC2-A67C-09A7D67AC425}" presName="compNode" presStyleCnt="0"/>
      <dgm:spPr/>
    </dgm:pt>
    <dgm:pt modelId="{03DA8D99-4404-4CBC-9FDE-8592FD28445A}" type="pres">
      <dgm:prSet presAssocID="{B040FC08-6C22-4BC2-A67C-09A7D67AC425}" presName="bgRect" presStyleLbl="bgShp" presStyleIdx="1" presStyleCnt="5"/>
      <dgm:spPr/>
    </dgm:pt>
    <dgm:pt modelId="{2FF823E9-D560-4905-86B9-5C22003D681F}" type="pres">
      <dgm:prSet presAssocID="{B040FC08-6C22-4BC2-A67C-09A7D67AC4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jecutar"/>
        </a:ext>
      </dgm:extLst>
    </dgm:pt>
    <dgm:pt modelId="{58CDDAA8-E58F-4BBE-A92C-FC893AA4F462}" type="pres">
      <dgm:prSet presAssocID="{B040FC08-6C22-4BC2-A67C-09A7D67AC425}" presName="spaceRect" presStyleCnt="0"/>
      <dgm:spPr/>
    </dgm:pt>
    <dgm:pt modelId="{8F1C49FA-7250-4E60-B4EB-4D01BDFB9AB6}" type="pres">
      <dgm:prSet presAssocID="{B040FC08-6C22-4BC2-A67C-09A7D67AC425}" presName="parTx" presStyleLbl="revTx" presStyleIdx="1" presStyleCnt="5">
        <dgm:presLayoutVars>
          <dgm:chMax val="0"/>
          <dgm:chPref val="0"/>
        </dgm:presLayoutVars>
      </dgm:prSet>
      <dgm:spPr/>
    </dgm:pt>
    <dgm:pt modelId="{A601CCF8-7C2D-4A2D-B4C6-CA167B1BD139}" type="pres">
      <dgm:prSet presAssocID="{ABA0B509-CC92-46FC-9AD1-63EDA242E02B}" presName="sibTrans" presStyleCnt="0"/>
      <dgm:spPr/>
    </dgm:pt>
    <dgm:pt modelId="{C5C5AA74-417F-4544-9944-BB34CA67E2D5}" type="pres">
      <dgm:prSet presAssocID="{35D84AEA-523C-4176-9B6C-636C3F75E239}" presName="compNode" presStyleCnt="0"/>
      <dgm:spPr/>
    </dgm:pt>
    <dgm:pt modelId="{D123C375-FBCC-49A2-B91C-4AA1028C23C1}" type="pres">
      <dgm:prSet presAssocID="{35D84AEA-523C-4176-9B6C-636C3F75E239}" presName="bgRect" presStyleLbl="bgShp" presStyleIdx="2" presStyleCnt="5"/>
      <dgm:spPr/>
    </dgm:pt>
    <dgm:pt modelId="{7BED7CBF-2884-4D33-823A-006EFB045228}" type="pres">
      <dgm:prSet presAssocID="{35D84AEA-523C-4176-9B6C-636C3F75E23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ión"/>
        </a:ext>
      </dgm:extLst>
    </dgm:pt>
    <dgm:pt modelId="{36F0EBF7-5DCA-4E09-86FA-44E382AB98EF}" type="pres">
      <dgm:prSet presAssocID="{35D84AEA-523C-4176-9B6C-636C3F75E239}" presName="spaceRect" presStyleCnt="0"/>
      <dgm:spPr/>
    </dgm:pt>
    <dgm:pt modelId="{758E864E-5F22-4160-B3C3-D2DB8E94254D}" type="pres">
      <dgm:prSet presAssocID="{35D84AEA-523C-4176-9B6C-636C3F75E239}" presName="parTx" presStyleLbl="revTx" presStyleIdx="2" presStyleCnt="5">
        <dgm:presLayoutVars>
          <dgm:chMax val="0"/>
          <dgm:chPref val="0"/>
        </dgm:presLayoutVars>
      </dgm:prSet>
      <dgm:spPr/>
    </dgm:pt>
    <dgm:pt modelId="{BF795725-6888-4075-BB79-949B3B6B8308}" type="pres">
      <dgm:prSet presAssocID="{5A2CD6B8-E385-4CDF-8BFB-54CD6C3B2C20}" presName="sibTrans" presStyleCnt="0"/>
      <dgm:spPr/>
    </dgm:pt>
    <dgm:pt modelId="{20F21B8A-B086-4ABC-8B8C-649046CA6E9E}" type="pres">
      <dgm:prSet presAssocID="{BA34FE89-3DD5-4AE4-AC68-29764489E386}" presName="compNode" presStyleCnt="0"/>
      <dgm:spPr/>
    </dgm:pt>
    <dgm:pt modelId="{8314AFC8-666B-4D9C-965C-753234522F27}" type="pres">
      <dgm:prSet presAssocID="{BA34FE89-3DD5-4AE4-AC68-29764489E386}" presName="bgRect" presStyleLbl="bgShp" presStyleIdx="3" presStyleCnt="5"/>
      <dgm:spPr/>
    </dgm:pt>
    <dgm:pt modelId="{62B5795E-5DE7-4BF7-A1C2-F02AF303D78A}" type="pres">
      <dgm:prSet presAssocID="{BA34FE89-3DD5-4AE4-AC68-29764489E3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33318C7-3A49-4B8D-A5FF-BDDB17FA7A99}" type="pres">
      <dgm:prSet presAssocID="{BA34FE89-3DD5-4AE4-AC68-29764489E386}" presName="spaceRect" presStyleCnt="0"/>
      <dgm:spPr/>
    </dgm:pt>
    <dgm:pt modelId="{CD91942A-9304-4C0A-84E2-AD6AB2ACAA68}" type="pres">
      <dgm:prSet presAssocID="{BA34FE89-3DD5-4AE4-AC68-29764489E386}" presName="parTx" presStyleLbl="revTx" presStyleIdx="3" presStyleCnt="5">
        <dgm:presLayoutVars>
          <dgm:chMax val="0"/>
          <dgm:chPref val="0"/>
        </dgm:presLayoutVars>
      </dgm:prSet>
      <dgm:spPr/>
    </dgm:pt>
    <dgm:pt modelId="{E4297768-570F-4A8E-AE1F-CC6E8ADBD009}" type="pres">
      <dgm:prSet presAssocID="{4DF04A5C-0995-44FA-A591-E77777814A2F}" presName="sibTrans" presStyleCnt="0"/>
      <dgm:spPr/>
    </dgm:pt>
    <dgm:pt modelId="{56F24475-620A-4882-A94C-A81C5B2C084C}" type="pres">
      <dgm:prSet presAssocID="{E17AD510-9A17-4DDB-BEA1-5CA389E95FF5}" presName="compNode" presStyleCnt="0"/>
      <dgm:spPr/>
    </dgm:pt>
    <dgm:pt modelId="{750F7B5F-00D7-42AA-BADE-C61F04C1A3FA}" type="pres">
      <dgm:prSet presAssocID="{E17AD510-9A17-4DDB-BEA1-5CA389E95FF5}" presName="bgRect" presStyleLbl="bgShp" presStyleIdx="4" presStyleCnt="5"/>
      <dgm:spPr/>
    </dgm:pt>
    <dgm:pt modelId="{03C270E9-7985-429B-BEBB-FB65E492971D}" type="pres">
      <dgm:prSet presAssocID="{E17AD510-9A17-4DDB-BEA1-5CA389E95F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loquear"/>
        </a:ext>
      </dgm:extLst>
    </dgm:pt>
    <dgm:pt modelId="{1681AB87-6AAF-4E20-B2D2-2705BE49641C}" type="pres">
      <dgm:prSet presAssocID="{E17AD510-9A17-4DDB-BEA1-5CA389E95FF5}" presName="spaceRect" presStyleCnt="0"/>
      <dgm:spPr/>
    </dgm:pt>
    <dgm:pt modelId="{C8E509CA-DDD8-4568-9493-9969D7160748}" type="pres">
      <dgm:prSet presAssocID="{E17AD510-9A17-4DDB-BEA1-5CA389E95FF5}" presName="parTx" presStyleLbl="revTx" presStyleIdx="4" presStyleCnt="5">
        <dgm:presLayoutVars>
          <dgm:chMax val="0"/>
          <dgm:chPref val="0"/>
        </dgm:presLayoutVars>
      </dgm:prSet>
      <dgm:spPr/>
    </dgm:pt>
  </dgm:ptLst>
  <dgm:cxnLst>
    <dgm:cxn modelId="{F7183C1F-BD50-49BA-9A9B-054CCC42C530}" srcId="{29C4BCEC-3F02-4B03-8894-F299723B68C0}" destId="{35D84AEA-523C-4176-9B6C-636C3F75E239}" srcOrd="2" destOrd="0" parTransId="{C1354075-8E42-4E52-B6A0-C891ED797122}" sibTransId="{5A2CD6B8-E385-4CDF-8BFB-54CD6C3B2C20}"/>
    <dgm:cxn modelId="{3397CA2A-8327-4F36-896D-2A7CACBACA3B}" type="presOf" srcId="{BA34FE89-3DD5-4AE4-AC68-29764489E386}" destId="{CD91942A-9304-4C0A-84E2-AD6AB2ACAA68}" srcOrd="0" destOrd="0" presId="urn:microsoft.com/office/officeart/2018/2/layout/IconVerticalSolidList"/>
    <dgm:cxn modelId="{507B7130-33C9-4A89-9F3E-1D9E28E934EB}" srcId="{29C4BCEC-3F02-4B03-8894-F299723B68C0}" destId="{E17AD510-9A17-4DDB-BEA1-5CA389E95FF5}" srcOrd="4" destOrd="0" parTransId="{219D8F4B-2237-4D8A-93DD-55E9EB0B86E5}" sibTransId="{5100AB7F-40A3-4386-ADA5-1974CE204B2B}"/>
    <dgm:cxn modelId="{861CD869-198D-4A21-8EB7-BBBCDBC3AAAA}" type="presOf" srcId="{29C4BCEC-3F02-4B03-8894-F299723B68C0}" destId="{7D9C70FE-815C-44ED-9122-41D64E802D51}" srcOrd="0" destOrd="0" presId="urn:microsoft.com/office/officeart/2018/2/layout/IconVerticalSolidList"/>
    <dgm:cxn modelId="{7BCCF66C-BB42-4566-B4E2-7B77D88ED01C}" srcId="{29C4BCEC-3F02-4B03-8894-F299723B68C0}" destId="{B040FC08-6C22-4BC2-A67C-09A7D67AC425}" srcOrd="1" destOrd="0" parTransId="{D1DF1B0A-5FB2-4144-93D8-86CF64CBD108}" sibTransId="{ABA0B509-CC92-46FC-9AD1-63EDA242E02B}"/>
    <dgm:cxn modelId="{A299487A-474F-4CBB-B80A-4BA8329B5AD4}" srcId="{29C4BCEC-3F02-4B03-8894-F299723B68C0}" destId="{EC0E7175-972B-46DB-8322-6FBADEE5CB40}" srcOrd="0" destOrd="0" parTransId="{EFA54FE1-2139-47CD-8CA4-3F61F78D98FC}" sibTransId="{467ABE2E-5A43-4E7E-8864-F83F708C5BDE}"/>
    <dgm:cxn modelId="{74679696-A72B-43EA-9DCC-D576DE5A94F7}" srcId="{29C4BCEC-3F02-4B03-8894-F299723B68C0}" destId="{BA34FE89-3DD5-4AE4-AC68-29764489E386}" srcOrd="3" destOrd="0" parTransId="{D1FC30E9-8F39-4226-BCED-0829165490A5}" sibTransId="{4DF04A5C-0995-44FA-A591-E77777814A2F}"/>
    <dgm:cxn modelId="{534CD5A9-4F02-4C84-BDC5-62F31640AC12}" type="presOf" srcId="{E17AD510-9A17-4DDB-BEA1-5CA389E95FF5}" destId="{C8E509CA-DDD8-4568-9493-9969D7160748}" srcOrd="0" destOrd="0" presId="urn:microsoft.com/office/officeart/2018/2/layout/IconVerticalSolidList"/>
    <dgm:cxn modelId="{4B57B1CE-FB8C-49FA-9EB0-49FA04C9B746}" type="presOf" srcId="{EC0E7175-972B-46DB-8322-6FBADEE5CB40}" destId="{4B595E6F-731A-4F1A-AF69-B6FFE1FC9796}" srcOrd="0" destOrd="0" presId="urn:microsoft.com/office/officeart/2018/2/layout/IconVerticalSolidList"/>
    <dgm:cxn modelId="{69E9A9CF-C93C-4B81-A008-E0809ABEF5DE}" type="presOf" srcId="{35D84AEA-523C-4176-9B6C-636C3F75E239}" destId="{758E864E-5F22-4160-B3C3-D2DB8E94254D}" srcOrd="0" destOrd="0" presId="urn:microsoft.com/office/officeart/2018/2/layout/IconVerticalSolidList"/>
    <dgm:cxn modelId="{0FF03DEB-B24A-4441-8088-4A33438497D1}" type="presOf" srcId="{B040FC08-6C22-4BC2-A67C-09A7D67AC425}" destId="{8F1C49FA-7250-4E60-B4EB-4D01BDFB9AB6}" srcOrd="0" destOrd="0" presId="urn:microsoft.com/office/officeart/2018/2/layout/IconVerticalSolidList"/>
    <dgm:cxn modelId="{0724B291-0391-4FCC-A6BD-049201F01767}" type="presParOf" srcId="{7D9C70FE-815C-44ED-9122-41D64E802D51}" destId="{4BD0DF46-630A-420E-92CD-D16AEA1F3F20}" srcOrd="0" destOrd="0" presId="urn:microsoft.com/office/officeart/2018/2/layout/IconVerticalSolidList"/>
    <dgm:cxn modelId="{8747C36C-50D8-443A-8E03-BC521BA7F78C}" type="presParOf" srcId="{4BD0DF46-630A-420E-92CD-D16AEA1F3F20}" destId="{E9B2C8D8-0A3E-43AE-884B-71756D86A2A4}" srcOrd="0" destOrd="0" presId="urn:microsoft.com/office/officeart/2018/2/layout/IconVerticalSolidList"/>
    <dgm:cxn modelId="{B4F94C3E-C885-4E1C-AFED-EDA2B7BFB224}" type="presParOf" srcId="{4BD0DF46-630A-420E-92CD-D16AEA1F3F20}" destId="{DDFE13C1-D36B-4024-AEA5-D2A5E0B011D1}" srcOrd="1" destOrd="0" presId="urn:microsoft.com/office/officeart/2018/2/layout/IconVerticalSolidList"/>
    <dgm:cxn modelId="{101B5018-88DC-418A-B967-2ADF61E99A0A}" type="presParOf" srcId="{4BD0DF46-630A-420E-92CD-D16AEA1F3F20}" destId="{0460A17F-02E1-46BE-83B6-E95ECB94A4E0}" srcOrd="2" destOrd="0" presId="urn:microsoft.com/office/officeart/2018/2/layout/IconVerticalSolidList"/>
    <dgm:cxn modelId="{38B51DA6-7DD2-44B5-9979-2C4FC4807654}" type="presParOf" srcId="{4BD0DF46-630A-420E-92CD-D16AEA1F3F20}" destId="{4B595E6F-731A-4F1A-AF69-B6FFE1FC9796}" srcOrd="3" destOrd="0" presId="urn:microsoft.com/office/officeart/2018/2/layout/IconVerticalSolidList"/>
    <dgm:cxn modelId="{63492655-D47F-418F-AE92-1535695F2317}" type="presParOf" srcId="{7D9C70FE-815C-44ED-9122-41D64E802D51}" destId="{18DC92C6-EDFD-405D-8943-37D3EF2A7181}" srcOrd="1" destOrd="0" presId="urn:microsoft.com/office/officeart/2018/2/layout/IconVerticalSolidList"/>
    <dgm:cxn modelId="{4BF5D5DB-DD9B-480D-8C8C-5F0F9CC151E7}" type="presParOf" srcId="{7D9C70FE-815C-44ED-9122-41D64E802D51}" destId="{57C61EA2-7D57-408E-B92F-4E75E48D9888}" srcOrd="2" destOrd="0" presId="urn:microsoft.com/office/officeart/2018/2/layout/IconVerticalSolidList"/>
    <dgm:cxn modelId="{ADC30EFE-FC52-416A-9641-C9F1AFC29913}" type="presParOf" srcId="{57C61EA2-7D57-408E-B92F-4E75E48D9888}" destId="{03DA8D99-4404-4CBC-9FDE-8592FD28445A}" srcOrd="0" destOrd="0" presId="urn:microsoft.com/office/officeart/2018/2/layout/IconVerticalSolidList"/>
    <dgm:cxn modelId="{5AB17E45-3CBE-4428-A4A5-C380B20D772B}" type="presParOf" srcId="{57C61EA2-7D57-408E-B92F-4E75E48D9888}" destId="{2FF823E9-D560-4905-86B9-5C22003D681F}" srcOrd="1" destOrd="0" presId="urn:microsoft.com/office/officeart/2018/2/layout/IconVerticalSolidList"/>
    <dgm:cxn modelId="{862586FD-9910-4DEC-8128-878EFF8F928C}" type="presParOf" srcId="{57C61EA2-7D57-408E-B92F-4E75E48D9888}" destId="{58CDDAA8-E58F-4BBE-A92C-FC893AA4F462}" srcOrd="2" destOrd="0" presId="urn:microsoft.com/office/officeart/2018/2/layout/IconVerticalSolidList"/>
    <dgm:cxn modelId="{A69308E3-936A-4FE8-AA37-37A9891DA1C6}" type="presParOf" srcId="{57C61EA2-7D57-408E-B92F-4E75E48D9888}" destId="{8F1C49FA-7250-4E60-B4EB-4D01BDFB9AB6}" srcOrd="3" destOrd="0" presId="urn:microsoft.com/office/officeart/2018/2/layout/IconVerticalSolidList"/>
    <dgm:cxn modelId="{CF090EA5-1C33-4E73-88C7-15AF8AF13CE8}" type="presParOf" srcId="{7D9C70FE-815C-44ED-9122-41D64E802D51}" destId="{A601CCF8-7C2D-4A2D-B4C6-CA167B1BD139}" srcOrd="3" destOrd="0" presId="urn:microsoft.com/office/officeart/2018/2/layout/IconVerticalSolidList"/>
    <dgm:cxn modelId="{555A279C-9F79-4785-8167-5DE06D596D19}" type="presParOf" srcId="{7D9C70FE-815C-44ED-9122-41D64E802D51}" destId="{C5C5AA74-417F-4544-9944-BB34CA67E2D5}" srcOrd="4" destOrd="0" presId="urn:microsoft.com/office/officeart/2018/2/layout/IconVerticalSolidList"/>
    <dgm:cxn modelId="{579115A2-8762-4C00-AB33-A843B0A7DDB0}" type="presParOf" srcId="{C5C5AA74-417F-4544-9944-BB34CA67E2D5}" destId="{D123C375-FBCC-49A2-B91C-4AA1028C23C1}" srcOrd="0" destOrd="0" presId="urn:microsoft.com/office/officeart/2018/2/layout/IconVerticalSolidList"/>
    <dgm:cxn modelId="{DE6A531E-C275-4E8B-AB8D-CD4DCC8AEE1D}" type="presParOf" srcId="{C5C5AA74-417F-4544-9944-BB34CA67E2D5}" destId="{7BED7CBF-2884-4D33-823A-006EFB045228}" srcOrd="1" destOrd="0" presId="urn:microsoft.com/office/officeart/2018/2/layout/IconVerticalSolidList"/>
    <dgm:cxn modelId="{D440171D-1E77-4C79-9F49-639CA9568AEF}" type="presParOf" srcId="{C5C5AA74-417F-4544-9944-BB34CA67E2D5}" destId="{36F0EBF7-5DCA-4E09-86FA-44E382AB98EF}" srcOrd="2" destOrd="0" presId="urn:microsoft.com/office/officeart/2018/2/layout/IconVerticalSolidList"/>
    <dgm:cxn modelId="{810B6C8B-3F1E-4FFF-B570-6CC775A034D5}" type="presParOf" srcId="{C5C5AA74-417F-4544-9944-BB34CA67E2D5}" destId="{758E864E-5F22-4160-B3C3-D2DB8E94254D}" srcOrd="3" destOrd="0" presId="urn:microsoft.com/office/officeart/2018/2/layout/IconVerticalSolidList"/>
    <dgm:cxn modelId="{D80827FF-2245-4601-99CC-CCFE4094E9B5}" type="presParOf" srcId="{7D9C70FE-815C-44ED-9122-41D64E802D51}" destId="{BF795725-6888-4075-BB79-949B3B6B8308}" srcOrd="5" destOrd="0" presId="urn:microsoft.com/office/officeart/2018/2/layout/IconVerticalSolidList"/>
    <dgm:cxn modelId="{34922BDD-897C-4EC8-A689-F2863D464D9E}" type="presParOf" srcId="{7D9C70FE-815C-44ED-9122-41D64E802D51}" destId="{20F21B8A-B086-4ABC-8B8C-649046CA6E9E}" srcOrd="6" destOrd="0" presId="urn:microsoft.com/office/officeart/2018/2/layout/IconVerticalSolidList"/>
    <dgm:cxn modelId="{68BC933A-8FE9-4DBE-83E5-B6020B56AEDC}" type="presParOf" srcId="{20F21B8A-B086-4ABC-8B8C-649046CA6E9E}" destId="{8314AFC8-666B-4D9C-965C-753234522F27}" srcOrd="0" destOrd="0" presId="urn:microsoft.com/office/officeart/2018/2/layout/IconVerticalSolidList"/>
    <dgm:cxn modelId="{2F62D6C1-0C51-4D1D-A2D4-95E4D29D3302}" type="presParOf" srcId="{20F21B8A-B086-4ABC-8B8C-649046CA6E9E}" destId="{62B5795E-5DE7-4BF7-A1C2-F02AF303D78A}" srcOrd="1" destOrd="0" presId="urn:microsoft.com/office/officeart/2018/2/layout/IconVerticalSolidList"/>
    <dgm:cxn modelId="{3FD3F8C8-953F-497C-B86B-EE0D568139B3}" type="presParOf" srcId="{20F21B8A-B086-4ABC-8B8C-649046CA6E9E}" destId="{F33318C7-3A49-4B8D-A5FF-BDDB17FA7A99}" srcOrd="2" destOrd="0" presId="urn:microsoft.com/office/officeart/2018/2/layout/IconVerticalSolidList"/>
    <dgm:cxn modelId="{77EE4CA7-FFD1-4CF8-944D-48508A8F1374}" type="presParOf" srcId="{20F21B8A-B086-4ABC-8B8C-649046CA6E9E}" destId="{CD91942A-9304-4C0A-84E2-AD6AB2ACAA68}" srcOrd="3" destOrd="0" presId="urn:microsoft.com/office/officeart/2018/2/layout/IconVerticalSolidList"/>
    <dgm:cxn modelId="{6436C895-55FD-44D3-BBDC-02420F560876}" type="presParOf" srcId="{7D9C70FE-815C-44ED-9122-41D64E802D51}" destId="{E4297768-570F-4A8E-AE1F-CC6E8ADBD009}" srcOrd="7" destOrd="0" presId="urn:microsoft.com/office/officeart/2018/2/layout/IconVerticalSolidList"/>
    <dgm:cxn modelId="{D36B0F89-2550-4AEF-9404-320B8C8DFFA8}" type="presParOf" srcId="{7D9C70FE-815C-44ED-9122-41D64E802D51}" destId="{56F24475-620A-4882-A94C-A81C5B2C084C}" srcOrd="8" destOrd="0" presId="urn:microsoft.com/office/officeart/2018/2/layout/IconVerticalSolidList"/>
    <dgm:cxn modelId="{C6D6FE25-2022-4065-9E69-83E5EF987A82}" type="presParOf" srcId="{56F24475-620A-4882-A94C-A81C5B2C084C}" destId="{750F7B5F-00D7-42AA-BADE-C61F04C1A3FA}" srcOrd="0" destOrd="0" presId="urn:microsoft.com/office/officeart/2018/2/layout/IconVerticalSolidList"/>
    <dgm:cxn modelId="{E72A5A6A-86B4-41D8-AF36-A7CF872A273F}" type="presParOf" srcId="{56F24475-620A-4882-A94C-A81C5B2C084C}" destId="{03C270E9-7985-429B-BEBB-FB65E492971D}" srcOrd="1" destOrd="0" presId="urn:microsoft.com/office/officeart/2018/2/layout/IconVerticalSolidList"/>
    <dgm:cxn modelId="{6650288D-E397-4379-B93B-48C0A36AB849}" type="presParOf" srcId="{56F24475-620A-4882-A94C-A81C5B2C084C}" destId="{1681AB87-6AAF-4E20-B2D2-2705BE49641C}" srcOrd="2" destOrd="0" presId="urn:microsoft.com/office/officeart/2018/2/layout/IconVerticalSolidList"/>
    <dgm:cxn modelId="{D776C39B-BC90-42A5-A811-91AE00BBFB1C}" type="presParOf" srcId="{56F24475-620A-4882-A94C-A81C5B2C084C}" destId="{C8E509CA-DDD8-4568-9493-9969D71607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880A0-0EBD-4820-8F7E-390ADDE4ECD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3845EAE-8C06-449A-953D-CA0EFCED144C}">
      <dgm:prSet/>
      <dgm:spPr/>
      <dgm:t>
        <a:bodyPr/>
        <a:lstStyle/>
        <a:p>
          <a:r>
            <a:rPr lang="es-MX" b="1"/>
            <a:t>Limitaciones con Datos No Estructurados</a:t>
          </a:r>
          <a:endParaRPr lang="en-US"/>
        </a:p>
      </dgm:t>
    </dgm:pt>
    <dgm:pt modelId="{DA3A2C5F-E88B-4AF7-8917-9ABFAB51C554}" type="parTrans" cxnId="{F87DE9D7-9462-4BBC-83A9-13048CFEF146}">
      <dgm:prSet/>
      <dgm:spPr/>
      <dgm:t>
        <a:bodyPr/>
        <a:lstStyle/>
        <a:p>
          <a:endParaRPr lang="en-US"/>
        </a:p>
      </dgm:t>
    </dgm:pt>
    <dgm:pt modelId="{0C36DBBA-C942-4354-9DED-F90A93C32743}" type="sibTrans" cxnId="{F87DE9D7-9462-4BBC-83A9-13048CFEF146}">
      <dgm:prSet/>
      <dgm:spPr/>
      <dgm:t>
        <a:bodyPr/>
        <a:lstStyle/>
        <a:p>
          <a:endParaRPr lang="en-US"/>
        </a:p>
      </dgm:t>
    </dgm:pt>
    <dgm:pt modelId="{F90C5C27-C978-4C38-8C75-A35B6E83C9ED}">
      <dgm:prSet/>
      <dgm:spPr/>
      <dgm:t>
        <a:bodyPr/>
        <a:lstStyle/>
        <a:p>
          <a:r>
            <a:rPr lang="es-MX"/>
            <a:t>Falta de Jerarquías de Datos</a:t>
          </a:r>
          <a:endParaRPr lang="en-US"/>
        </a:p>
      </dgm:t>
    </dgm:pt>
    <dgm:pt modelId="{004CAFE0-CB93-4A6E-B7DD-0ED939C37583}" type="parTrans" cxnId="{BB185B20-AD66-4AC1-A73D-2A8D0C136C99}">
      <dgm:prSet/>
      <dgm:spPr/>
      <dgm:t>
        <a:bodyPr/>
        <a:lstStyle/>
        <a:p>
          <a:endParaRPr lang="en-US"/>
        </a:p>
      </dgm:t>
    </dgm:pt>
    <dgm:pt modelId="{542F966B-A31D-4DC4-8F94-67408590AE66}" type="sibTrans" cxnId="{BB185B20-AD66-4AC1-A73D-2A8D0C136C99}">
      <dgm:prSet/>
      <dgm:spPr/>
      <dgm:t>
        <a:bodyPr/>
        <a:lstStyle/>
        <a:p>
          <a:endParaRPr lang="en-US"/>
        </a:p>
      </dgm:t>
    </dgm:pt>
    <dgm:pt modelId="{E78EB662-5FE7-4077-ACCC-A4607F88A733}">
      <dgm:prSet/>
      <dgm:spPr/>
      <dgm:t>
        <a:bodyPr/>
        <a:lstStyle/>
        <a:p>
          <a:r>
            <a:rPr lang="es-MX" b="1"/>
            <a:t>Rendimiento Reducido con Consultas Complejas</a:t>
          </a:r>
          <a:endParaRPr lang="en-US"/>
        </a:p>
      </dgm:t>
    </dgm:pt>
    <dgm:pt modelId="{9018EBC7-530F-4D77-908C-5E8E2ED0E6B9}" type="parTrans" cxnId="{001A9779-AD4D-46C2-A96C-FF66DB2CED55}">
      <dgm:prSet/>
      <dgm:spPr/>
      <dgm:t>
        <a:bodyPr/>
        <a:lstStyle/>
        <a:p>
          <a:endParaRPr lang="en-US"/>
        </a:p>
      </dgm:t>
    </dgm:pt>
    <dgm:pt modelId="{B2D9E32C-5F22-4308-A331-89DA607DD4C4}" type="sibTrans" cxnId="{001A9779-AD4D-46C2-A96C-FF66DB2CED55}">
      <dgm:prSet/>
      <dgm:spPr/>
      <dgm:t>
        <a:bodyPr/>
        <a:lstStyle/>
        <a:p>
          <a:endParaRPr lang="en-US"/>
        </a:p>
      </dgm:t>
    </dgm:pt>
    <dgm:pt modelId="{AA6005EE-80AF-4CD8-A26C-DE154638B1B9}">
      <dgm:prSet/>
      <dgm:spPr/>
      <dgm:t>
        <a:bodyPr/>
        <a:lstStyle/>
        <a:p>
          <a:r>
            <a:rPr lang="es-MX"/>
            <a:t>Escalabilidad y Costos de Mantenimiento</a:t>
          </a:r>
          <a:endParaRPr lang="en-US"/>
        </a:p>
      </dgm:t>
    </dgm:pt>
    <dgm:pt modelId="{82C2C635-ED9A-45CD-BFC2-99DC7B5C38C1}" type="parTrans" cxnId="{59A23EF8-010F-4D84-A743-A2131D7FD3E4}">
      <dgm:prSet/>
      <dgm:spPr/>
      <dgm:t>
        <a:bodyPr/>
        <a:lstStyle/>
        <a:p>
          <a:endParaRPr lang="en-US"/>
        </a:p>
      </dgm:t>
    </dgm:pt>
    <dgm:pt modelId="{B8F29DB0-A552-4722-9C17-6FF0B1C18B8C}" type="sibTrans" cxnId="{59A23EF8-010F-4D84-A743-A2131D7FD3E4}">
      <dgm:prSet/>
      <dgm:spPr/>
      <dgm:t>
        <a:bodyPr/>
        <a:lstStyle/>
        <a:p>
          <a:endParaRPr lang="en-US"/>
        </a:p>
      </dgm:t>
    </dgm:pt>
    <dgm:pt modelId="{71AB9A9C-21C7-4220-9DD1-19A12609AF35}">
      <dgm:prSet/>
      <dgm:spPr/>
      <dgm:t>
        <a:bodyPr/>
        <a:lstStyle/>
        <a:p>
          <a:r>
            <a:rPr lang="es-MX"/>
            <a:t>Complejidad de Aprendizaje y Uso</a:t>
          </a:r>
          <a:endParaRPr lang="en-US"/>
        </a:p>
      </dgm:t>
    </dgm:pt>
    <dgm:pt modelId="{50A16786-74FE-4107-B65B-10F8427A863F}" type="parTrans" cxnId="{5549D7B9-7BE0-429D-A3CD-B124A8E7933F}">
      <dgm:prSet/>
      <dgm:spPr/>
      <dgm:t>
        <a:bodyPr/>
        <a:lstStyle/>
        <a:p>
          <a:endParaRPr lang="en-US"/>
        </a:p>
      </dgm:t>
    </dgm:pt>
    <dgm:pt modelId="{6D11E756-5997-4529-9C07-6D561F69F159}" type="sibTrans" cxnId="{5549D7B9-7BE0-429D-A3CD-B124A8E7933F}">
      <dgm:prSet/>
      <dgm:spPr/>
      <dgm:t>
        <a:bodyPr/>
        <a:lstStyle/>
        <a:p>
          <a:endParaRPr lang="en-US"/>
        </a:p>
      </dgm:t>
    </dgm:pt>
    <dgm:pt modelId="{F5BB524C-FEC7-461D-83A5-DEFC925676A9}">
      <dgm:prSet/>
      <dgm:spPr/>
      <dgm:t>
        <a:bodyPr/>
        <a:lstStyle/>
        <a:p>
          <a:r>
            <a:rPr lang="es-419" b="1"/>
            <a:t>Espacio de Almacenamiento Limitado</a:t>
          </a:r>
          <a:r>
            <a:rPr lang="es-419"/>
            <a:t>:</a:t>
          </a:r>
          <a:endParaRPr lang="en-US"/>
        </a:p>
      </dgm:t>
    </dgm:pt>
    <dgm:pt modelId="{11E33801-88BF-402B-A56F-EE826ABB8BC6}" type="parTrans" cxnId="{B0892DCA-606F-4B2F-8557-4FF276428D95}">
      <dgm:prSet/>
      <dgm:spPr/>
      <dgm:t>
        <a:bodyPr/>
        <a:lstStyle/>
        <a:p>
          <a:endParaRPr lang="en-US"/>
        </a:p>
      </dgm:t>
    </dgm:pt>
    <dgm:pt modelId="{2D401C4C-8249-4F57-872D-A333D91860C9}" type="sibTrans" cxnId="{B0892DCA-606F-4B2F-8557-4FF276428D95}">
      <dgm:prSet/>
      <dgm:spPr/>
      <dgm:t>
        <a:bodyPr/>
        <a:lstStyle/>
        <a:p>
          <a:endParaRPr lang="en-US"/>
        </a:p>
      </dgm:t>
    </dgm:pt>
    <dgm:pt modelId="{310FD366-DA50-4342-A067-97D628E1EA2A}" type="pres">
      <dgm:prSet presAssocID="{CE0880A0-0EBD-4820-8F7E-390ADDE4ECD4}" presName="vert0" presStyleCnt="0">
        <dgm:presLayoutVars>
          <dgm:dir/>
          <dgm:animOne val="branch"/>
          <dgm:animLvl val="lvl"/>
        </dgm:presLayoutVars>
      </dgm:prSet>
      <dgm:spPr/>
    </dgm:pt>
    <dgm:pt modelId="{962D76D7-A26A-4572-B7D2-D73015B0C77B}" type="pres">
      <dgm:prSet presAssocID="{53845EAE-8C06-449A-953D-CA0EFCED144C}" presName="thickLine" presStyleLbl="alignNode1" presStyleIdx="0" presStyleCnt="6"/>
      <dgm:spPr/>
    </dgm:pt>
    <dgm:pt modelId="{71EAE247-D61E-4E2A-A13A-38F920CA9B58}" type="pres">
      <dgm:prSet presAssocID="{53845EAE-8C06-449A-953D-CA0EFCED144C}" presName="horz1" presStyleCnt="0"/>
      <dgm:spPr/>
    </dgm:pt>
    <dgm:pt modelId="{F42F138F-BF48-41D9-9D3E-B721641B47F0}" type="pres">
      <dgm:prSet presAssocID="{53845EAE-8C06-449A-953D-CA0EFCED144C}" presName="tx1" presStyleLbl="revTx" presStyleIdx="0" presStyleCnt="6"/>
      <dgm:spPr/>
    </dgm:pt>
    <dgm:pt modelId="{08AFD175-C3F3-40B7-BC76-D98018501F4A}" type="pres">
      <dgm:prSet presAssocID="{53845EAE-8C06-449A-953D-CA0EFCED144C}" presName="vert1" presStyleCnt="0"/>
      <dgm:spPr/>
    </dgm:pt>
    <dgm:pt modelId="{C7B28809-3856-4828-8098-CA6AF3E1C04F}" type="pres">
      <dgm:prSet presAssocID="{F90C5C27-C978-4C38-8C75-A35B6E83C9ED}" presName="thickLine" presStyleLbl="alignNode1" presStyleIdx="1" presStyleCnt="6"/>
      <dgm:spPr/>
    </dgm:pt>
    <dgm:pt modelId="{2934DC53-9480-45A7-A3C1-91BB9CFA4042}" type="pres">
      <dgm:prSet presAssocID="{F90C5C27-C978-4C38-8C75-A35B6E83C9ED}" presName="horz1" presStyleCnt="0"/>
      <dgm:spPr/>
    </dgm:pt>
    <dgm:pt modelId="{DF92A945-4A76-49F8-B7EE-F3782E7102BE}" type="pres">
      <dgm:prSet presAssocID="{F90C5C27-C978-4C38-8C75-A35B6E83C9ED}" presName="tx1" presStyleLbl="revTx" presStyleIdx="1" presStyleCnt="6"/>
      <dgm:spPr/>
    </dgm:pt>
    <dgm:pt modelId="{5D439A1D-1C99-4547-BE15-66FD8DB44984}" type="pres">
      <dgm:prSet presAssocID="{F90C5C27-C978-4C38-8C75-A35B6E83C9ED}" presName="vert1" presStyleCnt="0"/>
      <dgm:spPr/>
    </dgm:pt>
    <dgm:pt modelId="{2F6A0EB5-1BAB-4A6B-9CBA-7DACE34114D4}" type="pres">
      <dgm:prSet presAssocID="{E78EB662-5FE7-4077-ACCC-A4607F88A733}" presName="thickLine" presStyleLbl="alignNode1" presStyleIdx="2" presStyleCnt="6"/>
      <dgm:spPr/>
    </dgm:pt>
    <dgm:pt modelId="{AA5A7E79-C88E-4615-B02A-1718107752EE}" type="pres">
      <dgm:prSet presAssocID="{E78EB662-5FE7-4077-ACCC-A4607F88A733}" presName="horz1" presStyleCnt="0"/>
      <dgm:spPr/>
    </dgm:pt>
    <dgm:pt modelId="{9328863A-871A-45A0-B56E-4EAAF2A569CB}" type="pres">
      <dgm:prSet presAssocID="{E78EB662-5FE7-4077-ACCC-A4607F88A733}" presName="tx1" presStyleLbl="revTx" presStyleIdx="2" presStyleCnt="6"/>
      <dgm:spPr/>
    </dgm:pt>
    <dgm:pt modelId="{FDE32AED-2ADC-4A88-990D-44352E5DE80C}" type="pres">
      <dgm:prSet presAssocID="{E78EB662-5FE7-4077-ACCC-A4607F88A733}" presName="vert1" presStyleCnt="0"/>
      <dgm:spPr/>
    </dgm:pt>
    <dgm:pt modelId="{A5686835-A480-4EB5-96C4-412929D0F514}" type="pres">
      <dgm:prSet presAssocID="{AA6005EE-80AF-4CD8-A26C-DE154638B1B9}" presName="thickLine" presStyleLbl="alignNode1" presStyleIdx="3" presStyleCnt="6"/>
      <dgm:spPr/>
    </dgm:pt>
    <dgm:pt modelId="{F9B8B20C-DB21-4549-A492-7F4394B16122}" type="pres">
      <dgm:prSet presAssocID="{AA6005EE-80AF-4CD8-A26C-DE154638B1B9}" presName="horz1" presStyleCnt="0"/>
      <dgm:spPr/>
    </dgm:pt>
    <dgm:pt modelId="{BCBBE145-314C-461B-B3AE-42BA687AEA6F}" type="pres">
      <dgm:prSet presAssocID="{AA6005EE-80AF-4CD8-A26C-DE154638B1B9}" presName="tx1" presStyleLbl="revTx" presStyleIdx="3" presStyleCnt="6"/>
      <dgm:spPr/>
    </dgm:pt>
    <dgm:pt modelId="{8A3B7AE6-EA4D-4CEE-B4A0-A098C5AC1BE2}" type="pres">
      <dgm:prSet presAssocID="{AA6005EE-80AF-4CD8-A26C-DE154638B1B9}" presName="vert1" presStyleCnt="0"/>
      <dgm:spPr/>
    </dgm:pt>
    <dgm:pt modelId="{AC5202C0-3FB4-4BF2-8FA1-97E50F5CD2C6}" type="pres">
      <dgm:prSet presAssocID="{71AB9A9C-21C7-4220-9DD1-19A12609AF35}" presName="thickLine" presStyleLbl="alignNode1" presStyleIdx="4" presStyleCnt="6"/>
      <dgm:spPr/>
    </dgm:pt>
    <dgm:pt modelId="{66018AE4-20DA-4F9F-AA44-49591B722AC6}" type="pres">
      <dgm:prSet presAssocID="{71AB9A9C-21C7-4220-9DD1-19A12609AF35}" presName="horz1" presStyleCnt="0"/>
      <dgm:spPr/>
    </dgm:pt>
    <dgm:pt modelId="{CC453440-4E83-48F3-A758-88C156A34A33}" type="pres">
      <dgm:prSet presAssocID="{71AB9A9C-21C7-4220-9DD1-19A12609AF35}" presName="tx1" presStyleLbl="revTx" presStyleIdx="4" presStyleCnt="6"/>
      <dgm:spPr/>
    </dgm:pt>
    <dgm:pt modelId="{0B4FA5E5-DB1B-440D-A61E-43B79E414497}" type="pres">
      <dgm:prSet presAssocID="{71AB9A9C-21C7-4220-9DD1-19A12609AF35}" presName="vert1" presStyleCnt="0"/>
      <dgm:spPr/>
    </dgm:pt>
    <dgm:pt modelId="{8EE92B5F-BF7A-4E04-9A00-2E6C01F8F1C3}" type="pres">
      <dgm:prSet presAssocID="{F5BB524C-FEC7-461D-83A5-DEFC925676A9}" presName="thickLine" presStyleLbl="alignNode1" presStyleIdx="5" presStyleCnt="6"/>
      <dgm:spPr/>
    </dgm:pt>
    <dgm:pt modelId="{32FCF58A-01DE-44D4-BCF4-87FB78E318C9}" type="pres">
      <dgm:prSet presAssocID="{F5BB524C-FEC7-461D-83A5-DEFC925676A9}" presName="horz1" presStyleCnt="0"/>
      <dgm:spPr/>
    </dgm:pt>
    <dgm:pt modelId="{D2492BA3-D234-485E-A73C-CD8F3D29F279}" type="pres">
      <dgm:prSet presAssocID="{F5BB524C-FEC7-461D-83A5-DEFC925676A9}" presName="tx1" presStyleLbl="revTx" presStyleIdx="5" presStyleCnt="6"/>
      <dgm:spPr/>
    </dgm:pt>
    <dgm:pt modelId="{D23FBF91-772A-4A67-A98C-842275955D1C}" type="pres">
      <dgm:prSet presAssocID="{F5BB524C-FEC7-461D-83A5-DEFC925676A9}" presName="vert1" presStyleCnt="0"/>
      <dgm:spPr/>
    </dgm:pt>
  </dgm:ptLst>
  <dgm:cxnLst>
    <dgm:cxn modelId="{BB185B20-AD66-4AC1-A73D-2A8D0C136C99}" srcId="{CE0880A0-0EBD-4820-8F7E-390ADDE4ECD4}" destId="{F90C5C27-C978-4C38-8C75-A35B6E83C9ED}" srcOrd="1" destOrd="0" parTransId="{004CAFE0-CB93-4A6E-B7DD-0ED939C37583}" sibTransId="{542F966B-A31D-4DC4-8F94-67408590AE66}"/>
    <dgm:cxn modelId="{B93D866A-5A3C-47E4-8B7E-8F3684AB1CA5}" type="presOf" srcId="{F5BB524C-FEC7-461D-83A5-DEFC925676A9}" destId="{D2492BA3-D234-485E-A73C-CD8F3D29F279}" srcOrd="0" destOrd="0" presId="urn:microsoft.com/office/officeart/2008/layout/LinedList"/>
    <dgm:cxn modelId="{001A9779-AD4D-46C2-A96C-FF66DB2CED55}" srcId="{CE0880A0-0EBD-4820-8F7E-390ADDE4ECD4}" destId="{E78EB662-5FE7-4077-ACCC-A4607F88A733}" srcOrd="2" destOrd="0" parTransId="{9018EBC7-530F-4D77-908C-5E8E2ED0E6B9}" sibTransId="{B2D9E32C-5F22-4308-A331-89DA607DD4C4}"/>
    <dgm:cxn modelId="{55C6E1A3-15F4-4D1A-B3C9-3E0CC01D5CA0}" type="presOf" srcId="{F90C5C27-C978-4C38-8C75-A35B6E83C9ED}" destId="{DF92A945-4A76-49F8-B7EE-F3782E7102BE}" srcOrd="0" destOrd="0" presId="urn:microsoft.com/office/officeart/2008/layout/LinedList"/>
    <dgm:cxn modelId="{2E2335B5-3964-409D-91AF-4D7CAB082C74}" type="presOf" srcId="{CE0880A0-0EBD-4820-8F7E-390ADDE4ECD4}" destId="{310FD366-DA50-4342-A067-97D628E1EA2A}" srcOrd="0" destOrd="0" presId="urn:microsoft.com/office/officeart/2008/layout/LinedList"/>
    <dgm:cxn modelId="{5549D7B9-7BE0-429D-A3CD-B124A8E7933F}" srcId="{CE0880A0-0EBD-4820-8F7E-390ADDE4ECD4}" destId="{71AB9A9C-21C7-4220-9DD1-19A12609AF35}" srcOrd="4" destOrd="0" parTransId="{50A16786-74FE-4107-B65B-10F8427A863F}" sibTransId="{6D11E756-5997-4529-9C07-6D561F69F159}"/>
    <dgm:cxn modelId="{B0892DCA-606F-4B2F-8557-4FF276428D95}" srcId="{CE0880A0-0EBD-4820-8F7E-390ADDE4ECD4}" destId="{F5BB524C-FEC7-461D-83A5-DEFC925676A9}" srcOrd="5" destOrd="0" parTransId="{11E33801-88BF-402B-A56F-EE826ABB8BC6}" sibTransId="{2D401C4C-8249-4F57-872D-A333D91860C9}"/>
    <dgm:cxn modelId="{AF24A0D1-BBC2-43D8-ADD7-9B8610F016CC}" type="presOf" srcId="{71AB9A9C-21C7-4220-9DD1-19A12609AF35}" destId="{CC453440-4E83-48F3-A758-88C156A34A33}" srcOrd="0" destOrd="0" presId="urn:microsoft.com/office/officeart/2008/layout/LinedList"/>
    <dgm:cxn modelId="{F87DE9D7-9462-4BBC-83A9-13048CFEF146}" srcId="{CE0880A0-0EBD-4820-8F7E-390ADDE4ECD4}" destId="{53845EAE-8C06-449A-953D-CA0EFCED144C}" srcOrd="0" destOrd="0" parTransId="{DA3A2C5F-E88B-4AF7-8917-9ABFAB51C554}" sibTransId="{0C36DBBA-C942-4354-9DED-F90A93C32743}"/>
    <dgm:cxn modelId="{F10BB4E3-A03A-45F1-886B-87396E217904}" type="presOf" srcId="{E78EB662-5FE7-4077-ACCC-A4607F88A733}" destId="{9328863A-871A-45A0-B56E-4EAAF2A569CB}" srcOrd="0" destOrd="0" presId="urn:microsoft.com/office/officeart/2008/layout/LinedList"/>
    <dgm:cxn modelId="{028AF1F2-11B9-438C-9D82-DD8BC8657CFC}" type="presOf" srcId="{53845EAE-8C06-449A-953D-CA0EFCED144C}" destId="{F42F138F-BF48-41D9-9D3E-B721641B47F0}" srcOrd="0" destOrd="0" presId="urn:microsoft.com/office/officeart/2008/layout/LinedList"/>
    <dgm:cxn modelId="{93CCA2F6-F388-4441-A212-391A6D8AA833}" type="presOf" srcId="{AA6005EE-80AF-4CD8-A26C-DE154638B1B9}" destId="{BCBBE145-314C-461B-B3AE-42BA687AEA6F}" srcOrd="0" destOrd="0" presId="urn:microsoft.com/office/officeart/2008/layout/LinedList"/>
    <dgm:cxn modelId="{59A23EF8-010F-4D84-A743-A2131D7FD3E4}" srcId="{CE0880A0-0EBD-4820-8F7E-390ADDE4ECD4}" destId="{AA6005EE-80AF-4CD8-A26C-DE154638B1B9}" srcOrd="3" destOrd="0" parTransId="{82C2C635-ED9A-45CD-BFC2-99DC7B5C38C1}" sibTransId="{B8F29DB0-A552-4722-9C17-6FF0B1C18B8C}"/>
    <dgm:cxn modelId="{FCF93D61-CDEC-43F9-A1B1-5365602C95EB}" type="presParOf" srcId="{310FD366-DA50-4342-A067-97D628E1EA2A}" destId="{962D76D7-A26A-4572-B7D2-D73015B0C77B}" srcOrd="0" destOrd="0" presId="urn:microsoft.com/office/officeart/2008/layout/LinedList"/>
    <dgm:cxn modelId="{97C2B1DA-F35A-49D5-8631-63CB2C44C7AA}" type="presParOf" srcId="{310FD366-DA50-4342-A067-97D628E1EA2A}" destId="{71EAE247-D61E-4E2A-A13A-38F920CA9B58}" srcOrd="1" destOrd="0" presId="urn:microsoft.com/office/officeart/2008/layout/LinedList"/>
    <dgm:cxn modelId="{3E514D88-BB9B-42DB-99BE-06B229C25AE3}" type="presParOf" srcId="{71EAE247-D61E-4E2A-A13A-38F920CA9B58}" destId="{F42F138F-BF48-41D9-9D3E-B721641B47F0}" srcOrd="0" destOrd="0" presId="urn:microsoft.com/office/officeart/2008/layout/LinedList"/>
    <dgm:cxn modelId="{C8F8B6ED-74D1-414B-B627-937FC072FA52}" type="presParOf" srcId="{71EAE247-D61E-4E2A-A13A-38F920CA9B58}" destId="{08AFD175-C3F3-40B7-BC76-D98018501F4A}" srcOrd="1" destOrd="0" presId="urn:microsoft.com/office/officeart/2008/layout/LinedList"/>
    <dgm:cxn modelId="{DFAE2481-46E3-4316-826B-37318D2A39CB}" type="presParOf" srcId="{310FD366-DA50-4342-A067-97D628E1EA2A}" destId="{C7B28809-3856-4828-8098-CA6AF3E1C04F}" srcOrd="2" destOrd="0" presId="urn:microsoft.com/office/officeart/2008/layout/LinedList"/>
    <dgm:cxn modelId="{203774DE-76AA-4963-BB78-75DBF8A56627}" type="presParOf" srcId="{310FD366-DA50-4342-A067-97D628E1EA2A}" destId="{2934DC53-9480-45A7-A3C1-91BB9CFA4042}" srcOrd="3" destOrd="0" presId="urn:microsoft.com/office/officeart/2008/layout/LinedList"/>
    <dgm:cxn modelId="{C6B4ADFE-3D96-45C6-A9BE-C3C16CE03EE1}" type="presParOf" srcId="{2934DC53-9480-45A7-A3C1-91BB9CFA4042}" destId="{DF92A945-4A76-49F8-B7EE-F3782E7102BE}" srcOrd="0" destOrd="0" presId="urn:microsoft.com/office/officeart/2008/layout/LinedList"/>
    <dgm:cxn modelId="{1A0C1297-4627-41AD-99F4-BC4727CF93B8}" type="presParOf" srcId="{2934DC53-9480-45A7-A3C1-91BB9CFA4042}" destId="{5D439A1D-1C99-4547-BE15-66FD8DB44984}" srcOrd="1" destOrd="0" presId="urn:microsoft.com/office/officeart/2008/layout/LinedList"/>
    <dgm:cxn modelId="{BFED984B-D0FF-42C1-A0F5-CBDF80E26C74}" type="presParOf" srcId="{310FD366-DA50-4342-A067-97D628E1EA2A}" destId="{2F6A0EB5-1BAB-4A6B-9CBA-7DACE34114D4}" srcOrd="4" destOrd="0" presId="urn:microsoft.com/office/officeart/2008/layout/LinedList"/>
    <dgm:cxn modelId="{504153E1-CEE7-460B-B0DC-B8A8D309545A}" type="presParOf" srcId="{310FD366-DA50-4342-A067-97D628E1EA2A}" destId="{AA5A7E79-C88E-4615-B02A-1718107752EE}" srcOrd="5" destOrd="0" presId="urn:microsoft.com/office/officeart/2008/layout/LinedList"/>
    <dgm:cxn modelId="{10D17E8F-DBE3-43A2-8C2F-407EC0A3DE39}" type="presParOf" srcId="{AA5A7E79-C88E-4615-B02A-1718107752EE}" destId="{9328863A-871A-45A0-B56E-4EAAF2A569CB}" srcOrd="0" destOrd="0" presId="urn:microsoft.com/office/officeart/2008/layout/LinedList"/>
    <dgm:cxn modelId="{DD9C3DE3-6616-4AFE-9265-33CE3074B154}" type="presParOf" srcId="{AA5A7E79-C88E-4615-B02A-1718107752EE}" destId="{FDE32AED-2ADC-4A88-990D-44352E5DE80C}" srcOrd="1" destOrd="0" presId="urn:microsoft.com/office/officeart/2008/layout/LinedList"/>
    <dgm:cxn modelId="{FBFB0DCE-6BAB-4E5A-A313-F26BBC263AB8}" type="presParOf" srcId="{310FD366-DA50-4342-A067-97D628E1EA2A}" destId="{A5686835-A480-4EB5-96C4-412929D0F514}" srcOrd="6" destOrd="0" presId="urn:microsoft.com/office/officeart/2008/layout/LinedList"/>
    <dgm:cxn modelId="{A3EB4A5C-10BF-41FF-959F-7C6780F70B0D}" type="presParOf" srcId="{310FD366-DA50-4342-A067-97D628E1EA2A}" destId="{F9B8B20C-DB21-4549-A492-7F4394B16122}" srcOrd="7" destOrd="0" presId="urn:microsoft.com/office/officeart/2008/layout/LinedList"/>
    <dgm:cxn modelId="{1827832E-78CE-4214-AA7A-25F713A4003D}" type="presParOf" srcId="{F9B8B20C-DB21-4549-A492-7F4394B16122}" destId="{BCBBE145-314C-461B-B3AE-42BA687AEA6F}" srcOrd="0" destOrd="0" presId="urn:microsoft.com/office/officeart/2008/layout/LinedList"/>
    <dgm:cxn modelId="{2FDA0B3F-D134-437D-8AB3-E7C70C1705D6}" type="presParOf" srcId="{F9B8B20C-DB21-4549-A492-7F4394B16122}" destId="{8A3B7AE6-EA4D-4CEE-B4A0-A098C5AC1BE2}" srcOrd="1" destOrd="0" presId="urn:microsoft.com/office/officeart/2008/layout/LinedList"/>
    <dgm:cxn modelId="{6C47D4D9-8F92-421F-9FC8-8E412E076D4F}" type="presParOf" srcId="{310FD366-DA50-4342-A067-97D628E1EA2A}" destId="{AC5202C0-3FB4-4BF2-8FA1-97E50F5CD2C6}" srcOrd="8" destOrd="0" presId="urn:microsoft.com/office/officeart/2008/layout/LinedList"/>
    <dgm:cxn modelId="{67E69417-D2FD-4283-9899-60BD6760771D}" type="presParOf" srcId="{310FD366-DA50-4342-A067-97D628E1EA2A}" destId="{66018AE4-20DA-4F9F-AA44-49591B722AC6}" srcOrd="9" destOrd="0" presId="urn:microsoft.com/office/officeart/2008/layout/LinedList"/>
    <dgm:cxn modelId="{D72C21E2-B49B-4B48-A976-BF26B95AF094}" type="presParOf" srcId="{66018AE4-20DA-4F9F-AA44-49591B722AC6}" destId="{CC453440-4E83-48F3-A758-88C156A34A33}" srcOrd="0" destOrd="0" presId="urn:microsoft.com/office/officeart/2008/layout/LinedList"/>
    <dgm:cxn modelId="{907614E3-51FD-408D-AC14-BDFD12C07D38}" type="presParOf" srcId="{66018AE4-20DA-4F9F-AA44-49591B722AC6}" destId="{0B4FA5E5-DB1B-440D-A61E-43B79E414497}" srcOrd="1" destOrd="0" presId="urn:microsoft.com/office/officeart/2008/layout/LinedList"/>
    <dgm:cxn modelId="{595990F9-3BDC-451E-A5C2-A507D74D62F0}" type="presParOf" srcId="{310FD366-DA50-4342-A067-97D628E1EA2A}" destId="{8EE92B5F-BF7A-4E04-9A00-2E6C01F8F1C3}" srcOrd="10" destOrd="0" presId="urn:microsoft.com/office/officeart/2008/layout/LinedList"/>
    <dgm:cxn modelId="{4E8A0350-D3CA-4C7A-B461-D8197325B155}" type="presParOf" srcId="{310FD366-DA50-4342-A067-97D628E1EA2A}" destId="{32FCF58A-01DE-44D4-BCF4-87FB78E318C9}" srcOrd="11" destOrd="0" presId="urn:microsoft.com/office/officeart/2008/layout/LinedList"/>
    <dgm:cxn modelId="{2118893A-AC95-4E29-BC04-FFA3871FB17D}" type="presParOf" srcId="{32FCF58A-01DE-44D4-BCF4-87FB78E318C9}" destId="{D2492BA3-D234-485E-A73C-CD8F3D29F279}" srcOrd="0" destOrd="0" presId="urn:microsoft.com/office/officeart/2008/layout/LinedList"/>
    <dgm:cxn modelId="{4F723FA7-CFAB-4CF6-90E6-1DD42D283767}" type="presParOf" srcId="{32FCF58A-01DE-44D4-BCF4-87FB78E318C9}" destId="{D23FBF91-772A-4A67-A98C-842275955D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2C8D8-0A3E-43AE-884B-71756D86A2A4}">
      <dsp:nvSpPr>
        <dsp:cNvPr id="0" name=""/>
        <dsp:cNvSpPr/>
      </dsp:nvSpPr>
      <dsp:spPr>
        <a:xfrm>
          <a:off x="0" y="3088"/>
          <a:ext cx="10515600" cy="6578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E13C1-D36B-4024-AEA5-D2A5E0B011D1}">
      <dsp:nvSpPr>
        <dsp:cNvPr id="0" name=""/>
        <dsp:cNvSpPr/>
      </dsp:nvSpPr>
      <dsp:spPr>
        <a:xfrm>
          <a:off x="199001" y="151105"/>
          <a:ext cx="361820" cy="361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595E6F-731A-4F1A-AF69-B6FFE1FC9796}">
      <dsp:nvSpPr>
        <dsp:cNvPr id="0" name=""/>
        <dsp:cNvSpPr/>
      </dsp:nvSpPr>
      <dsp:spPr>
        <a:xfrm>
          <a:off x="759822" y="3088"/>
          <a:ext cx="9755777" cy="65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3" tIns="69623" rIns="69623" bIns="69623" numCol="1" spcCol="1270" anchor="ctr" anchorCtr="0">
          <a:noAutofit/>
        </a:bodyPr>
        <a:lstStyle/>
        <a:p>
          <a:pPr marL="0" lvl="0" indent="0" algn="l" defTabSz="1244600">
            <a:lnSpc>
              <a:spcPct val="90000"/>
            </a:lnSpc>
            <a:spcBef>
              <a:spcPct val="0"/>
            </a:spcBef>
            <a:spcAft>
              <a:spcPct val="35000"/>
            </a:spcAft>
            <a:buNone/>
          </a:pPr>
          <a:r>
            <a:rPr lang="es-419" sz="2800" b="1" kern="1200" dirty="0">
              <a:solidFill>
                <a:schemeClr val="tx1"/>
              </a:solidFill>
            </a:rPr>
            <a:t>Proporciona una manera intuitiva de representar datos</a:t>
          </a:r>
          <a:endParaRPr lang="en-US" sz="2800" b="1" kern="1200" dirty="0">
            <a:solidFill>
              <a:schemeClr val="tx1"/>
            </a:solidFill>
          </a:endParaRPr>
        </a:p>
      </dsp:txBody>
      <dsp:txXfrm>
        <a:off x="759822" y="3088"/>
        <a:ext cx="9755777" cy="657854"/>
      </dsp:txXfrm>
    </dsp:sp>
    <dsp:sp modelId="{03DA8D99-4404-4CBC-9FDE-8592FD28445A}">
      <dsp:nvSpPr>
        <dsp:cNvPr id="0" name=""/>
        <dsp:cNvSpPr/>
      </dsp:nvSpPr>
      <dsp:spPr>
        <a:xfrm>
          <a:off x="0" y="825407"/>
          <a:ext cx="10515600" cy="6578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F823E9-D560-4905-86B9-5C22003D681F}">
      <dsp:nvSpPr>
        <dsp:cNvPr id="0" name=""/>
        <dsp:cNvSpPr/>
      </dsp:nvSpPr>
      <dsp:spPr>
        <a:xfrm>
          <a:off x="199001" y="973424"/>
          <a:ext cx="361820" cy="361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1C49FA-7250-4E60-B4EB-4D01BDFB9AB6}">
      <dsp:nvSpPr>
        <dsp:cNvPr id="0" name=""/>
        <dsp:cNvSpPr/>
      </dsp:nvSpPr>
      <dsp:spPr>
        <a:xfrm>
          <a:off x="759822" y="825407"/>
          <a:ext cx="9755777" cy="65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3" tIns="69623" rIns="69623" bIns="69623" numCol="1" spcCol="1270" anchor="ctr" anchorCtr="0">
          <a:noAutofit/>
        </a:bodyPr>
        <a:lstStyle/>
        <a:p>
          <a:pPr marL="0" lvl="0" indent="0" algn="l" defTabSz="1244600">
            <a:lnSpc>
              <a:spcPct val="90000"/>
            </a:lnSpc>
            <a:spcBef>
              <a:spcPct val="0"/>
            </a:spcBef>
            <a:spcAft>
              <a:spcPct val="35000"/>
            </a:spcAft>
            <a:buNone/>
          </a:pPr>
          <a:r>
            <a:rPr lang="es-419" sz="2800" b="1" kern="1200" dirty="0">
              <a:solidFill>
                <a:schemeClr val="tx1"/>
              </a:solidFill>
            </a:rPr>
            <a:t>Flexibilidad</a:t>
          </a:r>
          <a:endParaRPr lang="en-US" sz="2000" b="1" kern="1200" dirty="0">
            <a:solidFill>
              <a:schemeClr val="tx1"/>
            </a:solidFill>
          </a:endParaRPr>
        </a:p>
      </dsp:txBody>
      <dsp:txXfrm>
        <a:off x="759822" y="825407"/>
        <a:ext cx="9755777" cy="657854"/>
      </dsp:txXfrm>
    </dsp:sp>
    <dsp:sp modelId="{D123C375-FBCC-49A2-B91C-4AA1028C23C1}">
      <dsp:nvSpPr>
        <dsp:cNvPr id="0" name=""/>
        <dsp:cNvSpPr/>
      </dsp:nvSpPr>
      <dsp:spPr>
        <a:xfrm>
          <a:off x="0" y="1647726"/>
          <a:ext cx="10515600" cy="6578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D7CBF-2884-4D33-823A-006EFB045228}">
      <dsp:nvSpPr>
        <dsp:cNvPr id="0" name=""/>
        <dsp:cNvSpPr/>
      </dsp:nvSpPr>
      <dsp:spPr>
        <a:xfrm>
          <a:off x="199001" y="1795743"/>
          <a:ext cx="361820" cy="361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8E864E-5F22-4160-B3C3-D2DB8E94254D}">
      <dsp:nvSpPr>
        <dsp:cNvPr id="0" name=""/>
        <dsp:cNvSpPr/>
      </dsp:nvSpPr>
      <dsp:spPr>
        <a:xfrm>
          <a:off x="759822" y="1647726"/>
          <a:ext cx="9755777" cy="65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3" tIns="69623" rIns="69623" bIns="69623" numCol="1" spcCol="1270" anchor="ctr" anchorCtr="0">
          <a:noAutofit/>
        </a:bodyPr>
        <a:lstStyle/>
        <a:p>
          <a:pPr marL="0" lvl="0" indent="0" algn="l" defTabSz="1244600">
            <a:lnSpc>
              <a:spcPct val="90000"/>
            </a:lnSpc>
            <a:spcBef>
              <a:spcPct val="0"/>
            </a:spcBef>
            <a:spcAft>
              <a:spcPct val="35000"/>
            </a:spcAft>
            <a:buNone/>
          </a:pPr>
          <a:r>
            <a:rPr lang="es-419" sz="2800" b="1" kern="1200" dirty="0">
              <a:solidFill>
                <a:schemeClr val="tx1"/>
              </a:solidFill>
            </a:rPr>
            <a:t>Cumplimiento de las ACID</a:t>
          </a:r>
          <a:endParaRPr lang="en-US" sz="2800" b="1" kern="1200" dirty="0">
            <a:solidFill>
              <a:schemeClr val="tx1"/>
            </a:solidFill>
          </a:endParaRPr>
        </a:p>
      </dsp:txBody>
      <dsp:txXfrm>
        <a:off x="759822" y="1647726"/>
        <a:ext cx="9755777" cy="657854"/>
      </dsp:txXfrm>
    </dsp:sp>
    <dsp:sp modelId="{8314AFC8-666B-4D9C-965C-753234522F27}">
      <dsp:nvSpPr>
        <dsp:cNvPr id="0" name=""/>
        <dsp:cNvSpPr/>
      </dsp:nvSpPr>
      <dsp:spPr>
        <a:xfrm>
          <a:off x="0" y="2470044"/>
          <a:ext cx="10515600" cy="6578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5795E-5DE7-4BF7-A1C2-F02AF303D78A}">
      <dsp:nvSpPr>
        <dsp:cNvPr id="0" name=""/>
        <dsp:cNvSpPr/>
      </dsp:nvSpPr>
      <dsp:spPr>
        <a:xfrm>
          <a:off x="199001" y="2618062"/>
          <a:ext cx="361820" cy="361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1942A-9304-4C0A-84E2-AD6AB2ACAA68}">
      <dsp:nvSpPr>
        <dsp:cNvPr id="0" name=""/>
        <dsp:cNvSpPr/>
      </dsp:nvSpPr>
      <dsp:spPr>
        <a:xfrm>
          <a:off x="759822" y="2470044"/>
          <a:ext cx="9755777" cy="65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3" tIns="69623" rIns="69623" bIns="69623" numCol="1" spcCol="1270" anchor="ctr" anchorCtr="0">
          <a:noAutofit/>
        </a:bodyPr>
        <a:lstStyle/>
        <a:p>
          <a:pPr marL="0" lvl="0" indent="0" algn="l" defTabSz="1244600">
            <a:lnSpc>
              <a:spcPct val="90000"/>
            </a:lnSpc>
            <a:spcBef>
              <a:spcPct val="0"/>
            </a:spcBef>
            <a:spcAft>
              <a:spcPct val="35000"/>
            </a:spcAft>
            <a:buNone/>
          </a:pPr>
          <a:r>
            <a:rPr lang="es-419" sz="2800" b="1" kern="1200" dirty="0">
              <a:solidFill>
                <a:schemeClr val="tx1"/>
              </a:solidFill>
            </a:rPr>
            <a:t>Facilidad de uso</a:t>
          </a:r>
          <a:endParaRPr lang="en-US" sz="2800" b="1" kern="1200" dirty="0">
            <a:solidFill>
              <a:schemeClr val="tx1"/>
            </a:solidFill>
          </a:endParaRPr>
        </a:p>
      </dsp:txBody>
      <dsp:txXfrm>
        <a:off x="759822" y="2470044"/>
        <a:ext cx="9755777" cy="657854"/>
      </dsp:txXfrm>
    </dsp:sp>
    <dsp:sp modelId="{750F7B5F-00D7-42AA-BADE-C61F04C1A3FA}">
      <dsp:nvSpPr>
        <dsp:cNvPr id="0" name=""/>
        <dsp:cNvSpPr/>
      </dsp:nvSpPr>
      <dsp:spPr>
        <a:xfrm>
          <a:off x="0" y="3292363"/>
          <a:ext cx="10515600" cy="6578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270E9-7985-429B-BEBB-FB65E492971D}">
      <dsp:nvSpPr>
        <dsp:cNvPr id="0" name=""/>
        <dsp:cNvSpPr/>
      </dsp:nvSpPr>
      <dsp:spPr>
        <a:xfrm>
          <a:off x="199001" y="3440380"/>
          <a:ext cx="361820" cy="3618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E509CA-DDD8-4568-9493-9969D7160748}">
      <dsp:nvSpPr>
        <dsp:cNvPr id="0" name=""/>
        <dsp:cNvSpPr/>
      </dsp:nvSpPr>
      <dsp:spPr>
        <a:xfrm>
          <a:off x="759822" y="3292363"/>
          <a:ext cx="9755777" cy="65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3" tIns="69623" rIns="69623" bIns="69623" numCol="1" spcCol="1270" anchor="ctr" anchorCtr="0">
          <a:noAutofit/>
        </a:bodyPr>
        <a:lstStyle/>
        <a:p>
          <a:pPr marL="0" lvl="0" indent="0" algn="l" defTabSz="1244600">
            <a:lnSpc>
              <a:spcPct val="90000"/>
            </a:lnSpc>
            <a:spcBef>
              <a:spcPct val="0"/>
            </a:spcBef>
            <a:spcAft>
              <a:spcPct val="35000"/>
            </a:spcAft>
            <a:buNone/>
          </a:pPr>
          <a:r>
            <a:rPr lang="es-419" sz="2800" b="1" kern="1200" dirty="0">
              <a:solidFill>
                <a:schemeClr val="tx1"/>
              </a:solidFill>
            </a:rPr>
            <a:t>Seguridad</a:t>
          </a:r>
          <a:r>
            <a:rPr lang="es-419" sz="1900" kern="1200" dirty="0"/>
            <a:t> </a:t>
          </a:r>
          <a:endParaRPr lang="en-US" sz="1900" kern="1200" dirty="0"/>
        </a:p>
      </dsp:txBody>
      <dsp:txXfrm>
        <a:off x="759822" y="3292363"/>
        <a:ext cx="9755777" cy="6578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D76D7-A26A-4572-B7D2-D73015B0C77B}">
      <dsp:nvSpPr>
        <dsp:cNvPr id="0" name=""/>
        <dsp:cNvSpPr/>
      </dsp:nvSpPr>
      <dsp:spPr>
        <a:xfrm>
          <a:off x="0" y="1732"/>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2F138F-BF48-41D9-9D3E-B721641B47F0}">
      <dsp:nvSpPr>
        <dsp:cNvPr id="0" name=""/>
        <dsp:cNvSpPr/>
      </dsp:nvSpPr>
      <dsp:spPr>
        <a:xfrm>
          <a:off x="0" y="1732"/>
          <a:ext cx="4818888" cy="59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MX" sz="2700" b="1" kern="1200"/>
            <a:t>Limitaciones con Datos No Estructurados</a:t>
          </a:r>
          <a:endParaRPr lang="en-US" sz="2700" kern="1200"/>
        </a:p>
      </dsp:txBody>
      <dsp:txXfrm>
        <a:off x="0" y="1732"/>
        <a:ext cx="4818888" cy="590734"/>
      </dsp:txXfrm>
    </dsp:sp>
    <dsp:sp modelId="{C7B28809-3856-4828-8098-CA6AF3E1C04F}">
      <dsp:nvSpPr>
        <dsp:cNvPr id="0" name=""/>
        <dsp:cNvSpPr/>
      </dsp:nvSpPr>
      <dsp:spPr>
        <a:xfrm>
          <a:off x="0" y="592466"/>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2A945-4A76-49F8-B7EE-F3782E7102BE}">
      <dsp:nvSpPr>
        <dsp:cNvPr id="0" name=""/>
        <dsp:cNvSpPr/>
      </dsp:nvSpPr>
      <dsp:spPr>
        <a:xfrm>
          <a:off x="0" y="592466"/>
          <a:ext cx="4818888" cy="59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MX" sz="2700" kern="1200"/>
            <a:t>Falta de Jerarquías de Datos</a:t>
          </a:r>
          <a:endParaRPr lang="en-US" sz="2700" kern="1200"/>
        </a:p>
      </dsp:txBody>
      <dsp:txXfrm>
        <a:off x="0" y="592466"/>
        <a:ext cx="4818888" cy="590734"/>
      </dsp:txXfrm>
    </dsp:sp>
    <dsp:sp modelId="{2F6A0EB5-1BAB-4A6B-9CBA-7DACE34114D4}">
      <dsp:nvSpPr>
        <dsp:cNvPr id="0" name=""/>
        <dsp:cNvSpPr/>
      </dsp:nvSpPr>
      <dsp:spPr>
        <a:xfrm>
          <a:off x="0" y="1183201"/>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8863A-871A-45A0-B56E-4EAAF2A569CB}">
      <dsp:nvSpPr>
        <dsp:cNvPr id="0" name=""/>
        <dsp:cNvSpPr/>
      </dsp:nvSpPr>
      <dsp:spPr>
        <a:xfrm>
          <a:off x="0" y="1183201"/>
          <a:ext cx="4818888" cy="59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MX" sz="2700" b="1" kern="1200"/>
            <a:t>Rendimiento Reducido con Consultas Complejas</a:t>
          </a:r>
          <a:endParaRPr lang="en-US" sz="2700" kern="1200"/>
        </a:p>
      </dsp:txBody>
      <dsp:txXfrm>
        <a:off x="0" y="1183201"/>
        <a:ext cx="4818888" cy="590734"/>
      </dsp:txXfrm>
    </dsp:sp>
    <dsp:sp modelId="{A5686835-A480-4EB5-96C4-412929D0F514}">
      <dsp:nvSpPr>
        <dsp:cNvPr id="0" name=""/>
        <dsp:cNvSpPr/>
      </dsp:nvSpPr>
      <dsp:spPr>
        <a:xfrm>
          <a:off x="0" y="1773936"/>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BE145-314C-461B-B3AE-42BA687AEA6F}">
      <dsp:nvSpPr>
        <dsp:cNvPr id="0" name=""/>
        <dsp:cNvSpPr/>
      </dsp:nvSpPr>
      <dsp:spPr>
        <a:xfrm>
          <a:off x="0" y="1773936"/>
          <a:ext cx="4818888" cy="59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MX" sz="2700" kern="1200"/>
            <a:t>Escalabilidad y Costos de Mantenimiento</a:t>
          </a:r>
          <a:endParaRPr lang="en-US" sz="2700" kern="1200"/>
        </a:p>
      </dsp:txBody>
      <dsp:txXfrm>
        <a:off x="0" y="1773936"/>
        <a:ext cx="4818888" cy="590734"/>
      </dsp:txXfrm>
    </dsp:sp>
    <dsp:sp modelId="{AC5202C0-3FB4-4BF2-8FA1-97E50F5CD2C6}">
      <dsp:nvSpPr>
        <dsp:cNvPr id="0" name=""/>
        <dsp:cNvSpPr/>
      </dsp:nvSpPr>
      <dsp:spPr>
        <a:xfrm>
          <a:off x="0" y="2364670"/>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53440-4E83-48F3-A758-88C156A34A33}">
      <dsp:nvSpPr>
        <dsp:cNvPr id="0" name=""/>
        <dsp:cNvSpPr/>
      </dsp:nvSpPr>
      <dsp:spPr>
        <a:xfrm>
          <a:off x="0" y="2364670"/>
          <a:ext cx="4818888" cy="59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MX" sz="2700" kern="1200"/>
            <a:t>Complejidad de Aprendizaje y Uso</a:t>
          </a:r>
          <a:endParaRPr lang="en-US" sz="2700" kern="1200"/>
        </a:p>
      </dsp:txBody>
      <dsp:txXfrm>
        <a:off x="0" y="2364670"/>
        <a:ext cx="4818888" cy="590734"/>
      </dsp:txXfrm>
    </dsp:sp>
    <dsp:sp modelId="{8EE92B5F-BF7A-4E04-9A00-2E6C01F8F1C3}">
      <dsp:nvSpPr>
        <dsp:cNvPr id="0" name=""/>
        <dsp:cNvSpPr/>
      </dsp:nvSpPr>
      <dsp:spPr>
        <a:xfrm>
          <a:off x="0" y="2955405"/>
          <a:ext cx="48188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492BA3-D234-485E-A73C-CD8F3D29F279}">
      <dsp:nvSpPr>
        <dsp:cNvPr id="0" name=""/>
        <dsp:cNvSpPr/>
      </dsp:nvSpPr>
      <dsp:spPr>
        <a:xfrm>
          <a:off x="0" y="2955405"/>
          <a:ext cx="4818888" cy="590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419" sz="2700" b="1" kern="1200"/>
            <a:t>Espacio de Almacenamiento Limitado</a:t>
          </a:r>
          <a:r>
            <a:rPr lang="es-419" sz="2700" kern="1200"/>
            <a:t>:</a:t>
          </a:r>
          <a:endParaRPr lang="en-US" sz="2700" kern="1200"/>
        </a:p>
      </dsp:txBody>
      <dsp:txXfrm>
        <a:off x="0" y="2955405"/>
        <a:ext cx="4818888" cy="5907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5:48:48.27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8T01:58:22.390"/>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9/7/2024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86223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275653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93931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774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539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2055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397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210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422088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93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9/7/2024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26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9/7/2024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2165304594"/>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2" r:id="rId7"/>
    <p:sldLayoutId id="2147483803" r:id="rId8"/>
    <p:sldLayoutId id="2147483804" r:id="rId9"/>
    <p:sldLayoutId id="2147483805" r:id="rId10"/>
    <p:sldLayoutId id="214748380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customXml" Target="../ink/ink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24.svg"/><Relationship Id="rId4" Type="http://schemas.openxmlformats.org/officeDocument/2006/relationships/diagramQuickStyle" Target="../diagrams/quickStyle2.xm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patrón de acuarela abstracto azul sobre un fondo blanco">
            <a:extLst>
              <a:ext uri="{FF2B5EF4-FFF2-40B4-BE49-F238E27FC236}">
                <a16:creationId xmlns:a16="http://schemas.microsoft.com/office/drawing/2014/main" id="{0C16A8DD-9491-D68A-6191-DBC44A5253AA}"/>
              </a:ext>
            </a:extLst>
          </p:cNvPr>
          <p:cNvPicPr>
            <a:picLocks noChangeAspect="1"/>
          </p:cNvPicPr>
          <p:nvPr/>
        </p:nvPicPr>
        <p:blipFill>
          <a:blip r:embed="rId2">
            <a:alphaModFix amt="50000"/>
          </a:blip>
          <a:srcRect t="14634" r="-1" b="1075"/>
          <a:stretch/>
        </p:blipFill>
        <p:spPr>
          <a:xfrm>
            <a:off x="20" y="10"/>
            <a:ext cx="12188931" cy="6857990"/>
          </a:xfrm>
          <a:prstGeom prst="rect">
            <a:avLst/>
          </a:prstGeom>
        </p:spPr>
      </p:pic>
      <p:sp>
        <p:nvSpPr>
          <p:cNvPr id="2" name="Título 1">
            <a:extLst>
              <a:ext uri="{FF2B5EF4-FFF2-40B4-BE49-F238E27FC236}">
                <a16:creationId xmlns:a16="http://schemas.microsoft.com/office/drawing/2014/main" id="{E26C2176-F80A-07FC-4EFC-979ADCD3BACD}"/>
              </a:ext>
            </a:extLst>
          </p:cNvPr>
          <p:cNvSpPr>
            <a:spLocks noGrp="1"/>
          </p:cNvSpPr>
          <p:nvPr>
            <p:ph type="ctrTitle"/>
          </p:nvPr>
        </p:nvSpPr>
        <p:spPr>
          <a:xfrm>
            <a:off x="1527048" y="1124712"/>
            <a:ext cx="9144000" cy="3063240"/>
          </a:xfrm>
        </p:spPr>
        <p:txBody>
          <a:bodyPr>
            <a:normAutofit/>
          </a:bodyPr>
          <a:lstStyle/>
          <a:p>
            <a:pPr algn="ctr"/>
            <a:r>
              <a:rPr lang="es-ES" sz="8900">
                <a:latin typeface="ADLaM Display" panose="02010000000000000000" pitchFamily="2" charset="0"/>
                <a:ea typeface="ADLaM Display" panose="02010000000000000000" pitchFamily="2" charset="0"/>
                <a:cs typeface="ADLaM Display" panose="02010000000000000000" pitchFamily="2" charset="0"/>
              </a:rPr>
              <a:t>BASE DE DATOS RELACIONAL </a:t>
            </a:r>
            <a:endParaRPr lang="es-MX" sz="890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ítulo 2">
            <a:extLst>
              <a:ext uri="{FF2B5EF4-FFF2-40B4-BE49-F238E27FC236}">
                <a16:creationId xmlns:a16="http://schemas.microsoft.com/office/drawing/2014/main" id="{3539F3D0-FD25-7495-47BC-EDDD0E4F54B3}"/>
              </a:ext>
            </a:extLst>
          </p:cNvPr>
          <p:cNvSpPr>
            <a:spLocks noGrp="1"/>
          </p:cNvSpPr>
          <p:nvPr>
            <p:ph type="subTitle" idx="1"/>
          </p:nvPr>
        </p:nvSpPr>
        <p:spPr>
          <a:xfrm>
            <a:off x="1527048" y="4599432"/>
            <a:ext cx="9144000" cy="1227520"/>
          </a:xfrm>
        </p:spPr>
        <p:txBody>
          <a:bodyPr>
            <a:normAutofit fontScale="70000" lnSpcReduction="20000"/>
          </a:bodyPr>
          <a:lstStyle/>
          <a:p>
            <a:pPr algn="ctr">
              <a:lnSpc>
                <a:spcPct val="100000"/>
              </a:lnSpc>
            </a:pPr>
            <a:r>
              <a:rPr lang="es-ES" sz="3200" dirty="0">
                <a:latin typeface="ADLaM Display" panose="02010000000000000000" pitchFamily="2" charset="0"/>
                <a:ea typeface="ADLaM Display" panose="02010000000000000000" pitchFamily="2" charset="0"/>
                <a:cs typeface="ADLaM Display" panose="02010000000000000000" pitchFamily="2" charset="0"/>
              </a:rPr>
              <a:t>EQUIPOS INTEGRADOS </a:t>
            </a:r>
            <a:r>
              <a:rPr lang="es-MX" sz="3200" dirty="0">
                <a:latin typeface="ADLaM Display" panose="02010000000000000000" pitchFamily="2" charset="0"/>
                <a:ea typeface="ADLaM Display" panose="02010000000000000000" pitchFamily="2" charset="0"/>
                <a:cs typeface="ADLaM Display" panose="02010000000000000000" pitchFamily="2" charset="0"/>
              </a:rPr>
              <a:t>:</a:t>
            </a:r>
          </a:p>
          <a:p>
            <a:pPr algn="ctr">
              <a:lnSpc>
                <a:spcPct val="100000"/>
              </a:lnSpc>
            </a:pPr>
            <a:r>
              <a:rPr lang="es-MX" sz="3200" dirty="0">
                <a:latin typeface="ADLaM Display" panose="02010000000000000000" pitchFamily="2" charset="0"/>
                <a:ea typeface="ADLaM Display" panose="02010000000000000000" pitchFamily="2" charset="0"/>
                <a:cs typeface="ADLaM Display" panose="02010000000000000000" pitchFamily="2" charset="0"/>
              </a:rPr>
              <a:t>LOS ATOCHITOS </a:t>
            </a:r>
          </a:p>
          <a:p>
            <a:pPr algn="ctr">
              <a:lnSpc>
                <a:spcPct val="100000"/>
              </a:lnSpc>
            </a:pPr>
            <a:r>
              <a:rPr lang="es-MX" sz="3200" dirty="0">
                <a:latin typeface="ADLaM Display" panose="02010000000000000000" pitchFamily="2" charset="0"/>
                <a:ea typeface="ADLaM Display" panose="02010000000000000000" pitchFamily="2" charset="0"/>
                <a:cs typeface="ADLaM Display" panose="02010000000000000000" pitchFamily="2" charset="0"/>
              </a:rPr>
              <a:t>LOS INGES</a:t>
            </a:r>
            <a:endParaRPr lang="es-ES"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1963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0B767-4E92-165B-2A1B-CB7DB4B1CBE6}"/>
              </a:ext>
            </a:extLst>
          </p:cNvPr>
          <p:cNvSpPr>
            <a:spLocks noGrp="1"/>
          </p:cNvSpPr>
          <p:nvPr>
            <p:ph type="title"/>
          </p:nvPr>
        </p:nvSpPr>
        <p:spPr/>
        <p:txBody>
          <a:bodyPr/>
          <a:lstStyle/>
          <a:p>
            <a:pPr algn="ctr"/>
            <a:r>
              <a:rPr lang="es-MX" dirty="0"/>
              <a:t>“ACID”</a:t>
            </a:r>
          </a:p>
        </p:txBody>
      </p:sp>
      <p:sp>
        <p:nvSpPr>
          <p:cNvPr id="3" name="Marcador de contenido 2">
            <a:extLst>
              <a:ext uri="{FF2B5EF4-FFF2-40B4-BE49-F238E27FC236}">
                <a16:creationId xmlns:a16="http://schemas.microsoft.com/office/drawing/2014/main" id="{93FCEDCE-5E0E-68EC-92F4-87ACE3BAB360}"/>
              </a:ext>
            </a:extLst>
          </p:cNvPr>
          <p:cNvSpPr>
            <a:spLocks noGrp="1"/>
          </p:cNvSpPr>
          <p:nvPr>
            <p:ph idx="1"/>
          </p:nvPr>
        </p:nvSpPr>
        <p:spPr>
          <a:xfrm>
            <a:off x="838200" y="1929384"/>
            <a:ext cx="10984832" cy="4928616"/>
          </a:xfrm>
        </p:spPr>
        <p:txBody>
          <a:bodyPr>
            <a:normAutofit fontScale="77500" lnSpcReduction="20000"/>
          </a:bodyPr>
          <a:lstStyle/>
          <a:p>
            <a:pPr algn="just"/>
            <a:r>
              <a:rPr lang="es-ES" dirty="0">
                <a:latin typeface="ADLaM Display" panose="02010000000000000000" pitchFamily="2" charset="0"/>
                <a:ea typeface="ADLaM Display" panose="02010000000000000000" pitchFamily="2" charset="0"/>
                <a:cs typeface="ADLaM Display" panose="02010000000000000000" pitchFamily="2" charset="0"/>
              </a:rPr>
              <a:t>Son cuatro las propiedades cruciales que definen las transacciones de las bases de datos relacionales: atomicidad, uniformidad, aislamiento y durabilidad. Estas suelen conocerse como ACID, su acrónimo en inglés.</a:t>
            </a:r>
          </a:p>
          <a:p>
            <a:pPr algn="just"/>
            <a:endParaRPr lang="es-ES" dirty="0">
              <a:latin typeface="ADLaM Display" panose="02010000000000000000" pitchFamily="2" charset="0"/>
              <a:ea typeface="ADLaM Display" panose="02010000000000000000" pitchFamily="2" charset="0"/>
              <a:cs typeface="ADLaM Display" panose="02010000000000000000" pitchFamily="2" charset="0"/>
            </a:endParaRPr>
          </a:p>
          <a:p>
            <a:pPr algn="just"/>
            <a:r>
              <a:rPr lang="es-ES" dirty="0">
                <a:latin typeface="ADLaM Display" panose="02010000000000000000" pitchFamily="2" charset="0"/>
                <a:ea typeface="ADLaM Display" panose="02010000000000000000" pitchFamily="2" charset="0"/>
                <a:cs typeface="ADLaM Display" panose="02010000000000000000" pitchFamily="2" charset="0"/>
              </a:rPr>
              <a:t>La </a:t>
            </a:r>
            <a:r>
              <a:rPr lang="es-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atomicidad</a:t>
            </a:r>
            <a:r>
              <a:rPr lang="es-ES" dirty="0">
                <a:latin typeface="ADLaM Display" panose="02010000000000000000" pitchFamily="2" charset="0"/>
                <a:ea typeface="ADLaM Display" panose="02010000000000000000" pitchFamily="2" charset="0"/>
                <a:cs typeface="ADLaM Display" panose="02010000000000000000" pitchFamily="2" charset="0"/>
              </a:rPr>
              <a:t> define todos los elementos que conforman una transacción completa de base de datos.</a:t>
            </a:r>
          </a:p>
          <a:p>
            <a:pPr algn="just"/>
            <a:r>
              <a:rPr lang="es-ES" dirty="0">
                <a:latin typeface="ADLaM Display" panose="02010000000000000000" pitchFamily="2" charset="0"/>
                <a:ea typeface="ADLaM Display" panose="02010000000000000000" pitchFamily="2" charset="0"/>
                <a:cs typeface="ADLaM Display" panose="02010000000000000000" pitchFamily="2" charset="0"/>
              </a:rPr>
              <a:t>La </a:t>
            </a:r>
            <a:r>
              <a:rPr lang="es-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Coherencia</a:t>
            </a:r>
            <a:r>
              <a:rPr lang="es-ES" dirty="0">
                <a:latin typeface="ADLaM Display" panose="02010000000000000000" pitchFamily="2" charset="0"/>
                <a:ea typeface="ADLaM Display" panose="02010000000000000000" pitchFamily="2" charset="0"/>
                <a:cs typeface="ADLaM Display" panose="02010000000000000000" pitchFamily="2" charset="0"/>
              </a:rPr>
              <a:t> define las reglas para mantener los puntos de datos en un estado correcto después de una transacción.</a:t>
            </a:r>
          </a:p>
          <a:p>
            <a:pPr algn="just"/>
            <a:r>
              <a:rPr lang="es-ES" dirty="0">
                <a:latin typeface="ADLaM Display" panose="02010000000000000000" pitchFamily="2" charset="0"/>
                <a:ea typeface="ADLaM Display" panose="02010000000000000000" pitchFamily="2" charset="0"/>
                <a:cs typeface="ADLaM Display" panose="02010000000000000000" pitchFamily="2" charset="0"/>
              </a:rPr>
              <a:t>El </a:t>
            </a:r>
            <a:r>
              <a:rPr lang="es-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aislamiento</a:t>
            </a:r>
            <a:r>
              <a:rPr lang="es-ES" dirty="0">
                <a:latin typeface="ADLaM Display" panose="02010000000000000000" pitchFamily="2" charset="0"/>
                <a:ea typeface="ADLaM Display" panose="02010000000000000000" pitchFamily="2" charset="0"/>
                <a:cs typeface="ADLaM Display" panose="02010000000000000000" pitchFamily="2" charset="0"/>
              </a:rPr>
              <a:t> impide que el efecto de una transacción sea visible a otros hasta que se establezca el compromiso, a fin de evitar confusiones.</a:t>
            </a:r>
          </a:p>
          <a:p>
            <a:pPr algn="just"/>
            <a:r>
              <a:rPr lang="es-ES" dirty="0">
                <a:latin typeface="ADLaM Display" panose="02010000000000000000" pitchFamily="2" charset="0"/>
                <a:ea typeface="ADLaM Display" panose="02010000000000000000" pitchFamily="2" charset="0"/>
                <a:cs typeface="ADLaM Display" panose="02010000000000000000" pitchFamily="2" charset="0"/>
              </a:rPr>
              <a:t>La </a:t>
            </a:r>
            <a:r>
              <a:rPr lang="es-ES"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durabilidad</a:t>
            </a:r>
            <a:r>
              <a:rPr lang="es-ES" dirty="0">
                <a:latin typeface="ADLaM Display" panose="02010000000000000000" pitchFamily="2" charset="0"/>
                <a:ea typeface="ADLaM Display" panose="02010000000000000000" pitchFamily="2" charset="0"/>
                <a:cs typeface="ADLaM Display" panose="02010000000000000000" pitchFamily="2" charset="0"/>
              </a:rPr>
              <a:t> garantiza que los cambios en los datos se vuelvan permanentes cuando la transacción se haya fijado y hayamos llegado a un compromiso.</a:t>
            </a:r>
            <a:endParaRPr lang="es-MX"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36102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F7A34F-9709-6954-6E6E-9F718472C60A}"/>
              </a:ext>
            </a:extLst>
          </p:cNvPr>
          <p:cNvSpPr>
            <a:spLocks noGrp="1"/>
          </p:cNvSpPr>
          <p:nvPr>
            <p:ph type="title"/>
          </p:nvPr>
        </p:nvSpPr>
        <p:spPr>
          <a:xfrm>
            <a:off x="2560321" y="239348"/>
            <a:ext cx="7157234" cy="1260269"/>
          </a:xfrm>
        </p:spPr>
        <p:txBody>
          <a:bodyPr anchor="b">
            <a:normAutofit/>
          </a:bodyPr>
          <a:lstStyle/>
          <a:p>
            <a:pPr>
              <a:lnSpc>
                <a:spcPct val="90000"/>
              </a:lnSpc>
            </a:pPr>
            <a:r>
              <a:rPr lang="es-MX" sz="4200" dirty="0"/>
              <a:t>“PROCEDIMIENTOS ALMACENADOS Y BASES DE DATOS RELACIONALES”</a:t>
            </a:r>
          </a:p>
        </p:txBody>
      </p:sp>
      <p:pic>
        <p:nvPicPr>
          <p:cNvPr id="4" name="Imagen 3" descr="Icono&#10;&#10;Descripción generada automáticamente">
            <a:extLst>
              <a:ext uri="{FF2B5EF4-FFF2-40B4-BE49-F238E27FC236}">
                <a16:creationId xmlns:a16="http://schemas.microsoft.com/office/drawing/2014/main" id="{814F807D-2F89-D465-D750-54F88F40A454}"/>
              </a:ext>
            </a:extLst>
          </p:cNvPr>
          <p:cNvPicPr>
            <a:picLocks noChangeAspect="1"/>
          </p:cNvPicPr>
          <p:nvPr/>
        </p:nvPicPr>
        <p:blipFill>
          <a:blip r:embed="rId2"/>
          <a:srcRect l="892" r="6674" b="-2"/>
          <a:stretch/>
        </p:blipFill>
        <p:spPr>
          <a:xfrm>
            <a:off x="-127569" y="2849172"/>
            <a:ext cx="2934776" cy="2397159"/>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11" name="Rectangle 6">
            <a:extLst>
              <a:ext uri="{FF2B5EF4-FFF2-40B4-BE49-F238E27FC236}">
                <a16:creationId xmlns:a16="http://schemas.microsoft.com/office/drawing/2014/main" id="{3EB27620-B0B1-4232-A055-99D347606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289514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FEE398"/>
          </a:solidFill>
          <a:ln w="38100" cap="rnd">
            <a:solidFill>
              <a:srgbClr val="FEE39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9A99BFC-A184-4272-5112-612206E172BF}"/>
              </a:ext>
            </a:extLst>
          </p:cNvPr>
          <p:cNvSpPr>
            <a:spLocks noGrp="1"/>
          </p:cNvSpPr>
          <p:nvPr>
            <p:ph idx="1"/>
          </p:nvPr>
        </p:nvSpPr>
        <p:spPr>
          <a:xfrm>
            <a:off x="2807208" y="1738965"/>
            <a:ext cx="9381743" cy="4879687"/>
          </a:xfrm>
        </p:spPr>
        <p:txBody>
          <a:bodyPr anchor="t">
            <a:normAutofit/>
          </a:bodyPr>
          <a:lstStyle/>
          <a:p>
            <a:pPr algn="just">
              <a:lnSpc>
                <a:spcPct val="100000"/>
              </a:lnSpc>
            </a:pPr>
            <a:r>
              <a:rPr lang="es-MX" sz="1600" dirty="0">
                <a:latin typeface="ADLaM Display" panose="02010000000000000000" pitchFamily="2" charset="0"/>
                <a:ea typeface="ADLaM Display" panose="02010000000000000000" pitchFamily="2" charset="0"/>
                <a:cs typeface="ADLaM Display" panose="02010000000000000000" pitchFamily="2" charset="0"/>
              </a:rPr>
              <a:t>El acceso a los datos implica muchas acciones repetitivas.</a:t>
            </a:r>
          </a:p>
          <a:p>
            <a:pPr algn="just">
              <a:lnSpc>
                <a:spcPct val="100000"/>
              </a:lnSpc>
            </a:pPr>
            <a:r>
              <a:rPr lang="es-MX" sz="1600" dirty="0">
                <a:latin typeface="ADLaM Display" panose="02010000000000000000" pitchFamily="2" charset="0"/>
                <a:ea typeface="ADLaM Display" panose="02010000000000000000" pitchFamily="2" charset="0"/>
                <a:cs typeface="ADLaM Display" panose="02010000000000000000" pitchFamily="2" charset="0"/>
              </a:rPr>
              <a:t>Las funciones de acceso de datos requieren algún tipo de código para acceder a la base de datos . Los desarrolladores de aplicaciones no desean reescribir código ya existente para utilizar en cada nueva aplicación.</a:t>
            </a:r>
          </a:p>
          <a:p>
            <a:pPr algn="just">
              <a:lnSpc>
                <a:spcPct val="100000"/>
              </a:lnSpc>
            </a:pPr>
            <a:r>
              <a:rPr lang="es-ES" sz="1600" dirty="0">
                <a:latin typeface="ADLaM Display" panose="02010000000000000000" pitchFamily="2" charset="0"/>
                <a:ea typeface="ADLaM Display" panose="02010000000000000000" pitchFamily="2" charset="0"/>
                <a:cs typeface="ADLaM Display" panose="02010000000000000000" pitchFamily="2" charset="0"/>
              </a:rPr>
              <a:t>Los procedimientos almacenados también pueden</a:t>
            </a:r>
            <a:r>
              <a:rPr lang="es-MX" sz="1600" dirty="0">
                <a:latin typeface="ADLaM Display" panose="02010000000000000000" pitchFamily="2" charset="0"/>
                <a:ea typeface="ADLaM Display" panose="02010000000000000000" pitchFamily="2" charset="0"/>
                <a:cs typeface="ADLaM Display" panose="02010000000000000000" pitchFamily="2" charset="0"/>
              </a:rPr>
              <a:t> ayudar a los desarrolladores a garantizar que ciertas funciones de datos en aplicación se implementen de una manera específica.</a:t>
            </a:r>
          </a:p>
          <a:p>
            <a:pPr algn="just">
              <a:lnSpc>
                <a:spcPct val="100000"/>
              </a:lnSpc>
            </a:pPr>
            <a:r>
              <a:rPr lang="es-MX" sz="1600" dirty="0">
                <a:latin typeface="ADLaM Display" panose="02010000000000000000" pitchFamily="2" charset="0"/>
                <a:ea typeface="ADLaM Display" panose="02010000000000000000" pitchFamily="2" charset="0"/>
                <a:cs typeface="ADLaM Display" panose="02010000000000000000" pitchFamily="2" charset="0"/>
              </a:rPr>
              <a:t>Las BD relacionales permiten procedimientos almacenados: bloques de código a los que se pueden acceder con una simple llamada a la aplicación ejemplo: </a:t>
            </a:r>
          </a:p>
          <a:p>
            <a:pPr marL="0" indent="0" algn="just">
              <a:lnSpc>
                <a:spcPct val="100000"/>
              </a:lnSpc>
              <a:buNone/>
            </a:pPr>
            <a:r>
              <a:rPr lang="es-MX" sz="1600" dirty="0">
                <a:latin typeface="ADLaM Display" panose="02010000000000000000" pitchFamily="2" charset="0"/>
                <a:ea typeface="ADLaM Display" panose="02010000000000000000" pitchFamily="2" charset="0"/>
                <a:cs typeface="ADLaM Display" panose="02010000000000000000" pitchFamily="2" charset="0"/>
              </a:rPr>
              <a:t>    -</a:t>
            </a:r>
            <a:r>
              <a:rPr lang="es-ES" sz="1600" dirty="0">
                <a:latin typeface="ADLaM Display" panose="02010000000000000000" pitchFamily="2" charset="0"/>
                <a:ea typeface="ADLaM Display" panose="02010000000000000000" pitchFamily="2" charset="0"/>
                <a:cs typeface="ADLaM Display" panose="02010000000000000000" pitchFamily="2" charset="0"/>
              </a:rPr>
              <a:t> Un solo procedimiento almacenado puede proporcionar un etiquetado de registro uniforme para usuarios de múltiples aplicaciones</a:t>
            </a:r>
            <a:r>
              <a:rPr lang="es-MX" sz="1600" dirty="0">
                <a:latin typeface="ADLaM Display" panose="02010000000000000000" pitchFamily="2" charset="0"/>
                <a:ea typeface="ADLaM Display" panose="02010000000000000000" pitchFamily="2" charset="0"/>
                <a:cs typeface="ADLaM Display" panose="02010000000000000000" pitchFamily="2" charset="0"/>
              </a:rPr>
              <a:t>.</a:t>
            </a:r>
          </a:p>
          <a:p>
            <a:pPr marL="0" indent="0">
              <a:lnSpc>
                <a:spcPct val="100000"/>
              </a:lnSpc>
              <a:buNone/>
            </a:pPr>
            <a:endParaRPr lang="es-MX" sz="1100" dirty="0"/>
          </a:p>
          <a:p>
            <a:pPr marL="0" indent="0">
              <a:lnSpc>
                <a:spcPct val="100000"/>
              </a:lnSpc>
              <a:buNone/>
            </a:pPr>
            <a:endParaRPr lang="es-MX" sz="1100" dirty="0"/>
          </a:p>
        </p:txBody>
      </p:sp>
    </p:spTree>
    <p:extLst>
      <p:ext uri="{BB962C8B-B14F-4D97-AF65-F5344CB8AC3E}">
        <p14:creationId xmlns:p14="http://schemas.microsoft.com/office/powerpoint/2010/main" val="318503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755E807-54E9-C3DA-38A8-B0D931EDBBB8}"/>
              </a:ext>
            </a:extLst>
          </p:cNvPr>
          <p:cNvSpPr>
            <a:spLocks noGrp="1"/>
          </p:cNvSpPr>
          <p:nvPr>
            <p:ph type="title"/>
          </p:nvPr>
        </p:nvSpPr>
        <p:spPr>
          <a:xfrm>
            <a:off x="838200" y="365125"/>
            <a:ext cx="10515600" cy="1325563"/>
          </a:xfrm>
        </p:spPr>
        <p:txBody>
          <a:bodyPr>
            <a:normAutofit/>
          </a:bodyPr>
          <a:lstStyle/>
          <a:p>
            <a:r>
              <a:rPr lang="es-MX" sz="7200">
                <a:solidFill>
                  <a:schemeClr val="bg1"/>
                </a:solidFill>
              </a:rPr>
              <a:t>Beneficios de las rBD</a:t>
            </a:r>
            <a:endParaRPr lang="es-419" sz="7200">
              <a:solidFill>
                <a:schemeClr val="bg1"/>
              </a:solidFill>
            </a:endParaRPr>
          </a:p>
        </p:txBody>
      </p:sp>
      <p:graphicFrame>
        <p:nvGraphicFramePr>
          <p:cNvPr id="15" name="Marcador de contenido 2">
            <a:extLst>
              <a:ext uri="{FF2B5EF4-FFF2-40B4-BE49-F238E27FC236}">
                <a16:creationId xmlns:a16="http://schemas.microsoft.com/office/drawing/2014/main" id="{A5829491-6092-EF09-AB8E-2BE061BF94B6}"/>
              </a:ext>
            </a:extLst>
          </p:cNvPr>
          <p:cNvGraphicFramePr>
            <a:graphicFrameLocks noGrp="1"/>
          </p:cNvGraphicFramePr>
          <p:nvPr>
            <p:ph idx="1"/>
            <p:extLst>
              <p:ext uri="{D42A27DB-BD31-4B8C-83A1-F6EECF244321}">
                <p14:modId xmlns:p14="http://schemas.microsoft.com/office/powerpoint/2010/main" val="413505043"/>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93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2A6FC2-FF1F-5403-A1E9-6892E4580A13}"/>
              </a:ext>
            </a:extLst>
          </p:cNvPr>
          <p:cNvSpPr>
            <a:spLocks noGrp="1"/>
          </p:cNvSpPr>
          <p:nvPr>
            <p:ph type="title"/>
          </p:nvPr>
        </p:nvSpPr>
        <p:spPr>
          <a:xfrm>
            <a:off x="630936" y="640080"/>
            <a:ext cx="4818888" cy="1481328"/>
          </a:xfrm>
        </p:spPr>
        <p:txBody>
          <a:bodyPr anchor="b">
            <a:normAutofit/>
          </a:bodyPr>
          <a:lstStyle/>
          <a:p>
            <a:r>
              <a:rPr lang="es-MX" sz="5600" dirty="0"/>
              <a:t>Desventajas</a:t>
            </a:r>
            <a:endParaRPr lang="es-419" sz="5600" dirty="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Marcador de contenido 2">
            <a:extLst>
              <a:ext uri="{FF2B5EF4-FFF2-40B4-BE49-F238E27FC236}">
                <a16:creationId xmlns:a16="http://schemas.microsoft.com/office/drawing/2014/main" id="{D216C9B0-EAE6-6D17-0A8B-9FC9F7255C73}"/>
              </a:ext>
            </a:extLst>
          </p:cNvPr>
          <p:cNvGraphicFramePr>
            <a:graphicFrameLocks noGrp="1"/>
          </p:cNvGraphicFramePr>
          <p:nvPr>
            <p:ph idx="1"/>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8"/>
              <a:stretch>
                <a:fillRect/>
              </a:stretch>
            </p:blipFill>
            <p:spPr>
              <a:xfrm>
                <a:off x="5737403" y="1956150"/>
                <a:ext cx="36000" cy="32709"/>
              </a:xfrm>
              <a:prstGeom prst="rect">
                <a:avLst/>
              </a:prstGeom>
            </p:spPr>
          </p:pic>
        </mc:Fallback>
      </mc:AlternateContent>
      <p:pic>
        <p:nvPicPr>
          <p:cNvPr id="7" name="Graphic 6" descr="Advertencia">
            <a:extLst>
              <a:ext uri="{FF2B5EF4-FFF2-40B4-BE49-F238E27FC236}">
                <a16:creationId xmlns:a16="http://schemas.microsoft.com/office/drawing/2014/main" id="{96661895-DA68-518C-20FA-537D29ADFF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0247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0473EE70-FD75-0B09-01C5-35A4AAEA68F3}"/>
              </a:ext>
            </a:extLst>
          </p:cNvPr>
          <p:cNvPicPr>
            <a:picLocks noGrp="1" noChangeAspect="1"/>
          </p:cNvPicPr>
          <p:nvPr>
            <p:ph idx="1"/>
          </p:nvPr>
        </p:nvPicPr>
        <p:blipFill>
          <a:blip r:embed="rId2">
            <a:alphaModFix amt="50000"/>
          </a:blip>
          <a:srcRect t="17562" r="-1" b="17951"/>
          <a:stretch/>
        </p:blipFill>
        <p:spPr>
          <a:xfrm>
            <a:off x="20" y="10"/>
            <a:ext cx="12188931" cy="6857990"/>
          </a:xfrm>
          <a:prstGeom prst="rect">
            <a:avLst/>
          </a:prstGeom>
        </p:spPr>
      </p:pic>
      <p:sp>
        <p:nvSpPr>
          <p:cNvPr id="2" name="Título 1">
            <a:extLst>
              <a:ext uri="{FF2B5EF4-FFF2-40B4-BE49-F238E27FC236}">
                <a16:creationId xmlns:a16="http://schemas.microsoft.com/office/drawing/2014/main" id="{DFC5F936-9DE1-D875-5B60-F6CE1CC0C780}"/>
              </a:ext>
            </a:extLst>
          </p:cNvPr>
          <p:cNvSpPr>
            <a:spLocks noGrp="1"/>
          </p:cNvSpPr>
          <p:nvPr>
            <p:ph type="title"/>
          </p:nvPr>
        </p:nvSpPr>
        <p:spPr>
          <a:xfrm>
            <a:off x="1527048" y="1124712"/>
            <a:ext cx="9144000" cy="3063240"/>
          </a:xfrm>
        </p:spPr>
        <p:txBody>
          <a:bodyPr vert="horz" lIns="91440" tIns="45720" rIns="91440" bIns="45720" rtlCol="0" anchor="b">
            <a:normAutofit/>
          </a:bodyPr>
          <a:lstStyle/>
          <a:p>
            <a:pPr algn="ctr"/>
            <a:r>
              <a:rPr lang="en-US" sz="9600"/>
              <a:t>¿Qué SON LAS BASES DE DATOS RELACIONALES? </a:t>
            </a:r>
          </a:p>
        </p:txBody>
      </p:sp>
      <p:sp>
        <p:nvSpPr>
          <p:cNvPr id="13"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7065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AD66E"/>
          </a:solidFill>
          <a:ln w="38100" cap="rnd">
            <a:solidFill>
              <a:srgbClr val="FAD6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8323CF7-7588-FD2F-A28A-5AE49850DB52}"/>
              </a:ext>
            </a:extLst>
          </p:cNvPr>
          <p:cNvSpPr>
            <a:spLocks noGrp="1"/>
          </p:cNvSpPr>
          <p:nvPr>
            <p:ph idx="1"/>
          </p:nvPr>
        </p:nvSpPr>
        <p:spPr>
          <a:xfrm>
            <a:off x="572493" y="2071316"/>
            <a:ext cx="5892475" cy="4768396"/>
          </a:xfrm>
        </p:spPr>
        <p:txBody>
          <a:bodyPr anchor="t">
            <a:normAutofit/>
          </a:bodyPr>
          <a:lstStyle/>
          <a:p>
            <a:pPr algn="just">
              <a:lnSpc>
                <a:spcPct val="100000"/>
              </a:lnSpc>
            </a:pPr>
            <a:r>
              <a:rPr lang="es-ES" sz="2200" dirty="0">
                <a:latin typeface="ADLaM Display" panose="02010000000000000000" pitchFamily="2" charset="0"/>
                <a:ea typeface="ADLaM Display" panose="02010000000000000000" pitchFamily="2" charset="0"/>
                <a:cs typeface="ADLaM Display" panose="02010000000000000000" pitchFamily="2" charset="0"/>
              </a:rPr>
              <a:t>UNA BASE DE DATOS RELACIONAL ES UN TIPO DE BASE DE DATOS QUE ALMACENA Y PROPORCIONA ACCESO A PUNTOS DE DATOS RELACIONADOS ENTRE SI.</a:t>
            </a:r>
          </a:p>
          <a:p>
            <a:pPr algn="just">
              <a:lnSpc>
                <a:spcPct val="100000"/>
              </a:lnSpc>
            </a:pPr>
            <a:r>
              <a:rPr lang="es-ES" sz="2200" dirty="0">
                <a:latin typeface="ADLaM Display" panose="02010000000000000000" pitchFamily="2" charset="0"/>
                <a:ea typeface="ADLaM Display" panose="02010000000000000000" pitchFamily="2" charset="0"/>
                <a:cs typeface="ADLaM Display" panose="02010000000000000000" pitchFamily="2" charset="0"/>
              </a:rPr>
              <a:t>CADA FILA EN UNA TABLA ES UN REGISTRO CON UNA ID ÙNICA, LA CUAL SE CONOCE COMO CLAVE.</a:t>
            </a:r>
          </a:p>
          <a:p>
            <a:pPr algn="just">
              <a:lnSpc>
                <a:spcPct val="100000"/>
              </a:lnSpc>
            </a:pPr>
            <a:r>
              <a:rPr lang="es-ES" sz="2200" dirty="0">
                <a:latin typeface="ADLaM Display" panose="02010000000000000000" pitchFamily="2" charset="0"/>
                <a:ea typeface="ADLaM Display" panose="02010000000000000000" pitchFamily="2" charset="0"/>
                <a:cs typeface="ADLaM Display" panose="02010000000000000000" pitchFamily="2" charset="0"/>
              </a:rPr>
              <a:t>LAS COLUMNAS DE LA TABLA CONTIENEN LOS ATRIBUTOS DE LOS DATOS Y CADA REGISTRO SUELE TENER UN VALOR PARA CADA ATRIBUTO.</a:t>
            </a:r>
            <a:endParaRPr lang="es-MX" sz="22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Imagen 3">
            <a:extLst>
              <a:ext uri="{FF2B5EF4-FFF2-40B4-BE49-F238E27FC236}">
                <a16:creationId xmlns:a16="http://schemas.microsoft.com/office/drawing/2014/main" id="{4E4ABDBC-195D-C91E-343D-3B6586BF3237}"/>
              </a:ext>
            </a:extLst>
          </p:cNvPr>
          <p:cNvPicPr>
            <a:picLocks noChangeAspect="1"/>
          </p:cNvPicPr>
          <p:nvPr/>
        </p:nvPicPr>
        <p:blipFill>
          <a:blip r:embed="rId2"/>
          <a:srcRect l="1190" r="2602" b="-3"/>
          <a:stretch/>
        </p:blipFill>
        <p:spPr>
          <a:xfrm>
            <a:off x="7675658" y="2093976"/>
            <a:ext cx="3941064" cy="4096512"/>
          </a:xfrm>
          <a:prstGeom prst="rect">
            <a:avLst/>
          </a:prstGeom>
        </p:spPr>
      </p:pic>
      <p:sp>
        <p:nvSpPr>
          <p:cNvPr id="5" name="CuadroTexto 4">
            <a:extLst>
              <a:ext uri="{FF2B5EF4-FFF2-40B4-BE49-F238E27FC236}">
                <a16:creationId xmlns:a16="http://schemas.microsoft.com/office/drawing/2014/main" id="{DC5B4297-F352-B443-FF4E-65725A9D3DB5}"/>
              </a:ext>
            </a:extLst>
          </p:cNvPr>
          <p:cNvSpPr txBox="1"/>
          <p:nvPr/>
        </p:nvSpPr>
        <p:spPr>
          <a:xfrm>
            <a:off x="2053390" y="246817"/>
            <a:ext cx="7411453" cy="1323439"/>
          </a:xfrm>
          <a:prstGeom prst="rect">
            <a:avLst/>
          </a:prstGeom>
          <a:noFill/>
        </p:spPr>
        <p:txBody>
          <a:bodyPr wrap="square" rtlCol="0">
            <a:spAutoFit/>
          </a:bodyPr>
          <a:lstStyle/>
          <a:p>
            <a:pPr algn="ctr"/>
            <a:r>
              <a:rPr lang="es-ES" sz="4000" dirty="0">
                <a:latin typeface="Amasis MT Pro Black" panose="02040A04050005020304" pitchFamily="18" charset="0"/>
                <a:ea typeface="ADLaM Display" panose="02010000000000000000" pitchFamily="2" charset="0"/>
                <a:cs typeface="ADLaM Display" panose="02010000000000000000" pitchFamily="2" charset="0"/>
              </a:rPr>
              <a:t>BASE DE DATOS RELACIONAL </a:t>
            </a:r>
            <a:endParaRPr lang="es-MX" sz="4000" dirty="0">
              <a:latin typeface="Amasis MT Pro Black" panose="02040A04050005020304" pitchFamily="18"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84464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97A378-7648-C792-C0C8-21D22C39526F}"/>
              </a:ext>
            </a:extLst>
          </p:cNvPr>
          <p:cNvSpPr>
            <a:spLocks noGrp="1"/>
          </p:cNvSpPr>
          <p:nvPr>
            <p:ph type="title"/>
          </p:nvPr>
        </p:nvSpPr>
        <p:spPr>
          <a:xfrm>
            <a:off x="321814" y="499551"/>
            <a:ext cx="4844230" cy="1859041"/>
          </a:xfrm>
        </p:spPr>
        <p:txBody>
          <a:bodyPr anchor="b">
            <a:normAutofit fontScale="90000"/>
          </a:bodyPr>
          <a:lstStyle/>
          <a:p>
            <a:pPr>
              <a:lnSpc>
                <a:spcPct val="90000"/>
              </a:lnSpc>
            </a:pPr>
            <a:r>
              <a:rPr lang="es-ES" sz="3800" dirty="0">
                <a:latin typeface="Amasis MT Pro Black" panose="02040A04050005020304" pitchFamily="18" charset="0"/>
              </a:rPr>
              <a:t>ESTRUCTURA DE LAS BASES DE DATOS RELACIONALES </a:t>
            </a:r>
            <a:endParaRPr lang="es-MX" sz="3800" dirty="0">
              <a:latin typeface="Amasis MT Pro Black" panose="02040A04050005020304" pitchFamily="18" charset="0"/>
            </a:endParaRP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F4E22"/>
          </a:solidFill>
          <a:ln w="38100" cap="rnd">
            <a:solidFill>
              <a:srgbClr val="FF4E2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C7167DF-FFDC-4C86-197A-8625F8D81CFF}"/>
              </a:ext>
            </a:extLst>
          </p:cNvPr>
          <p:cNvSpPr>
            <a:spLocks noGrp="1"/>
          </p:cNvSpPr>
          <p:nvPr>
            <p:ph idx="1"/>
          </p:nvPr>
        </p:nvSpPr>
        <p:spPr>
          <a:xfrm>
            <a:off x="160907" y="2741354"/>
            <a:ext cx="5005137" cy="4050792"/>
          </a:xfrm>
        </p:spPr>
        <p:txBody>
          <a:bodyPr anchor="t">
            <a:noAutofit/>
          </a:bodyPr>
          <a:lstStyle/>
          <a:p>
            <a:pPr algn="just"/>
            <a:r>
              <a:rPr lang="es-ES" sz="2000" dirty="0">
                <a:latin typeface="ADLaM Display" panose="02010000000000000000" pitchFamily="2" charset="0"/>
                <a:ea typeface="ADLaM Display" panose="02010000000000000000" pitchFamily="2" charset="0"/>
                <a:cs typeface="ADLaM Display" panose="02010000000000000000" pitchFamily="2" charset="0"/>
              </a:rPr>
              <a:t>El modelo relacional significa que las estructuras de datos lógicas (tablas, datos, las vistas Y los índices) están separadas de las estructuras de almacenamiento físicas.</a:t>
            </a:r>
          </a:p>
          <a:p>
            <a:pPr algn="just"/>
            <a:r>
              <a:rPr lang="es-ES" sz="2000" b="0" i="0" dirty="0">
                <a:solidFill>
                  <a:srgbClr val="161513"/>
                </a:solidFill>
                <a:effectLst/>
                <a:latin typeface="ADLaM Display" panose="02010000000000000000" pitchFamily="2" charset="0"/>
                <a:ea typeface="ADLaM Display" panose="02010000000000000000" pitchFamily="2" charset="0"/>
                <a:cs typeface="ADLaM Display" panose="02010000000000000000" pitchFamily="2" charset="0"/>
              </a:rPr>
              <a:t>Por esta separación, los administradores de bases de datos pueden gestionar el almacenamiento físico de datos sin que eso influya en el acceso a esos datos como estructura lógica.</a:t>
            </a:r>
            <a:endParaRPr lang="es-MX" sz="2000" dirty="0">
              <a:latin typeface="ADLaM Display" panose="02010000000000000000" pitchFamily="2" charset="0"/>
              <a:ea typeface="ADLaM Display" panose="02010000000000000000" pitchFamily="2" charset="0"/>
              <a:cs typeface="ADLaM Display" panose="02010000000000000000" pitchFamily="2" charset="0"/>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Imagen 3" descr="Diagrama&#10;&#10;Descripción generada automáticamente">
            <a:extLst>
              <a:ext uri="{FF2B5EF4-FFF2-40B4-BE49-F238E27FC236}">
                <a16:creationId xmlns:a16="http://schemas.microsoft.com/office/drawing/2014/main" id="{A45135A7-0B29-44F3-7C77-D1A2315813B6}"/>
              </a:ext>
            </a:extLst>
          </p:cNvPr>
          <p:cNvPicPr>
            <a:picLocks noChangeAspect="1"/>
          </p:cNvPicPr>
          <p:nvPr/>
        </p:nvPicPr>
        <p:blipFill>
          <a:blip r:embed="rId4"/>
          <a:stretch>
            <a:fillRect/>
          </a:stretch>
        </p:blipFill>
        <p:spPr>
          <a:xfrm>
            <a:off x="5326951" y="640080"/>
            <a:ext cx="6543235" cy="5577840"/>
          </a:xfrm>
          <a:prstGeom prst="rect">
            <a:avLst/>
          </a:prstGeom>
        </p:spPr>
      </p:pic>
    </p:spTree>
    <p:extLst>
      <p:ext uri="{BB962C8B-B14F-4D97-AF65-F5344CB8AC3E}">
        <p14:creationId xmlns:p14="http://schemas.microsoft.com/office/powerpoint/2010/main" val="55671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2FC124-2B67-8D6E-2DD7-63F7FB77A6D9}"/>
              </a:ext>
            </a:extLst>
          </p:cNvPr>
          <p:cNvSpPr>
            <a:spLocks noGrp="1"/>
          </p:cNvSpPr>
          <p:nvPr>
            <p:ph type="title"/>
          </p:nvPr>
        </p:nvSpPr>
        <p:spPr>
          <a:xfrm>
            <a:off x="5297762" y="329184"/>
            <a:ext cx="6251110" cy="1783080"/>
          </a:xfrm>
        </p:spPr>
        <p:txBody>
          <a:bodyPr anchor="b">
            <a:normAutofit/>
          </a:bodyPr>
          <a:lstStyle/>
          <a:p>
            <a:pPr>
              <a:lnSpc>
                <a:spcPct val="90000"/>
              </a:lnSpc>
            </a:pPr>
            <a:r>
              <a:rPr lang="es-ES" sz="6100">
                <a:latin typeface="Amasis MT Pro Black" panose="02040A04050005020304" pitchFamily="18" charset="0"/>
              </a:rPr>
              <a:t>El modelo relacional </a:t>
            </a:r>
            <a:endParaRPr lang="es-MX" sz="6100">
              <a:latin typeface="Amasis MT Pro Black" panose="02040A04050005020304" pitchFamily="18" charset="0"/>
            </a:endParaRP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CE8FE"/>
          </a:solidFill>
          <a:ln w="38100" cap="rnd">
            <a:solidFill>
              <a:srgbClr val="4CE8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182E318-773A-CE27-DC04-844C74821D60}"/>
              </a:ext>
            </a:extLst>
          </p:cNvPr>
          <p:cNvSpPr>
            <a:spLocks noGrp="1"/>
          </p:cNvSpPr>
          <p:nvPr>
            <p:ph idx="1"/>
          </p:nvPr>
        </p:nvSpPr>
        <p:spPr>
          <a:xfrm>
            <a:off x="4657345" y="2441448"/>
            <a:ext cx="7531607" cy="4087368"/>
          </a:xfrm>
        </p:spPr>
        <p:txBody>
          <a:bodyPr>
            <a:noAutofit/>
          </a:bodyPr>
          <a:lstStyle/>
          <a:p>
            <a:pPr>
              <a:lnSpc>
                <a:spcPct val="100000"/>
              </a:lnSpc>
            </a:pPr>
            <a:r>
              <a:rPr lang="es-ES" sz="2000" dirty="0">
                <a:latin typeface="ADLaM Display" panose="02010000000000000000" pitchFamily="2" charset="0"/>
                <a:ea typeface="ADLaM Display" panose="02010000000000000000" pitchFamily="2" charset="0"/>
                <a:cs typeface="ADLaM Display" panose="02010000000000000000" pitchFamily="2" charset="0"/>
              </a:rPr>
              <a:t>Al inicio de las bases de datos, cada aplicación almacenaba datos en su propia estructura única.</a:t>
            </a:r>
          </a:p>
          <a:p>
            <a:pPr>
              <a:lnSpc>
                <a:spcPct val="100000"/>
              </a:lnSpc>
            </a:pPr>
            <a:r>
              <a:rPr lang="es-ES" sz="2000" dirty="0">
                <a:latin typeface="ADLaM Display" panose="02010000000000000000" pitchFamily="2" charset="0"/>
                <a:ea typeface="ADLaM Display" panose="02010000000000000000" pitchFamily="2" charset="0"/>
                <a:cs typeface="ADLaM Display" panose="02010000000000000000" pitchFamily="2" charset="0"/>
              </a:rPr>
              <a:t>Cuando los desarrolladores querían crear aplicaciones para usar esos datos, tenían que conocer bien su estructura concreta con el fin  de encontrar los datos que se necesitaban, las estructuras dentro de las bases de datos eran poco eficaces, su mantenimiento era complicado y de igual su optimización no era la más efectiva para tener un buen rendimiento.</a:t>
            </a:r>
          </a:p>
          <a:p>
            <a:pPr>
              <a:lnSpc>
                <a:spcPct val="100000"/>
              </a:lnSpc>
            </a:pPr>
            <a:r>
              <a:rPr lang="es-ES" sz="2000" dirty="0">
                <a:latin typeface="ADLaM Display" panose="02010000000000000000" pitchFamily="2" charset="0"/>
                <a:ea typeface="ADLaM Display" panose="02010000000000000000" pitchFamily="2" charset="0"/>
                <a:cs typeface="ADLaM Display" panose="02010000000000000000" pitchFamily="2" charset="0"/>
              </a:rPr>
              <a:t>Este modelo proporcionó un estándar en la forma en cómo se representa y se consultan los datos que se puede usar en cualquier aplicación.</a:t>
            </a:r>
            <a:endParaRPr lang="es-MX" sz="20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Imagen 3" descr="Imagen de la pantalla de un video juego&#10;&#10;Descripción generada automáticamente con confianza baja">
            <a:extLst>
              <a:ext uri="{FF2B5EF4-FFF2-40B4-BE49-F238E27FC236}">
                <a16:creationId xmlns:a16="http://schemas.microsoft.com/office/drawing/2014/main" id="{5F5C53FC-4D00-1BBF-3B49-9AC1F4A1F6BC}"/>
              </a:ext>
            </a:extLst>
          </p:cNvPr>
          <p:cNvPicPr>
            <a:picLocks noChangeAspect="1"/>
          </p:cNvPicPr>
          <p:nvPr/>
        </p:nvPicPr>
        <p:blipFill>
          <a:blip r:embed="rId2"/>
          <a:srcRect l="33980" r="3206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92263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53509A-F47E-FFAA-A2C9-3CEDA10CD781}"/>
              </a:ext>
            </a:extLst>
          </p:cNvPr>
          <p:cNvSpPr>
            <a:spLocks noGrp="1"/>
          </p:cNvSpPr>
          <p:nvPr>
            <p:ph type="title"/>
          </p:nvPr>
        </p:nvSpPr>
        <p:spPr>
          <a:xfrm>
            <a:off x="576072" y="238539"/>
            <a:ext cx="11018520" cy="1434415"/>
          </a:xfrm>
        </p:spPr>
        <p:txBody>
          <a:bodyPr anchor="b">
            <a:normAutofit/>
          </a:bodyPr>
          <a:lstStyle/>
          <a:p>
            <a:pPr algn="ctr">
              <a:lnSpc>
                <a:spcPct val="90000"/>
              </a:lnSpc>
            </a:pPr>
            <a:r>
              <a:rPr lang="es-MX" sz="4500" dirty="0">
                <a:latin typeface="Amasis MT Pro Black" panose="02040A04050005020304" pitchFamily="18" charset="0"/>
              </a:rPr>
              <a:t>“Beneficios de las bases de datos relacionales”</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0274F6"/>
          </a:solidFill>
          <a:ln w="38100" cap="rnd">
            <a:solidFill>
              <a:srgbClr val="0274F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209DA65E-8586-2B59-75D3-0C0350498170}"/>
              </a:ext>
            </a:extLst>
          </p:cNvPr>
          <p:cNvSpPr>
            <a:spLocks noGrp="1"/>
          </p:cNvSpPr>
          <p:nvPr>
            <p:ph idx="1"/>
          </p:nvPr>
        </p:nvSpPr>
        <p:spPr>
          <a:xfrm>
            <a:off x="572493" y="2071316"/>
            <a:ext cx="6713552" cy="4119172"/>
          </a:xfrm>
        </p:spPr>
        <p:txBody>
          <a:bodyPr anchor="t">
            <a:normAutofit/>
          </a:bodyPr>
          <a:lstStyle/>
          <a:p>
            <a:pPr>
              <a:lnSpc>
                <a:spcPct val="100000"/>
              </a:lnSpc>
            </a:pPr>
            <a:r>
              <a:rPr lang="es-MX" sz="1800">
                <a:latin typeface="ADLaM Display" panose="02010000000000000000" pitchFamily="2" charset="0"/>
                <a:ea typeface="ADLaM Display" panose="02010000000000000000" pitchFamily="2" charset="0"/>
                <a:cs typeface="ADLaM Display" panose="02010000000000000000" pitchFamily="2" charset="0"/>
              </a:rPr>
              <a:t>El modelo relacional es sencillo y a la vez potente, por esta razón la utilizan las organizaciones de todo tipo, la cual es para una gran variedad de aplicaciones con datos. </a:t>
            </a:r>
          </a:p>
          <a:p>
            <a:pPr>
              <a:lnSpc>
                <a:spcPct val="100000"/>
              </a:lnSpc>
            </a:pPr>
            <a:r>
              <a:rPr lang="es-MX" sz="1800">
                <a:latin typeface="ADLaM Display" panose="02010000000000000000" pitchFamily="2" charset="0"/>
                <a:ea typeface="ADLaM Display" panose="02010000000000000000" pitchFamily="2" charset="0"/>
                <a:cs typeface="ADLaM Display" panose="02010000000000000000" pitchFamily="2" charset="0"/>
              </a:rPr>
              <a:t>Se usan para rastrear inventarios, procesar transacciones de comercio electrónico , administrar cantidades enormes y esenciales de información de clientes.</a:t>
            </a:r>
          </a:p>
          <a:p>
            <a:pPr>
              <a:lnSpc>
                <a:spcPct val="100000"/>
              </a:lnSpc>
            </a:pPr>
            <a:r>
              <a:rPr lang="es-MX" sz="1800">
                <a:latin typeface="ADLaM Display" panose="02010000000000000000" pitchFamily="2" charset="0"/>
                <a:ea typeface="ADLaM Display" panose="02010000000000000000" pitchFamily="2" charset="0"/>
                <a:cs typeface="ADLaM Display" panose="02010000000000000000" pitchFamily="2" charset="0"/>
              </a:rPr>
              <a:t>Se puede emplear cualquier aplicación de datos en la que los puntos de datos se relacionen entre sí y deban gestionarse de forma segura, conforme a normas y de un modo uniforme. </a:t>
            </a:r>
          </a:p>
          <a:p>
            <a:pPr>
              <a:lnSpc>
                <a:spcPct val="100000"/>
              </a:lnSpc>
            </a:pPr>
            <a:r>
              <a:rPr lang="es-MX" sz="1800">
                <a:latin typeface="ADLaM Display" panose="02010000000000000000" pitchFamily="2" charset="0"/>
                <a:ea typeface="ADLaM Display" panose="02010000000000000000" pitchFamily="2" charset="0"/>
                <a:cs typeface="ADLaM Display" panose="02010000000000000000" pitchFamily="2" charset="0"/>
              </a:rPr>
              <a:t>Las bases de datos relacionales han sido utilizadas desde los años 70s, aun en la actualidad se sigue utilizando este modelo gracias a todas sus virtudes.</a:t>
            </a:r>
          </a:p>
        </p:txBody>
      </p:sp>
      <p:pic>
        <p:nvPicPr>
          <p:cNvPr id="4" name="Imagen 3" descr="Icono&#10;&#10;Descripción generada automáticamente">
            <a:extLst>
              <a:ext uri="{FF2B5EF4-FFF2-40B4-BE49-F238E27FC236}">
                <a16:creationId xmlns:a16="http://schemas.microsoft.com/office/drawing/2014/main" id="{8CE5C89C-26A9-80BE-61D7-E37118741202}"/>
              </a:ext>
            </a:extLst>
          </p:cNvPr>
          <p:cNvPicPr>
            <a:picLocks noChangeAspect="1"/>
          </p:cNvPicPr>
          <p:nvPr/>
        </p:nvPicPr>
        <p:blipFill>
          <a:blip r:embed="rId2"/>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279078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FFEE4B4-49D8-4311-18B7-9C5F576D092A}"/>
              </a:ext>
            </a:extLst>
          </p:cNvPr>
          <p:cNvSpPr>
            <a:spLocks noGrp="1"/>
          </p:cNvSpPr>
          <p:nvPr>
            <p:ph type="title"/>
          </p:nvPr>
        </p:nvSpPr>
        <p:spPr>
          <a:xfrm>
            <a:off x="5297762" y="329184"/>
            <a:ext cx="6251110" cy="1783080"/>
          </a:xfrm>
        </p:spPr>
        <p:txBody>
          <a:bodyPr anchor="b">
            <a:normAutofit/>
          </a:bodyPr>
          <a:lstStyle/>
          <a:p>
            <a:pPr>
              <a:lnSpc>
                <a:spcPct val="90000"/>
              </a:lnSpc>
            </a:pPr>
            <a:r>
              <a:rPr lang="es-MX" sz="6100">
                <a:latin typeface="Amasis MT Pro Black" panose="02040A04050005020304" pitchFamily="18" charset="0"/>
              </a:rPr>
              <a:t>Uniformidad de datos </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7E7B5"/>
          </a:solidFill>
          <a:ln w="38100" cap="rnd">
            <a:solidFill>
              <a:srgbClr val="17E7B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B35EDAE-FD8D-A769-7414-BCF7BF6944FC}"/>
              </a:ext>
            </a:extLst>
          </p:cNvPr>
          <p:cNvSpPr>
            <a:spLocks noGrp="1"/>
          </p:cNvSpPr>
          <p:nvPr>
            <p:ph idx="1"/>
          </p:nvPr>
        </p:nvSpPr>
        <p:spPr>
          <a:xfrm>
            <a:off x="4363453" y="2523744"/>
            <a:ext cx="7539789" cy="4334256"/>
          </a:xfrm>
        </p:spPr>
        <p:txBody>
          <a:bodyPr>
            <a:normAutofit/>
          </a:bodyPr>
          <a:lstStyle/>
          <a:p>
            <a:pPr>
              <a:lnSpc>
                <a:spcPct val="100000"/>
              </a:lnSpc>
            </a:pPr>
            <a:r>
              <a:rPr lang="es-MX" sz="1800" dirty="0">
                <a:latin typeface="ADLaM Display" panose="02010000000000000000" pitchFamily="2" charset="0"/>
                <a:ea typeface="ADLaM Display" panose="02010000000000000000" pitchFamily="2" charset="0"/>
                <a:cs typeface="ADLaM Display" panose="02010000000000000000" pitchFamily="2" charset="0"/>
              </a:rPr>
              <a:t>Este modelo es ideal para mantener la uniformidad de los datos en todas las aplicaciones y copias en las bases de datos (llamadas instancias) </a:t>
            </a:r>
          </a:p>
          <a:p>
            <a:pPr>
              <a:lnSpc>
                <a:spcPct val="100000"/>
              </a:lnSpc>
            </a:pPr>
            <a:r>
              <a:rPr lang="es-MX" sz="1800" dirty="0">
                <a:latin typeface="ADLaM Display" panose="02010000000000000000" pitchFamily="2" charset="0"/>
                <a:ea typeface="ADLaM Display" panose="02010000000000000000" pitchFamily="2" charset="0"/>
                <a:cs typeface="ADLaM Display" panose="02010000000000000000" pitchFamily="2" charset="0"/>
              </a:rPr>
              <a:t>Mantener este nivel de uniformidad en todo momento con grandes cantidades de datos es difícil para otros tipos de bases de datos.</a:t>
            </a:r>
          </a:p>
          <a:p>
            <a:pPr>
              <a:lnSpc>
                <a:spcPct val="100000"/>
              </a:lnSpc>
            </a:pPr>
            <a:r>
              <a:rPr lang="es-MX" sz="1800" dirty="0">
                <a:latin typeface="ADLaM Display" panose="02010000000000000000" pitchFamily="2" charset="0"/>
                <a:ea typeface="ADLaM Display" panose="02010000000000000000" pitchFamily="2" charset="0"/>
                <a:cs typeface="ADLaM Display" panose="02010000000000000000" pitchFamily="2" charset="0"/>
              </a:rPr>
              <a:t>NoSQL. </a:t>
            </a:r>
            <a:r>
              <a:rPr lang="es-ES" sz="1800" dirty="0">
                <a:latin typeface="ADLaM Display" panose="02010000000000000000" pitchFamily="2" charset="0"/>
                <a:ea typeface="ADLaM Display" panose="02010000000000000000" pitchFamily="2" charset="0"/>
                <a:cs typeface="ADLaM Display" panose="02010000000000000000" pitchFamily="2" charset="0"/>
              </a:rPr>
              <a:t>El término NoSQL, acrónimo de “no solo SQL”, se refiere a las bases de datos no relacionales que almacenan datos en un formato no tabular, en lugar de hacerlo en tablas relacionales basadas en reglas, como lo hacen las bases de datos relacionales, estas solo pueden proporcionar uniformidad eventual. </a:t>
            </a:r>
          </a:p>
          <a:p>
            <a:pPr>
              <a:lnSpc>
                <a:spcPct val="100000"/>
              </a:lnSpc>
            </a:pPr>
            <a:r>
              <a:rPr lang="es-MX" sz="1800" dirty="0">
                <a:latin typeface="ADLaM Display" panose="02010000000000000000" pitchFamily="2" charset="0"/>
                <a:ea typeface="ADLaM Display" panose="02010000000000000000" pitchFamily="2" charset="0"/>
                <a:cs typeface="ADLaM Display" panose="02010000000000000000" pitchFamily="2" charset="0"/>
              </a:rPr>
              <a:t>La uniformidad final es aceptable en algunos casos ejemplo: </a:t>
            </a:r>
          </a:p>
          <a:p>
            <a:pPr marL="0" indent="0">
              <a:lnSpc>
                <a:spcPct val="100000"/>
              </a:lnSpc>
              <a:buNone/>
            </a:pPr>
            <a:r>
              <a:rPr lang="es-MX" sz="1800" dirty="0">
                <a:latin typeface="ADLaM Display" panose="02010000000000000000" pitchFamily="2" charset="0"/>
                <a:ea typeface="ADLaM Display" panose="02010000000000000000" pitchFamily="2" charset="0"/>
                <a:cs typeface="ADLaM Display" panose="02010000000000000000" pitchFamily="2" charset="0"/>
              </a:rPr>
              <a:t>     -Para mantener listas de catálogos de productos.</a:t>
            </a:r>
          </a:p>
        </p:txBody>
      </p:sp>
      <p:pic>
        <p:nvPicPr>
          <p:cNvPr id="4" name="Imagen 3">
            <a:extLst>
              <a:ext uri="{FF2B5EF4-FFF2-40B4-BE49-F238E27FC236}">
                <a16:creationId xmlns:a16="http://schemas.microsoft.com/office/drawing/2014/main" id="{C36DFFF1-8F35-F7F9-3763-B91B76F4A9C6}"/>
              </a:ext>
            </a:extLst>
          </p:cNvPr>
          <p:cNvPicPr>
            <a:picLocks noChangeAspect="1"/>
          </p:cNvPicPr>
          <p:nvPr/>
        </p:nvPicPr>
        <p:blipFill>
          <a:blip r:embed="rId2"/>
          <a:srcRect l="31934" r="29866"/>
          <a:stretch/>
        </p:blipFill>
        <p:spPr>
          <a:xfrm>
            <a:off x="0" y="545837"/>
            <a:ext cx="3568088" cy="5766325"/>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18256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9">
            <a:extLst>
              <a:ext uri="{FF2B5EF4-FFF2-40B4-BE49-F238E27FC236}">
                <a16:creationId xmlns:a16="http://schemas.microsoft.com/office/drawing/2014/main" id="{AED1D94F-BC8C-4ABD-9133-E5FE8FD0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A2FF98A9-B89C-2613-64AA-260D95B00204}"/>
              </a:ext>
            </a:extLst>
          </p:cNvPr>
          <p:cNvPicPr>
            <a:picLocks noChangeAspect="1"/>
          </p:cNvPicPr>
          <p:nvPr/>
        </p:nvPicPr>
        <p:blipFill>
          <a:blip r:embed="rId2">
            <a:alphaModFix amt="40000"/>
          </a:blip>
          <a:srcRect l="4032" r="3078" b="-1"/>
          <a:stretch/>
        </p:blipFill>
        <p:spPr>
          <a:xfrm>
            <a:off x="20" y="10"/>
            <a:ext cx="12191980" cy="6857989"/>
          </a:xfrm>
          <a:prstGeom prst="rect">
            <a:avLst/>
          </a:prstGeom>
        </p:spPr>
      </p:pic>
      <p:sp>
        <p:nvSpPr>
          <p:cNvPr id="2" name="Título 1">
            <a:extLst>
              <a:ext uri="{FF2B5EF4-FFF2-40B4-BE49-F238E27FC236}">
                <a16:creationId xmlns:a16="http://schemas.microsoft.com/office/drawing/2014/main" id="{8A81285C-629C-65FE-6FF0-C7A82FA4DFB6}"/>
              </a:ext>
            </a:extLst>
          </p:cNvPr>
          <p:cNvSpPr>
            <a:spLocks noGrp="1"/>
          </p:cNvSpPr>
          <p:nvPr>
            <p:ph type="title"/>
          </p:nvPr>
        </p:nvSpPr>
        <p:spPr>
          <a:xfrm>
            <a:off x="7525512" y="494951"/>
            <a:ext cx="4023360" cy="5722227"/>
          </a:xfrm>
        </p:spPr>
        <p:txBody>
          <a:bodyPr>
            <a:normAutofit/>
          </a:bodyPr>
          <a:lstStyle/>
          <a:p>
            <a:r>
              <a:rPr lang="es-MX" sz="4000">
                <a:latin typeface="Amasis MT Pro Black" panose="02040A04050005020304" pitchFamily="18" charset="0"/>
              </a:rPr>
              <a:t>“Compromiso y atomicidad”</a:t>
            </a:r>
          </a:p>
        </p:txBody>
      </p:sp>
      <p:sp>
        <p:nvSpPr>
          <p:cNvPr id="3" name="Marcador de contenido 2">
            <a:extLst>
              <a:ext uri="{FF2B5EF4-FFF2-40B4-BE49-F238E27FC236}">
                <a16:creationId xmlns:a16="http://schemas.microsoft.com/office/drawing/2014/main" id="{855CFFCD-56EF-89E0-1C8C-A2DCF17F5D8D}"/>
              </a:ext>
            </a:extLst>
          </p:cNvPr>
          <p:cNvSpPr>
            <a:spLocks noGrp="1"/>
          </p:cNvSpPr>
          <p:nvPr>
            <p:ph idx="1"/>
          </p:nvPr>
        </p:nvSpPr>
        <p:spPr>
          <a:xfrm>
            <a:off x="841248" y="850392"/>
            <a:ext cx="6044184" cy="5301026"/>
          </a:xfrm>
        </p:spPr>
        <p:txBody>
          <a:bodyPr anchor="ctr">
            <a:normAutofit lnSpcReduction="10000"/>
          </a:bodyPr>
          <a:lstStyle/>
          <a:p>
            <a:pPr>
              <a:lnSpc>
                <a:spcPct val="100000"/>
              </a:lnSpc>
            </a:pPr>
            <a:r>
              <a:rPr lang="es-MX" sz="1800" dirty="0">
                <a:latin typeface="ADLaM Display" panose="02010000000000000000" pitchFamily="2" charset="0"/>
                <a:ea typeface="ADLaM Display" panose="02010000000000000000" pitchFamily="2" charset="0"/>
                <a:cs typeface="ADLaM Display" panose="02010000000000000000" pitchFamily="2" charset="0"/>
              </a:rPr>
              <a:t>Las BD relacionales gestionan las reglas y políticas comerciales a un nivel muy detallado, y tienen políticas estrictas sobre el compromiso lo cual quiere decir que al hacer un cambio dentro de la base de datos este se mantiene de forma permanente. </a:t>
            </a:r>
          </a:p>
          <a:p>
            <a:pPr>
              <a:lnSpc>
                <a:spcPct val="100000"/>
              </a:lnSpc>
            </a:pPr>
            <a:r>
              <a:rPr lang="es-MX" sz="1800" dirty="0">
                <a:latin typeface="ADLaM Display" panose="02010000000000000000" pitchFamily="2" charset="0"/>
                <a:ea typeface="ADLaM Display" panose="02010000000000000000" pitchFamily="2" charset="0"/>
                <a:cs typeface="ADLaM Display" panose="02010000000000000000" pitchFamily="2" charset="0"/>
              </a:rPr>
              <a:t>La atomicidad es la clave para mantener los datos precisos y garantizar el cumplimiento de las reglas, normas y políticas de la empresa. </a:t>
            </a:r>
          </a:p>
          <a:p>
            <a:pPr>
              <a:lnSpc>
                <a:spcPct val="100000"/>
              </a:lnSpc>
            </a:pPr>
            <a:r>
              <a:rPr lang="es-MX" sz="1800" dirty="0">
                <a:latin typeface="ADLaM Display" panose="02010000000000000000" pitchFamily="2" charset="0"/>
                <a:ea typeface="ADLaM Display" panose="02010000000000000000" pitchFamily="2" charset="0"/>
                <a:cs typeface="ADLaM Display" panose="02010000000000000000" pitchFamily="2" charset="0"/>
              </a:rPr>
              <a:t>Una BD relacional no puede confirmar nada hasta que esta sepa que puede confirmar todo un inventario, como, por ejemplo: </a:t>
            </a:r>
          </a:p>
          <a:p>
            <a:pPr marL="0" indent="0">
              <a:lnSpc>
                <a:spcPct val="100000"/>
              </a:lnSpc>
              <a:buNone/>
            </a:pPr>
            <a:r>
              <a:rPr lang="es-MX" sz="1800" dirty="0">
                <a:latin typeface="ADLaM Display" panose="02010000000000000000" pitchFamily="2" charset="0"/>
                <a:ea typeface="ADLaM Display" panose="02010000000000000000" pitchFamily="2" charset="0"/>
                <a:cs typeface="ADLaM Display" panose="02010000000000000000" pitchFamily="2" charset="0"/>
              </a:rPr>
              <a:t>   -</a:t>
            </a:r>
            <a:r>
              <a:rPr lang="es-ES" sz="1800" dirty="0">
                <a:latin typeface="ADLaM Display" panose="02010000000000000000" pitchFamily="2" charset="0"/>
                <a:ea typeface="ADLaM Display" panose="02010000000000000000" pitchFamily="2" charset="0"/>
                <a:cs typeface="ADLaM Display" panose="02010000000000000000" pitchFamily="2" charset="0"/>
              </a:rPr>
              <a:t>Imaginemos una base de datos de inventario para rastrear tres piezas que siempre se usan juntas. Cuando se saca una pieza del inventario, las otras dos también deben salir. Si una de las tres piezas no está disponible, ninguna debe extraerse: las tres piezas deben estar disponibles para que la base de datos realice una confirmación. </a:t>
            </a:r>
          </a:p>
          <a:p>
            <a:pPr marL="0" indent="0">
              <a:lnSpc>
                <a:spcPct val="100000"/>
              </a:lnSpc>
              <a:buNone/>
            </a:pPr>
            <a:endParaRPr lang="es-MX" sz="15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8" name="sketchy content container">
            <a:extLst>
              <a:ext uri="{FF2B5EF4-FFF2-40B4-BE49-F238E27FC236}">
                <a16:creationId xmlns:a16="http://schemas.microsoft.com/office/drawing/2014/main" id="{65C49067-A40C-4881-A0C6-21B612551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494951"/>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4077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F65E7-4DC9-8DE0-1B5C-AEEFD97E1D53}"/>
              </a:ext>
            </a:extLst>
          </p:cNvPr>
          <p:cNvSpPr>
            <a:spLocks noGrp="1"/>
          </p:cNvSpPr>
          <p:nvPr>
            <p:ph type="title"/>
          </p:nvPr>
        </p:nvSpPr>
        <p:spPr/>
        <p:txBody>
          <a:bodyPr/>
          <a:lstStyle/>
          <a:p>
            <a:pPr algn="ctr"/>
            <a:r>
              <a:rPr lang="es-MX" dirty="0"/>
              <a:t>“propiedades del </a:t>
            </a:r>
            <a:r>
              <a:rPr lang="es-MX" dirty="0" err="1"/>
              <a:t>acid</a:t>
            </a:r>
            <a:r>
              <a:rPr lang="es-MX" dirty="0"/>
              <a:t>”</a:t>
            </a:r>
          </a:p>
        </p:txBody>
      </p:sp>
      <p:pic>
        <p:nvPicPr>
          <p:cNvPr id="4" name="Marcador de contenido 3">
            <a:extLst>
              <a:ext uri="{FF2B5EF4-FFF2-40B4-BE49-F238E27FC236}">
                <a16:creationId xmlns:a16="http://schemas.microsoft.com/office/drawing/2014/main" id="{800B9B5B-D5A7-D01B-E285-5191162C407A}"/>
              </a:ext>
            </a:extLst>
          </p:cNvPr>
          <p:cNvPicPr>
            <a:picLocks noGrp="1" noChangeAspect="1"/>
          </p:cNvPicPr>
          <p:nvPr>
            <p:ph idx="1"/>
          </p:nvPr>
        </p:nvPicPr>
        <p:blipFill>
          <a:blip r:embed="rId2"/>
          <a:stretch>
            <a:fillRect/>
          </a:stretch>
        </p:blipFill>
        <p:spPr>
          <a:xfrm>
            <a:off x="1795462" y="2464594"/>
            <a:ext cx="8601075" cy="3181350"/>
          </a:xfrm>
          <a:prstGeom prst="rect">
            <a:avLst/>
          </a:prstGeom>
        </p:spPr>
      </p:pic>
    </p:spTree>
    <p:extLst>
      <p:ext uri="{BB962C8B-B14F-4D97-AF65-F5344CB8AC3E}">
        <p14:creationId xmlns:p14="http://schemas.microsoft.com/office/powerpoint/2010/main" val="70313208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22cf4cb-6cf8-4718-813e-13ab89ee80b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E83F6C87913FB4D8D72AAFD7A6F1549" ma:contentTypeVersion="15" ma:contentTypeDescription="Crear nuevo documento." ma:contentTypeScope="" ma:versionID="a066c84deeac97c2b861e0b62655b4bf">
  <xsd:schema xmlns:xsd="http://www.w3.org/2001/XMLSchema" xmlns:xs="http://www.w3.org/2001/XMLSchema" xmlns:p="http://schemas.microsoft.com/office/2006/metadata/properties" xmlns:ns3="222cf4cb-6cf8-4718-813e-13ab89ee80bc" xmlns:ns4="8783843f-de65-4a2f-91ae-33cd647fdcf1" targetNamespace="http://schemas.microsoft.com/office/2006/metadata/properties" ma:root="true" ma:fieldsID="890cedd588dad79a8e8c03704e751829" ns3:_="" ns4:_="">
    <xsd:import namespace="222cf4cb-6cf8-4718-813e-13ab89ee80bc"/>
    <xsd:import namespace="8783843f-de65-4a2f-91ae-33cd647fdcf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2cf4cb-6cf8-4718-813e-13ab89ee80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DateTaken" ma:index="22"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783843f-de65-4a2f-91ae-33cd647fdcf1"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SharingHintHash" ma:index="16"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5CEBE8-87F5-4006-B22F-33E9878E83C7}">
  <ds:schemaRefs>
    <ds:schemaRef ds:uri="http://schemas.microsoft.com/office/2006/documentManagement/types"/>
    <ds:schemaRef ds:uri="http://purl.org/dc/elements/1.1/"/>
    <ds:schemaRef ds:uri="http://schemas.openxmlformats.org/package/2006/metadata/core-properties"/>
    <ds:schemaRef ds:uri="8783843f-de65-4a2f-91ae-33cd647fdcf1"/>
    <ds:schemaRef ds:uri="http://www.w3.org/XML/1998/namespace"/>
    <ds:schemaRef ds:uri="http://purl.org/dc/dcmitype/"/>
    <ds:schemaRef ds:uri="http://schemas.microsoft.com/office/infopath/2007/PartnerControls"/>
    <ds:schemaRef ds:uri="222cf4cb-6cf8-4718-813e-13ab89ee80bc"/>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86A34CD-2957-4B99-9EE4-CAE1D984CA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2cf4cb-6cf8-4718-813e-13ab89ee80bc"/>
    <ds:schemaRef ds:uri="8783843f-de65-4a2f-91ae-33cd647fd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A536DE-666E-4540-94FF-4FCCA1582F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454</TotalTime>
  <Words>989</Words>
  <Application>Microsoft Office PowerPoint</Application>
  <PresentationFormat>Panorámica</PresentationFormat>
  <Paragraphs>59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ADLaM Display</vt:lpstr>
      <vt:lpstr>Amasis MT Pro Black</vt:lpstr>
      <vt:lpstr>Arial</vt:lpstr>
      <vt:lpstr>The Hand Bold</vt:lpstr>
      <vt:lpstr>The Serif Hand Black</vt:lpstr>
      <vt:lpstr>SketchyVTI</vt:lpstr>
      <vt:lpstr>BASE DE DATOS RELACIONAL </vt:lpstr>
      <vt:lpstr>¿Qué SON LAS BASES DE DATOS RELACIONALES? </vt:lpstr>
      <vt:lpstr>Presentación de PowerPoint</vt:lpstr>
      <vt:lpstr>ESTRUCTURA DE LAS BASES DE DATOS RELACIONALES </vt:lpstr>
      <vt:lpstr>El modelo relacional </vt:lpstr>
      <vt:lpstr>“Beneficios de las bases de datos relacionales”</vt:lpstr>
      <vt:lpstr>Uniformidad de datos </vt:lpstr>
      <vt:lpstr>“Compromiso y atomicidad”</vt:lpstr>
      <vt:lpstr>“propiedades del acid”</vt:lpstr>
      <vt:lpstr>“ACID”</vt:lpstr>
      <vt:lpstr>“PROCEDIMIENTOS ALMACENADOS Y BASES DE DATOS RELACIONALES”</vt:lpstr>
      <vt:lpstr>Beneficios de las rBD</vt:lpstr>
      <vt:lpstr>Desventajas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EMILIO PUIGCERVER TRACONIS</dc:creator>
  <cp:lastModifiedBy>JULIAN AUGUSTO CHAN ABAN</cp:lastModifiedBy>
  <cp:revision>4</cp:revision>
  <dcterms:created xsi:type="dcterms:W3CDTF">2024-09-07T15:07:38Z</dcterms:created>
  <dcterms:modified xsi:type="dcterms:W3CDTF">2024-09-08T02:05:24Z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0x0101008E83F6C87913FB4D8D72AAFD7A6F1549</vt:lpwstr>
  </property>
</Properties>
</file>