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62995-2B54-4518-9DFA-5ECF967B5E2B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CB3E-ABD0-4858-A910-6664F6FE0AB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71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Source: https://www.smythstoys.com/uk/en-gb/toys/steam-science-tech-engineering-arts-math/steam-arts/the-original-spirograph-design-set-boxed/p/149468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CB3E-ABD0-4858-A910-6664F6FE0AB5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8154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Source: Wikipedia</a:t>
            </a:r>
            <a:br>
              <a:rPr lang="it-CH" dirty="0"/>
            </a:br>
            <a:r>
              <a:rPr lang="it-CH" dirty="0"/>
              <a:t>https://en.wikipedia.org/wiki/Spirograph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CB3E-ABD0-4858-A910-6664F6FE0AB5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029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CB3E-ABD0-4858-A910-6664F6FE0AB5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9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CB3E-ABD0-4858-A910-6664F6FE0AB5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600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3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60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7046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14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280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347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5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416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164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5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D2E6AE-C3F2-4810-9E5A-558DF5952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36FC9D-4EBB-4188-B198-81416705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it-CH" sz="8800" dirty="0"/>
              <a:t>Spirograph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4FD698-6ADA-4FFF-BD77-C6D159D1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it-CH" sz="3200" dirty="0">
                <a:solidFill>
                  <a:schemeClr val="accent1"/>
                </a:solidFill>
                <a:latin typeface="+mn-lt"/>
              </a:rPr>
              <a:t>Julian Cummaudo i3aa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EE908CF-0637-4E6A-A832-9A152CD9D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6" t="4122" r="27331" b="7834"/>
          <a:stretch/>
        </p:blipFill>
        <p:spPr>
          <a:xfrm>
            <a:off x="632900" y="1189653"/>
            <a:ext cx="4001315" cy="44786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C7D57A-9BAF-4E96-975B-960E53B65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93C132D2-2AC6-4C49-B6A8-16CA2EA67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49B1CA5-C549-417D-AA96-540C50D7D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2088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235E8-2165-45F5-A651-B5765936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/>
                </a:solidFill>
              </a:rPr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5BBF2C-6504-412D-AE9C-01D3EB7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600" dirty="0"/>
              <a:t>Struttura: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BA1F8814-F5FD-464D-8F94-FC16DFA6C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" t="21332" r="81875" b="62981"/>
          <a:stretch/>
        </p:blipFill>
        <p:spPr>
          <a:xfrm>
            <a:off x="3498766" y="2048881"/>
            <a:ext cx="76569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0978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9F3B8-518E-4CF5-9EF9-D5E09A8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Classe Canvas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F2C409-8384-489B-A2C1-0C6E1305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CH" sz="4000" dirty="0"/>
                  <a:t>In breve: </a:t>
                </a:r>
                <a:r>
                  <a:rPr lang="it-CH" sz="3600" dirty="0"/>
                  <a:t>contiene tutti i calcoli</a:t>
                </a:r>
              </a:p>
              <a:p>
                <a:r>
                  <a:rPr lang="it-CH" sz="3600" dirty="0"/>
                  <a:t>Algoritmo principale:</a:t>
                </a:r>
                <a:endParaRPr lang="it-CH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C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C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it-CH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CH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CH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CH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CH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it-CH" sz="3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it-CH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m:rPr>
                        <m:sty m:val="p"/>
                      </m:rPr>
                      <a:rPr lang="it-CH" sz="3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it-CH" sz="3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CH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it-C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it-C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CH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CH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it-CH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it-C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C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3600" dirty="0"/>
              </a:p>
              <a:p>
                <a:r>
                  <a:rPr lang="it-CH" sz="360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CH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CH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CH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it-CH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CH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CH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CH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CH" sz="3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it-CH" sz="3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it-CH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CH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CH" sz="3600" i="1"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it-CH" sz="36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CH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it-C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it-CH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CH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CH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it-CH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it-C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C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3600" dirty="0"/>
              </a:p>
              <a:p>
                <a:endParaRPr lang="it-CH" sz="3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F2C409-8384-489B-A2C1-0C6E1305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79" t="-4242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7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9F3B8-518E-4CF5-9EF9-D5E09A8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Classe </a:t>
            </a:r>
            <a:r>
              <a:rPr lang="it-CH" sz="5400" dirty="0" err="1">
                <a:solidFill>
                  <a:schemeClr val="accent1"/>
                </a:solidFill>
              </a:rPr>
              <a:t>Drawing</a:t>
            </a:r>
            <a:endParaRPr lang="it-CH" sz="5400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2C409-8384-489B-A2C1-0C6E130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4400" dirty="0"/>
              <a:t>In breve: contiene tutti i disegni</a:t>
            </a:r>
          </a:p>
          <a:p>
            <a:r>
              <a:rPr lang="it-CH" sz="4400" dirty="0"/>
              <a:t>Attributi: points, </a:t>
            </a:r>
            <a:r>
              <a:rPr lang="it-CH" sz="4400" dirty="0" err="1"/>
              <a:t>pointColor</a:t>
            </a:r>
            <a:endParaRPr lang="it-CH" sz="4400" dirty="0"/>
          </a:p>
        </p:txBody>
      </p:sp>
    </p:spTree>
    <p:extLst>
      <p:ext uri="{BB962C8B-B14F-4D97-AF65-F5344CB8AC3E}">
        <p14:creationId xmlns:p14="http://schemas.microsoft.com/office/powerpoint/2010/main" val="3825117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9F3B8-518E-4CF5-9EF9-D5E09A8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Classe Spirograph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2C409-8384-489B-A2C1-0C6E130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4400" dirty="0"/>
              <a:t>In breve: contiene la GUI del programma</a:t>
            </a:r>
          </a:p>
          <a:p>
            <a:r>
              <a:rPr lang="it-CH" sz="4400" dirty="0"/>
              <a:t>Il disegno varia in base ai bottoni premuti</a:t>
            </a:r>
          </a:p>
        </p:txBody>
      </p:sp>
    </p:spTree>
    <p:extLst>
      <p:ext uri="{BB962C8B-B14F-4D97-AF65-F5344CB8AC3E}">
        <p14:creationId xmlns:p14="http://schemas.microsoft.com/office/powerpoint/2010/main" val="3240404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98E33-0EB4-4C2E-9A66-C9E2E394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Diagramma consuntivo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1E30C-241B-4535-BE8F-DA5464B6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8AC96-3FBA-4411-B19B-D05450CAB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" t="18579" r="7566" b="11732"/>
          <a:stretch/>
        </p:blipFill>
        <p:spPr bwMode="auto">
          <a:xfrm>
            <a:off x="194533" y="723900"/>
            <a:ext cx="11802933" cy="5230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4997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26D03-1FFD-4726-BDE2-F92942AE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6000" dirty="0">
                <a:solidFill>
                  <a:schemeClr val="accent1"/>
                </a:solidFill>
              </a:rPr>
              <a:t>Sviluppi futuri / Mancanze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FF754-7A86-45DF-8098-D2D025EA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Soddisfare tutti i requisiti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Lavorare con layer, sfruttare la classe </a:t>
            </a:r>
            <a:r>
              <a:rPr lang="it-CH" sz="3600" dirty="0" err="1"/>
              <a:t>Drawing</a:t>
            </a:r>
            <a:endParaRPr lang="it-CH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Migliorare la GUI e la sua gestione</a:t>
            </a:r>
          </a:p>
          <a:p>
            <a:pPr>
              <a:buFont typeface="Arial" panose="020B0604020202020204" pitchFamily="34" charset="0"/>
              <a:buChar char="•"/>
            </a:pPr>
            <a:endParaRPr lang="it-CH" sz="2800" dirty="0"/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2761511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CEE0F-1007-433D-8009-C70FBF5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6000" dirty="0">
                <a:solidFill>
                  <a:schemeClr val="accent1"/>
                </a:solidFill>
              </a:rPr>
              <a:t>Cos’ho imparato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D7AD1B-85D6-4A55-ADE1-2F3420FB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Cos’è uno spirografo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Gestire una GUI in </a:t>
            </a:r>
            <a:r>
              <a:rPr lang="it-CH" sz="3600" dirty="0" err="1"/>
              <a:t>NetBeans</a:t>
            </a:r>
            <a:endParaRPr lang="it-CH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Devo migliorare ad organizzarmi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8209727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A2718-7E9D-40BA-A8F7-44089B11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C29AC1-E6FC-47A1-B018-F0AFBE5F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180050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59724-762A-4BE7-AA6E-47C6ABA2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8000" dirty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2DB60-13D5-4CCE-93D7-C117BF1F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Introduzione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Pianificazione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Implementazione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Conclusione</a:t>
            </a:r>
          </a:p>
        </p:txBody>
      </p:sp>
    </p:spTree>
    <p:extLst>
      <p:ext uri="{BB962C8B-B14F-4D97-AF65-F5344CB8AC3E}">
        <p14:creationId xmlns:p14="http://schemas.microsoft.com/office/powerpoint/2010/main" val="269545128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D99210-462E-42B5-A25C-2AC61211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/>
                </a:solidFill>
              </a:rPr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037B8-E929-4365-8B8D-2DA03219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600" dirty="0"/>
              <a:t>Inizio: 9 settembre 2021</a:t>
            </a:r>
            <a:br>
              <a:rPr lang="it-CH" sz="3600" dirty="0"/>
            </a:br>
            <a:r>
              <a:rPr lang="it-CH" sz="3600" dirty="0"/>
              <a:t>Data di consegna: 23 Dicembre 2021</a:t>
            </a:r>
          </a:p>
          <a:p>
            <a:r>
              <a:rPr lang="it-CH" sz="3600" dirty="0"/>
              <a:t>Primo progetto a lungo termine</a:t>
            </a:r>
          </a:p>
          <a:p>
            <a:r>
              <a:rPr lang="it-CH" sz="3600" dirty="0"/>
              <a:t>Linguaggio libero</a:t>
            </a:r>
          </a:p>
        </p:txBody>
      </p:sp>
    </p:spTree>
    <p:extLst>
      <p:ext uri="{BB962C8B-B14F-4D97-AF65-F5344CB8AC3E}">
        <p14:creationId xmlns:p14="http://schemas.microsoft.com/office/powerpoint/2010/main" val="7729704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FBEC3F-4F1B-411D-9A4F-0273B646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it-CH" sz="7200" dirty="0">
                <a:solidFill>
                  <a:schemeClr val="accent1"/>
                </a:solidFill>
              </a:rPr>
              <a:t>Introduzione</a:t>
            </a:r>
            <a:endParaRPr lang="it-CH" dirty="0">
              <a:solidFill>
                <a:schemeClr val="accent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9F0549-E63B-4AE4-AADC-061CCE6C2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B980D7-A41B-48D3-A358-C54D413E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it-CH" sz="3200" dirty="0">
                <a:solidFill>
                  <a:schemeClr val="tx1"/>
                </a:solidFill>
              </a:rPr>
              <a:t>Ma cos’è uno spirografo?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251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C4222F-8678-4EA8-B9A6-3702BA9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CH" sz="4400" dirty="0">
                <a:solidFill>
                  <a:schemeClr val="bg1"/>
                </a:solidFill>
              </a:rPr>
              <a:t>Cos’è uno spirografo?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92351BD-257A-4B10-801F-ED902AA8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59" y="525082"/>
            <a:ext cx="5745419" cy="5714748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Segnaposto contenuto 4">
            <a:extLst>
              <a:ext uri="{FF2B5EF4-FFF2-40B4-BE49-F238E27FC236}">
                <a16:creationId xmlns:a16="http://schemas.microsoft.com/office/drawing/2014/main" id="{F894C0D9-6B36-4261-89B8-6D6EE9C97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7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C5F4F-D4F6-4B40-A0E5-CF5B497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Pianificazione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50C0B3-F6C2-4B2C-A7AE-2FF34E43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455882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B6E63-11F8-4612-9D50-6CC1AF6B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accent1"/>
                </a:solidFill>
              </a:rPr>
              <a:t>Diagramma di </a:t>
            </a:r>
            <a:r>
              <a:rPr lang="it-CH" dirty="0" err="1">
                <a:solidFill>
                  <a:schemeClr val="accent1"/>
                </a:solidFill>
              </a:rPr>
              <a:t>Gantt</a:t>
            </a:r>
            <a:endParaRPr lang="it-CH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392356A-4D88-4382-9354-868E5551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7" t="6472" r="15551" b="3981"/>
          <a:stretch/>
        </p:blipFill>
        <p:spPr bwMode="auto">
          <a:xfrm>
            <a:off x="1097280" y="286603"/>
            <a:ext cx="9985806" cy="6335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543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230A8-7FCF-4FF2-8F27-74BA1863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CH" sz="3600">
                <a:solidFill>
                  <a:srgbClr val="FFFFFF"/>
                </a:solidFill>
              </a:rPr>
              <a:t>Diagramma use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F824D-BE42-41E4-9B8E-F12538AE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it-CH" sz="1500">
              <a:solidFill>
                <a:srgbClr val="FFFFFF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CAF9C2-3A01-4C08-B3A3-9B1304445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2" t="22472" r="25546" b="8839"/>
          <a:stretch/>
        </p:blipFill>
        <p:spPr bwMode="auto">
          <a:xfrm>
            <a:off x="4292204" y="961053"/>
            <a:ext cx="7841765" cy="50282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72113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0E267-307D-4FB8-8A79-4FAC174F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accent1"/>
                </a:solidFill>
              </a:rPr>
              <a:t>Design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FF6CEF4-5357-45AD-9C88-2EAD463F4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2" y="1737360"/>
            <a:ext cx="6313716" cy="45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90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tiv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220</Words>
  <Application>Microsoft Office PowerPoint</Application>
  <PresentationFormat>Widescreen</PresentationFormat>
  <Paragraphs>48</Paragraphs>
  <Slides>17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Retrospettivo</vt:lpstr>
      <vt:lpstr>Spirograph</vt:lpstr>
      <vt:lpstr>Indice</vt:lpstr>
      <vt:lpstr>Introduzione al progetto</vt:lpstr>
      <vt:lpstr>Introduzione</vt:lpstr>
      <vt:lpstr>Cos’è uno spirografo?</vt:lpstr>
      <vt:lpstr>Pianificazione</vt:lpstr>
      <vt:lpstr>Diagramma di Gantt</vt:lpstr>
      <vt:lpstr>Diagramma use case</vt:lpstr>
      <vt:lpstr>Design</vt:lpstr>
      <vt:lpstr>Implementazione</vt:lpstr>
      <vt:lpstr>Classe Canvas</vt:lpstr>
      <vt:lpstr>Classe Drawing</vt:lpstr>
      <vt:lpstr>Classe Spirograph</vt:lpstr>
      <vt:lpstr>Diagramma consuntivo</vt:lpstr>
      <vt:lpstr>Sviluppi futuri / Mancanze</vt:lpstr>
      <vt:lpstr>Cos’ho imparato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Spirograph</dc:title>
  <dc:creator>Cummaudo Julian (ALLIEVO)</dc:creator>
  <cp:lastModifiedBy>Cummaudo Julian (ALLIEVO)</cp:lastModifiedBy>
  <cp:revision>9</cp:revision>
  <dcterms:created xsi:type="dcterms:W3CDTF">2022-01-12T17:04:48Z</dcterms:created>
  <dcterms:modified xsi:type="dcterms:W3CDTF">2022-01-12T22:55:06Z</dcterms:modified>
</cp:coreProperties>
</file>