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0460-2990-4A0F-922A-46FBF37BD53C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6F63-D1CF-40A7-9F2C-60A317A89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73565" y="254512"/>
            <a:ext cx="3517556" cy="468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08654" y="314708"/>
            <a:ext cx="1700373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 -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httpFS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1058" y="314708"/>
            <a:ext cx="1493384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 -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4274" y="1638256"/>
            <a:ext cx="216772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17401" y="1638256"/>
            <a:ext cx="193048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5922" y="1638255"/>
            <a:ext cx="16608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Contribute\</a:t>
            </a:r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bkjournal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Elbow Connector 17"/>
          <p:cNvCxnSpPr>
            <a:stCxn id="4" idx="2"/>
            <a:endCxn id="7" idx="0"/>
          </p:cNvCxnSpPr>
          <p:nvPr/>
        </p:nvCxnSpPr>
        <p:spPr>
          <a:xfrm rot="5400000">
            <a:off x="3042777" y="448690"/>
            <a:ext cx="914924" cy="1464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8" idx="0"/>
          </p:cNvCxnSpPr>
          <p:nvPr/>
        </p:nvCxnSpPr>
        <p:spPr>
          <a:xfrm rot="16200000" flipH="1">
            <a:off x="6300030" y="-1344356"/>
            <a:ext cx="914924" cy="5050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9" idx="0"/>
          </p:cNvCxnSpPr>
          <p:nvPr/>
        </p:nvCxnSpPr>
        <p:spPr>
          <a:xfrm rot="16200000" flipH="1">
            <a:off x="4476871" y="478803"/>
            <a:ext cx="914923" cy="1403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2052215" y="2937806"/>
            <a:ext cx="109728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Webapps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(html,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files)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96975" y="2937806"/>
            <a:ext cx="109728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4437310" y="3667231"/>
            <a:ext cx="109728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libhdfs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8" name="Elbow Connector 177"/>
          <p:cNvCxnSpPr>
            <a:stCxn id="7" idx="2"/>
            <a:endCxn id="173" idx="0"/>
          </p:cNvCxnSpPr>
          <p:nvPr/>
        </p:nvCxnSpPr>
        <p:spPr>
          <a:xfrm rot="5400000">
            <a:off x="1487100" y="1656771"/>
            <a:ext cx="939550" cy="162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7" idx="2"/>
            <a:endCxn id="172" idx="0"/>
          </p:cNvCxnSpPr>
          <p:nvPr/>
        </p:nvCxnSpPr>
        <p:spPr>
          <a:xfrm rot="5400000">
            <a:off x="2214720" y="2384391"/>
            <a:ext cx="939550" cy="16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" idx="2"/>
            <a:endCxn id="38" idx="0"/>
          </p:cNvCxnSpPr>
          <p:nvPr/>
        </p:nvCxnSpPr>
        <p:spPr>
          <a:xfrm rot="16200000" flipH="1">
            <a:off x="2841843" y="1924547"/>
            <a:ext cx="946414" cy="1093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7784" y="3668175"/>
            <a:ext cx="697323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85405" y="3668175"/>
            <a:ext cx="109728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Elbow Connector 2"/>
          <p:cNvCxnSpPr>
            <a:stCxn id="173" idx="2"/>
            <a:endCxn id="19" idx="0"/>
          </p:cNvCxnSpPr>
          <p:nvPr/>
        </p:nvCxnSpPr>
        <p:spPr>
          <a:xfrm rot="16200000" flipH="1">
            <a:off x="1154646" y="3288775"/>
            <a:ext cx="370369" cy="388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73" idx="2"/>
            <a:endCxn id="17" idx="0"/>
          </p:cNvCxnSpPr>
          <p:nvPr/>
        </p:nvCxnSpPr>
        <p:spPr>
          <a:xfrm rot="5400000">
            <a:off x="660847" y="3183406"/>
            <a:ext cx="370369" cy="59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ame 15"/>
          <p:cNvSpPr/>
          <p:nvPr/>
        </p:nvSpPr>
        <p:spPr>
          <a:xfrm>
            <a:off x="859060" y="4232063"/>
            <a:ext cx="1349969" cy="74140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Refer to next slide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2"/>
            <a:endCxn id="16" idx="0"/>
          </p:cNvCxnSpPr>
          <p:nvPr/>
        </p:nvCxnSpPr>
        <p:spPr>
          <a:xfrm>
            <a:off x="1534045" y="4028175"/>
            <a:ext cx="0" cy="20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13326" y="2944670"/>
            <a:ext cx="109728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 files)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72620" y="3659858"/>
            <a:ext cx="109728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36506" y="3666683"/>
            <a:ext cx="623745" cy="26865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47" name="Oval 46"/>
          <p:cNvSpPr/>
          <p:nvPr/>
        </p:nvSpPr>
        <p:spPr>
          <a:xfrm>
            <a:off x="2921383" y="4240589"/>
            <a:ext cx="623745" cy="26865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21383" y="4561910"/>
            <a:ext cx="738428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Test(3)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Elbow Connector 39"/>
          <p:cNvCxnSpPr>
            <a:stCxn id="39" idx="2"/>
            <a:endCxn id="47" idx="2"/>
          </p:cNvCxnSpPr>
          <p:nvPr/>
        </p:nvCxnSpPr>
        <p:spPr>
          <a:xfrm rot="16200000" flipH="1">
            <a:off x="2643792" y="4097325"/>
            <a:ext cx="355058" cy="200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2"/>
            <a:endCxn id="48" idx="1"/>
          </p:cNvCxnSpPr>
          <p:nvPr/>
        </p:nvCxnSpPr>
        <p:spPr>
          <a:xfrm rot="16200000" flipH="1">
            <a:off x="2460295" y="4280822"/>
            <a:ext cx="722052" cy="200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8" idx="2"/>
            <a:endCxn id="39" idx="0"/>
          </p:cNvCxnSpPr>
          <p:nvPr/>
        </p:nvCxnSpPr>
        <p:spPr>
          <a:xfrm rot="5400000">
            <a:off x="3114019" y="2911911"/>
            <a:ext cx="355188" cy="1140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2" idx="0"/>
          </p:cNvCxnSpPr>
          <p:nvPr/>
        </p:nvCxnSpPr>
        <p:spPr>
          <a:xfrm rot="5400000">
            <a:off x="3674167" y="3478883"/>
            <a:ext cx="362013" cy="13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517556" y="4250725"/>
            <a:ext cx="51157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43145" y="4259074"/>
            <a:ext cx="623745" cy="26865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</a:t>
            </a:r>
          </a:p>
        </p:txBody>
      </p:sp>
      <p:sp>
        <p:nvSpPr>
          <p:cNvPr id="61" name="Oval 60"/>
          <p:cNvSpPr/>
          <p:nvPr/>
        </p:nvSpPr>
        <p:spPr>
          <a:xfrm>
            <a:off x="5094294" y="4250039"/>
            <a:ext cx="623745" cy="26865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40986" y="4250039"/>
            <a:ext cx="513161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964215" y="5159467"/>
            <a:ext cx="759333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posix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990028" y="5690764"/>
            <a:ext cx="714862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987831" y="4673590"/>
            <a:ext cx="623745" cy="26865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54" name="Elbow Connector 53"/>
          <p:cNvCxnSpPr>
            <a:stCxn id="174" idx="2"/>
            <a:endCxn id="60" idx="0"/>
          </p:cNvCxnSpPr>
          <p:nvPr/>
        </p:nvCxnSpPr>
        <p:spPr>
          <a:xfrm rot="5400000">
            <a:off x="4404563" y="3677686"/>
            <a:ext cx="231843" cy="930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4" idx="2"/>
            <a:endCxn id="59" idx="0"/>
          </p:cNvCxnSpPr>
          <p:nvPr/>
        </p:nvCxnSpPr>
        <p:spPr>
          <a:xfrm rot="5400000">
            <a:off x="4767899" y="4032674"/>
            <a:ext cx="223494" cy="212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4" idx="2"/>
            <a:endCxn id="61" idx="0"/>
          </p:cNvCxnSpPr>
          <p:nvPr/>
        </p:nvCxnSpPr>
        <p:spPr>
          <a:xfrm rot="16200000" flipH="1">
            <a:off x="5084654" y="3928526"/>
            <a:ext cx="222808" cy="420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74" idx="2"/>
            <a:endCxn id="62" idx="0"/>
          </p:cNvCxnSpPr>
          <p:nvPr/>
        </p:nvCxnSpPr>
        <p:spPr>
          <a:xfrm rot="16200000" flipH="1">
            <a:off x="5430354" y="3582826"/>
            <a:ext cx="222808" cy="1111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9" idx="2"/>
            <a:endCxn id="65" idx="2"/>
          </p:cNvCxnSpPr>
          <p:nvPr/>
        </p:nvCxnSpPr>
        <p:spPr>
          <a:xfrm rot="16200000" flipH="1">
            <a:off x="4781990" y="4602076"/>
            <a:ext cx="197192" cy="214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9" idx="2"/>
            <a:endCxn id="63" idx="1"/>
          </p:cNvCxnSpPr>
          <p:nvPr/>
        </p:nvCxnSpPr>
        <p:spPr>
          <a:xfrm rot="16200000" flipH="1">
            <a:off x="4504407" y="4879659"/>
            <a:ext cx="728742" cy="190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9" idx="2"/>
            <a:endCxn id="64" idx="1"/>
          </p:cNvCxnSpPr>
          <p:nvPr/>
        </p:nvCxnSpPr>
        <p:spPr>
          <a:xfrm rot="16200000" flipH="1">
            <a:off x="4251665" y="5132400"/>
            <a:ext cx="1260039" cy="216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8" idx="2"/>
            <a:endCxn id="174" idx="0"/>
          </p:cNvCxnSpPr>
          <p:nvPr/>
        </p:nvCxnSpPr>
        <p:spPr>
          <a:xfrm rot="16200000" flipH="1">
            <a:off x="4242678" y="2923958"/>
            <a:ext cx="362561" cy="1123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4058" y="2304846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99" name="Oval 98"/>
          <p:cNvSpPr/>
          <p:nvPr/>
        </p:nvSpPr>
        <p:spPr>
          <a:xfrm>
            <a:off x="5934058" y="2799173"/>
            <a:ext cx="1642121" cy="336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dfs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\server\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  <a:endParaRPr lang="en-US" sz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3" name="Elbow Connector 92"/>
          <p:cNvCxnSpPr>
            <a:stCxn id="9" idx="2"/>
            <a:endCxn id="98" idx="2"/>
          </p:cNvCxnSpPr>
          <p:nvPr/>
        </p:nvCxnSpPr>
        <p:spPr>
          <a:xfrm rot="16200000" flipH="1">
            <a:off x="5564731" y="2069846"/>
            <a:ext cx="440918" cy="29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" idx="2"/>
            <a:endCxn id="99" idx="2"/>
          </p:cNvCxnSpPr>
          <p:nvPr/>
        </p:nvCxnSpPr>
        <p:spPr>
          <a:xfrm rot="16200000" flipH="1">
            <a:off x="5300580" y="2333997"/>
            <a:ext cx="969221" cy="29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0754175" y="2880192"/>
            <a:ext cx="493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182324" y="2883857"/>
            <a:ext cx="35863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9664944" y="2883857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1" name="Elbow Connector 100"/>
          <p:cNvCxnSpPr>
            <a:stCxn id="136" idx="2"/>
            <a:endCxn id="111" idx="0"/>
          </p:cNvCxnSpPr>
          <p:nvPr/>
        </p:nvCxnSpPr>
        <p:spPr>
          <a:xfrm rot="16200000" flipH="1">
            <a:off x="9972650" y="2708941"/>
            <a:ext cx="279359" cy="70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36" idx="2"/>
            <a:endCxn id="110" idx="0"/>
          </p:cNvCxnSpPr>
          <p:nvPr/>
        </p:nvCxnSpPr>
        <p:spPr>
          <a:xfrm rot="5400000">
            <a:off x="9579688" y="2386450"/>
            <a:ext cx="279359" cy="715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36" idx="2"/>
            <a:endCxn id="109" idx="0"/>
          </p:cNvCxnSpPr>
          <p:nvPr/>
        </p:nvCxnSpPr>
        <p:spPr>
          <a:xfrm rot="16200000" flipH="1">
            <a:off x="10401098" y="2280494"/>
            <a:ext cx="275694" cy="923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318312" y="3394025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441055" y="3984704"/>
            <a:ext cx="114757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erver\</a:t>
            </a:r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7" name="Elbow Connector 116"/>
          <p:cNvCxnSpPr>
            <a:stCxn id="111" idx="2"/>
            <a:endCxn id="122" idx="2"/>
          </p:cNvCxnSpPr>
          <p:nvPr/>
        </p:nvCxnSpPr>
        <p:spPr>
          <a:xfrm rot="16200000" flipH="1">
            <a:off x="10090691" y="3300730"/>
            <a:ext cx="284495" cy="170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1" idx="2"/>
            <a:endCxn id="123" idx="1"/>
          </p:cNvCxnSpPr>
          <p:nvPr/>
        </p:nvCxnSpPr>
        <p:spPr>
          <a:xfrm rot="16200000" flipH="1">
            <a:off x="9833887" y="3557535"/>
            <a:ext cx="920847" cy="293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9594473" y="2244498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8" name="Elbow Connector 167"/>
          <p:cNvCxnSpPr>
            <a:stCxn id="8" idx="2"/>
            <a:endCxn id="136" idx="0"/>
          </p:cNvCxnSpPr>
          <p:nvPr/>
        </p:nvCxnSpPr>
        <p:spPr>
          <a:xfrm rot="16200000" flipH="1">
            <a:off x="9556747" y="1724151"/>
            <a:ext cx="246242" cy="794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7860643" y="2302865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0" name="Elbow Connector 179"/>
          <p:cNvCxnSpPr>
            <a:stCxn id="8" idx="2"/>
            <a:endCxn id="150" idx="0"/>
          </p:cNvCxnSpPr>
          <p:nvPr/>
        </p:nvCxnSpPr>
        <p:spPr>
          <a:xfrm rot="5400000">
            <a:off x="8660649" y="1680871"/>
            <a:ext cx="304609" cy="939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ame 152"/>
          <p:cNvSpPr/>
          <p:nvPr/>
        </p:nvSpPr>
        <p:spPr>
          <a:xfrm>
            <a:off x="7672560" y="3157301"/>
            <a:ext cx="1349969" cy="74140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Refer to next slide 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150" idx="2"/>
            <a:endCxn id="153" idx="0"/>
          </p:cNvCxnSpPr>
          <p:nvPr/>
        </p:nvCxnSpPr>
        <p:spPr>
          <a:xfrm>
            <a:off x="8343264" y="2662865"/>
            <a:ext cx="4281" cy="49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79855" y="254512"/>
            <a:ext cx="3517556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894" y="717377"/>
            <a:ext cx="2167721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80878" y="1210303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89993" y="1768743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538633" y="524512"/>
            <a:ext cx="2122" cy="19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flipH="1">
            <a:off x="5529518" y="987377"/>
            <a:ext cx="11237" cy="2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>
            <a:off x="5529518" y="1480303"/>
            <a:ext cx="9115" cy="28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900603" y="2802845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Frame 138"/>
          <p:cNvSpPr/>
          <p:nvPr/>
        </p:nvSpPr>
        <p:spPr>
          <a:xfrm>
            <a:off x="4585618" y="3282974"/>
            <a:ext cx="1349969" cy="74140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Refer to next slide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98561" y="2822003"/>
            <a:ext cx="1097008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Security\token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0170475" y="2872666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585166" y="2821619"/>
            <a:ext cx="82074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Shortcircuit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357702" y="2824601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576660" y="2819924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110230" y="2811304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8125222" y="2792534"/>
            <a:ext cx="856151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protocolIPB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326513" y="2792536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519922" y="2802844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qjournal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43246" y="3756081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709387" y="2811304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inotify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177526" y="3888803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3144326" y="5087599"/>
            <a:ext cx="144129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OfflineEditsViewer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4" name="Elbow Connector 163"/>
          <p:cNvCxnSpPr>
            <a:stCxn id="149" idx="2"/>
            <a:endCxn id="161" idx="1"/>
          </p:cNvCxnSpPr>
          <p:nvPr/>
        </p:nvCxnSpPr>
        <p:spPr>
          <a:xfrm rot="16200000" flipH="1">
            <a:off x="1974156" y="4052428"/>
            <a:ext cx="2132675" cy="207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49" idx="2"/>
            <a:endCxn id="170" idx="1"/>
          </p:cNvCxnSpPr>
          <p:nvPr/>
        </p:nvCxnSpPr>
        <p:spPr>
          <a:xfrm rot="16200000" flipH="1">
            <a:off x="2231531" y="3795052"/>
            <a:ext cx="1532807" cy="122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49" idx="2"/>
            <a:endCxn id="160" idx="1"/>
          </p:cNvCxnSpPr>
          <p:nvPr/>
        </p:nvCxnSpPr>
        <p:spPr>
          <a:xfrm rot="16200000" flipH="1">
            <a:off x="2590154" y="3436430"/>
            <a:ext cx="933879" cy="240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unded Rectangle 169"/>
          <p:cNvSpPr/>
          <p:nvPr/>
        </p:nvSpPr>
        <p:spPr>
          <a:xfrm>
            <a:off x="3059209" y="4487731"/>
            <a:ext cx="144129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OffilineImageViewer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2" name="Elbow Connector 171"/>
          <p:cNvCxnSpPr>
            <a:stCxn id="9" idx="2"/>
            <a:endCxn id="149" idx="0"/>
          </p:cNvCxnSpPr>
          <p:nvPr/>
        </p:nvCxnSpPr>
        <p:spPr>
          <a:xfrm rot="5400000">
            <a:off x="3847057" y="1128347"/>
            <a:ext cx="781181" cy="2601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3106862" y="3424875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176" name="Elbow Connector 175"/>
          <p:cNvCxnSpPr>
            <a:stCxn id="149" idx="2"/>
            <a:endCxn id="173" idx="2"/>
          </p:cNvCxnSpPr>
          <p:nvPr/>
        </p:nvCxnSpPr>
        <p:spPr>
          <a:xfrm rot="16200000" flipH="1">
            <a:off x="2787122" y="3239462"/>
            <a:ext cx="469278" cy="170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7" idx="2"/>
            <a:endCxn id="139" idx="0"/>
          </p:cNvCxnSpPr>
          <p:nvPr/>
        </p:nvCxnSpPr>
        <p:spPr>
          <a:xfrm>
            <a:off x="5260603" y="3072845"/>
            <a:ext cx="0" cy="2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" idx="2"/>
            <a:endCxn id="148" idx="0"/>
          </p:cNvCxnSpPr>
          <p:nvPr/>
        </p:nvCxnSpPr>
        <p:spPr>
          <a:xfrm rot="5400000">
            <a:off x="4235239" y="1521207"/>
            <a:ext cx="785858" cy="1820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9" idx="2"/>
            <a:endCxn id="150" idx="0"/>
          </p:cNvCxnSpPr>
          <p:nvPr/>
        </p:nvCxnSpPr>
        <p:spPr>
          <a:xfrm rot="5400000">
            <a:off x="4618152" y="1890822"/>
            <a:ext cx="772561" cy="10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9" idx="2"/>
            <a:endCxn id="147" idx="0"/>
          </p:cNvCxnSpPr>
          <p:nvPr/>
        </p:nvCxnSpPr>
        <p:spPr>
          <a:xfrm rot="5400000">
            <a:off x="3375647" y="658633"/>
            <a:ext cx="782876" cy="3543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9" idx="2"/>
            <a:endCxn id="27" idx="0"/>
          </p:cNvCxnSpPr>
          <p:nvPr/>
        </p:nvCxnSpPr>
        <p:spPr>
          <a:xfrm rot="5400000">
            <a:off x="5017567" y="2281779"/>
            <a:ext cx="764102" cy="27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7043246" y="4324619"/>
            <a:ext cx="878139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protocolIPB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043246" y="3281732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8" name="Elbow Connector 197"/>
          <p:cNvCxnSpPr>
            <a:stCxn id="153" idx="2"/>
            <a:endCxn id="196" idx="1"/>
          </p:cNvCxnSpPr>
          <p:nvPr/>
        </p:nvCxnSpPr>
        <p:spPr>
          <a:xfrm rot="16200000" flipH="1">
            <a:off x="6789640" y="3163126"/>
            <a:ext cx="343888" cy="163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53" idx="2"/>
            <a:endCxn id="195" idx="1"/>
          </p:cNvCxnSpPr>
          <p:nvPr/>
        </p:nvCxnSpPr>
        <p:spPr>
          <a:xfrm rot="16200000" flipH="1">
            <a:off x="6268197" y="3684569"/>
            <a:ext cx="1386775" cy="163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9" idx="2"/>
            <a:endCxn id="155" idx="0"/>
          </p:cNvCxnSpPr>
          <p:nvPr/>
        </p:nvCxnSpPr>
        <p:spPr>
          <a:xfrm rot="16200000" flipH="1">
            <a:off x="5417730" y="2159646"/>
            <a:ext cx="772561" cy="530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9" idx="2"/>
            <a:endCxn id="153" idx="0"/>
          </p:cNvCxnSpPr>
          <p:nvPr/>
        </p:nvCxnSpPr>
        <p:spPr>
          <a:xfrm rot="16200000" flipH="1">
            <a:off x="5827227" y="1750148"/>
            <a:ext cx="764101" cy="1341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9077512" y="2785281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1" name="Elbow Connector 210"/>
          <p:cNvCxnSpPr>
            <a:stCxn id="153" idx="2"/>
            <a:endCxn id="154" idx="1"/>
          </p:cNvCxnSpPr>
          <p:nvPr/>
        </p:nvCxnSpPr>
        <p:spPr>
          <a:xfrm rot="16200000" flipH="1">
            <a:off x="6552466" y="3400300"/>
            <a:ext cx="818237" cy="163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9457646" y="3340790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214" name="Elbow Connector 213"/>
          <p:cNvCxnSpPr>
            <a:stCxn id="207" idx="2"/>
            <a:endCxn id="212" idx="0"/>
          </p:cNvCxnSpPr>
          <p:nvPr/>
        </p:nvCxnSpPr>
        <p:spPr>
          <a:xfrm rot="16200000" flipH="1">
            <a:off x="9460761" y="3032031"/>
            <a:ext cx="285509" cy="332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8329852" y="3346962"/>
            <a:ext cx="105271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data\transfer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6" name="Elbow Connector 245"/>
          <p:cNvCxnSpPr>
            <a:stCxn id="9" idx="2"/>
            <a:endCxn id="207" idx="0"/>
          </p:cNvCxnSpPr>
          <p:nvPr/>
        </p:nvCxnSpPr>
        <p:spPr>
          <a:xfrm rot="16200000" flipH="1">
            <a:off x="7114803" y="462572"/>
            <a:ext cx="746538" cy="3898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9" idx="2"/>
            <a:endCxn id="152" idx="0"/>
          </p:cNvCxnSpPr>
          <p:nvPr/>
        </p:nvCxnSpPr>
        <p:spPr>
          <a:xfrm rot="16200000" flipH="1">
            <a:off x="6235677" y="1341699"/>
            <a:ext cx="753793" cy="2147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07" idx="2"/>
            <a:endCxn id="220" idx="0"/>
          </p:cNvCxnSpPr>
          <p:nvPr/>
        </p:nvCxnSpPr>
        <p:spPr>
          <a:xfrm rot="5400000">
            <a:off x="9001020" y="2910469"/>
            <a:ext cx="291681" cy="581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9" idx="2"/>
            <a:endCxn id="151" idx="0"/>
          </p:cNvCxnSpPr>
          <p:nvPr/>
        </p:nvCxnSpPr>
        <p:spPr>
          <a:xfrm rot="16200000" flipH="1">
            <a:off x="6669070" y="908305"/>
            <a:ext cx="753791" cy="3014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9200287" y="3754476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9152159" y="4137017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5" name="Elbow Connector 274"/>
          <p:cNvCxnSpPr>
            <a:stCxn id="220" idx="2"/>
            <a:endCxn id="272" idx="2"/>
          </p:cNvCxnSpPr>
          <p:nvPr/>
        </p:nvCxnSpPr>
        <p:spPr>
          <a:xfrm rot="16200000" flipH="1">
            <a:off x="8892327" y="3580842"/>
            <a:ext cx="271841" cy="34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220" idx="2"/>
            <a:endCxn id="273" idx="1"/>
          </p:cNvCxnSpPr>
          <p:nvPr/>
        </p:nvCxnSpPr>
        <p:spPr>
          <a:xfrm rot="16200000" flipH="1">
            <a:off x="8676656" y="3796513"/>
            <a:ext cx="655055" cy="295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ounded Rectangle 280"/>
          <p:cNvSpPr/>
          <p:nvPr/>
        </p:nvSpPr>
        <p:spPr>
          <a:xfrm>
            <a:off x="1012588" y="3267515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1012588" y="3653677"/>
            <a:ext cx="85261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delegation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4" name="Elbow Connector 283"/>
          <p:cNvCxnSpPr>
            <a:stCxn id="145" idx="2"/>
            <a:endCxn id="281" idx="1"/>
          </p:cNvCxnSpPr>
          <p:nvPr/>
        </p:nvCxnSpPr>
        <p:spPr>
          <a:xfrm rot="16200000" flipH="1">
            <a:off x="774570" y="3164497"/>
            <a:ext cx="310512" cy="165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145" idx="2"/>
            <a:endCxn id="282" idx="1"/>
          </p:cNvCxnSpPr>
          <p:nvPr/>
        </p:nvCxnSpPr>
        <p:spPr>
          <a:xfrm rot="16200000" flipH="1">
            <a:off x="581489" y="3357578"/>
            <a:ext cx="696674" cy="165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752278" y="3449676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290" name="Rounded Rectangle 289"/>
          <p:cNvSpPr/>
          <p:nvPr/>
        </p:nvSpPr>
        <p:spPr>
          <a:xfrm>
            <a:off x="10760136" y="3832217"/>
            <a:ext cx="7200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2" name="Elbow Connector 291"/>
          <p:cNvCxnSpPr>
            <a:stCxn id="146" idx="2"/>
            <a:endCxn id="289" idx="2"/>
          </p:cNvCxnSpPr>
          <p:nvPr/>
        </p:nvCxnSpPr>
        <p:spPr>
          <a:xfrm rot="16200000" flipH="1">
            <a:off x="10420708" y="3252432"/>
            <a:ext cx="441337" cy="221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46" idx="2"/>
            <a:endCxn id="290" idx="1"/>
          </p:cNvCxnSpPr>
          <p:nvPr/>
        </p:nvCxnSpPr>
        <p:spPr>
          <a:xfrm rot="16200000" flipH="1">
            <a:off x="10233030" y="3440110"/>
            <a:ext cx="824551" cy="229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9" idx="2"/>
            <a:endCxn id="145" idx="0"/>
          </p:cNvCxnSpPr>
          <p:nvPr/>
        </p:nvCxnSpPr>
        <p:spPr>
          <a:xfrm rot="5400000">
            <a:off x="2801219" y="84589"/>
            <a:ext cx="783260" cy="4691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9" idx="2"/>
            <a:endCxn id="146" idx="0"/>
          </p:cNvCxnSpPr>
          <p:nvPr/>
        </p:nvCxnSpPr>
        <p:spPr>
          <a:xfrm rot="16200000" flipH="1">
            <a:off x="7617593" y="-40217"/>
            <a:ext cx="833923" cy="4991842"/>
          </a:xfrm>
          <a:prstGeom prst="bentConnector3">
            <a:avLst>
              <a:gd name="adj1" fmla="val 4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9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2326" y="254512"/>
            <a:ext cx="3517556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9365" y="717377"/>
            <a:ext cx="2167721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3349" y="1210303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2464" y="1768743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01104" y="524512"/>
            <a:ext cx="2122" cy="19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6191989" y="987377"/>
            <a:ext cx="11237" cy="2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191989" y="1480303"/>
            <a:ext cx="9115" cy="28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56389" y="2261669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6091603" y="2148243"/>
            <a:ext cx="222926" cy="3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05346" y="2936585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66960" y="2938121"/>
            <a:ext cx="1234276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BlockManagement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67364" y="2935913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19525" y="2971385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73758" y="2971385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21620" y="2971385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77775" y="3498219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 (2)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94742" y="3498219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fsdataset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43309" y="3498219"/>
            <a:ext cx="652323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/>
          <p:cNvCxnSpPr>
            <a:stCxn id="11" idx="2"/>
            <a:endCxn id="13" idx="0"/>
          </p:cNvCxnSpPr>
          <p:nvPr/>
        </p:nvCxnSpPr>
        <p:spPr>
          <a:xfrm rot="5400000">
            <a:off x="4027050" y="758606"/>
            <a:ext cx="404916" cy="3951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4" idx="0"/>
          </p:cNvCxnSpPr>
          <p:nvPr/>
        </p:nvCxnSpPr>
        <p:spPr>
          <a:xfrm rot="5400000">
            <a:off x="5341338" y="2074430"/>
            <a:ext cx="406452" cy="1320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5" idx="0"/>
          </p:cNvCxnSpPr>
          <p:nvPr/>
        </p:nvCxnSpPr>
        <p:spPr>
          <a:xfrm rot="5400000">
            <a:off x="4658395" y="1389279"/>
            <a:ext cx="404244" cy="2689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6" idx="0"/>
          </p:cNvCxnSpPr>
          <p:nvPr/>
        </p:nvCxnSpPr>
        <p:spPr>
          <a:xfrm rot="16200000" flipH="1">
            <a:off x="6066739" y="2669959"/>
            <a:ext cx="439716" cy="163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8" idx="0"/>
          </p:cNvCxnSpPr>
          <p:nvPr/>
        </p:nvCxnSpPr>
        <p:spPr>
          <a:xfrm rot="16200000" flipH="1">
            <a:off x="6717786" y="2018911"/>
            <a:ext cx="439716" cy="146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17" idx="0"/>
          </p:cNvCxnSpPr>
          <p:nvPr/>
        </p:nvCxnSpPr>
        <p:spPr>
          <a:xfrm rot="16200000" flipH="1">
            <a:off x="7443855" y="1292842"/>
            <a:ext cx="439716" cy="291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54" idx="0"/>
          </p:cNvCxnSpPr>
          <p:nvPr/>
        </p:nvCxnSpPr>
        <p:spPr>
          <a:xfrm rot="16200000" flipH="1">
            <a:off x="8124967" y="611730"/>
            <a:ext cx="442873" cy="4282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33" idx="0"/>
          </p:cNvCxnSpPr>
          <p:nvPr/>
        </p:nvCxnSpPr>
        <p:spPr>
          <a:xfrm rot="5400000">
            <a:off x="2622339" y="2623346"/>
            <a:ext cx="311098" cy="1476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9" idx="0"/>
          </p:cNvCxnSpPr>
          <p:nvPr/>
        </p:nvCxnSpPr>
        <p:spPr>
          <a:xfrm rot="16200000" flipH="1">
            <a:off x="4125056" y="2596860"/>
            <a:ext cx="292306" cy="1510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5" idx="2"/>
            <a:endCxn id="20" idx="0"/>
          </p:cNvCxnSpPr>
          <p:nvPr/>
        </p:nvCxnSpPr>
        <p:spPr>
          <a:xfrm rot="5400000">
            <a:off x="3083540" y="3065755"/>
            <a:ext cx="292306" cy="57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2"/>
            <a:endCxn id="21" idx="0"/>
          </p:cNvCxnSpPr>
          <p:nvPr/>
        </p:nvCxnSpPr>
        <p:spPr>
          <a:xfrm rot="16200000" flipH="1">
            <a:off x="3646584" y="3075332"/>
            <a:ext cx="292306" cy="553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27898" y="3517011"/>
            <a:ext cx="623745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848478" y="3965379"/>
            <a:ext cx="566515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140620" y="3965379"/>
            <a:ext cx="636578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36" name="Elbow Connector 35"/>
          <p:cNvCxnSpPr>
            <a:stCxn id="20" idx="2"/>
            <a:endCxn id="35" idx="0"/>
          </p:cNvCxnSpPr>
          <p:nvPr/>
        </p:nvCxnSpPr>
        <p:spPr>
          <a:xfrm rot="5400000">
            <a:off x="2602566" y="3624563"/>
            <a:ext cx="197160" cy="484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2"/>
            <a:endCxn id="34" idx="0"/>
          </p:cNvCxnSpPr>
          <p:nvPr/>
        </p:nvCxnSpPr>
        <p:spPr>
          <a:xfrm rot="16200000" flipH="1">
            <a:off x="2938979" y="3772622"/>
            <a:ext cx="197160" cy="188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317207" y="3958481"/>
            <a:ext cx="831898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webhdfs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450007" y="3959154"/>
            <a:ext cx="746701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Classes(3)</a:t>
            </a:r>
          </a:p>
        </p:txBody>
      </p:sp>
      <p:cxnSp>
        <p:nvCxnSpPr>
          <p:cNvPr id="40" name="Elbow Connector 39"/>
          <p:cNvCxnSpPr>
            <a:stCxn id="21" idx="2"/>
            <a:endCxn id="39" idx="0"/>
          </p:cNvCxnSpPr>
          <p:nvPr/>
        </p:nvCxnSpPr>
        <p:spPr>
          <a:xfrm rot="5400000">
            <a:off x="3850948" y="3740630"/>
            <a:ext cx="190935" cy="246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1" idx="2"/>
            <a:endCxn id="38" idx="0"/>
          </p:cNvCxnSpPr>
          <p:nvPr/>
        </p:nvCxnSpPr>
        <p:spPr>
          <a:xfrm rot="16200000" flipH="1">
            <a:off x="4306182" y="3531507"/>
            <a:ext cx="190262" cy="663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36010" y="3487676"/>
            <a:ext cx="50588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130609" y="3487676"/>
            <a:ext cx="76444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959790" y="3498218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StartupProgress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91658" y="3487676"/>
            <a:ext cx="876769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Metrics(2)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11803" y="3500111"/>
            <a:ext cx="523481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777688" y="3498218"/>
            <a:ext cx="109728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web/resources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Elbow Connector 47"/>
          <p:cNvCxnSpPr>
            <a:stCxn id="18" idx="2"/>
            <a:endCxn id="42" idx="0"/>
          </p:cNvCxnSpPr>
          <p:nvPr/>
        </p:nvCxnSpPr>
        <p:spPr>
          <a:xfrm rot="5400000">
            <a:off x="6656461" y="2473876"/>
            <a:ext cx="246291" cy="178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2"/>
            <a:endCxn id="45" idx="0"/>
          </p:cNvCxnSpPr>
          <p:nvPr/>
        </p:nvCxnSpPr>
        <p:spPr>
          <a:xfrm rot="5400000">
            <a:off x="7027007" y="2844422"/>
            <a:ext cx="246291" cy="1040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8" idx="2"/>
            <a:endCxn id="43" idx="0"/>
          </p:cNvCxnSpPr>
          <p:nvPr/>
        </p:nvCxnSpPr>
        <p:spPr>
          <a:xfrm rot="5400000">
            <a:off x="7468400" y="3285815"/>
            <a:ext cx="246291" cy="157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2"/>
            <a:endCxn id="44" idx="0"/>
          </p:cNvCxnSpPr>
          <p:nvPr/>
        </p:nvCxnSpPr>
        <p:spPr>
          <a:xfrm rot="16200000" flipH="1">
            <a:off x="7960929" y="2950716"/>
            <a:ext cx="256833" cy="838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8" idx="2"/>
            <a:endCxn id="46" idx="0"/>
          </p:cNvCxnSpPr>
          <p:nvPr/>
        </p:nvCxnSpPr>
        <p:spPr>
          <a:xfrm rot="16200000" flipH="1">
            <a:off x="8392539" y="2519106"/>
            <a:ext cx="258726" cy="1703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2"/>
            <a:endCxn id="47" idx="0"/>
          </p:cNvCxnSpPr>
          <p:nvPr/>
        </p:nvCxnSpPr>
        <p:spPr>
          <a:xfrm rot="16200000" flipH="1">
            <a:off x="8869878" y="2041767"/>
            <a:ext cx="256833" cy="2656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0169489" y="2974542"/>
            <a:ext cx="636578" cy="268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Mover</a:t>
            </a:r>
          </a:p>
        </p:txBody>
      </p:sp>
    </p:spTree>
    <p:extLst>
      <p:ext uri="{BB962C8B-B14F-4D97-AF65-F5344CB8AC3E}">
        <p14:creationId xmlns:p14="http://schemas.microsoft.com/office/powerpoint/2010/main" val="312308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6835" y="232352"/>
            <a:ext cx="3517556" cy="468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00372" y="955754"/>
            <a:ext cx="193048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82991" y="1473218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65613" y="701172"/>
            <a:ext cx="0" cy="25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065612" y="1315754"/>
            <a:ext cx="1" cy="15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12735" y="2271986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1503" y="2268829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26920" y="2258025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12006" y="2258024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74781" y="2268829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 (3)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540883" y="2268829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06985" y="2268829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tracing</a:t>
            </a:r>
          </a:p>
        </p:txBody>
      </p: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5400000">
            <a:off x="3461100" y="-332526"/>
            <a:ext cx="438768" cy="4770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12" idx="0"/>
          </p:cNvCxnSpPr>
          <p:nvPr/>
        </p:nvCxnSpPr>
        <p:spPr>
          <a:xfrm rot="5400000">
            <a:off x="4127063" y="330279"/>
            <a:ext cx="435611" cy="344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3" idx="0"/>
          </p:cNvCxnSpPr>
          <p:nvPr/>
        </p:nvCxnSpPr>
        <p:spPr>
          <a:xfrm rot="16200000" flipH="1">
            <a:off x="5925173" y="1973656"/>
            <a:ext cx="424807" cy="143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45" idx="0"/>
          </p:cNvCxnSpPr>
          <p:nvPr/>
        </p:nvCxnSpPr>
        <p:spPr>
          <a:xfrm rot="5400000">
            <a:off x="5282115" y="1485331"/>
            <a:ext cx="435610" cy="1131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17" idx="0"/>
          </p:cNvCxnSpPr>
          <p:nvPr/>
        </p:nvCxnSpPr>
        <p:spPr>
          <a:xfrm rot="5400000">
            <a:off x="4717717" y="910129"/>
            <a:ext cx="424806" cy="2270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8" idx="0"/>
          </p:cNvCxnSpPr>
          <p:nvPr/>
        </p:nvCxnSpPr>
        <p:spPr>
          <a:xfrm rot="16200000" flipH="1">
            <a:off x="6643702" y="1255128"/>
            <a:ext cx="435611" cy="1591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19" idx="0"/>
          </p:cNvCxnSpPr>
          <p:nvPr/>
        </p:nvCxnSpPr>
        <p:spPr>
          <a:xfrm rot="16200000" flipH="1">
            <a:off x="7326753" y="572077"/>
            <a:ext cx="435611" cy="295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20" idx="0"/>
          </p:cNvCxnSpPr>
          <p:nvPr/>
        </p:nvCxnSpPr>
        <p:spPr>
          <a:xfrm rot="16200000" flipH="1">
            <a:off x="8009804" y="-110974"/>
            <a:ext cx="435611" cy="4323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615938" y="2268828"/>
            <a:ext cx="636578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972147" y="2268828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Elbow Connector 55"/>
          <p:cNvCxnSpPr>
            <a:stCxn id="6" idx="2"/>
            <a:endCxn id="54" idx="0"/>
          </p:cNvCxnSpPr>
          <p:nvPr/>
        </p:nvCxnSpPr>
        <p:spPr>
          <a:xfrm rot="16200000" flipH="1">
            <a:off x="8542385" y="-643555"/>
            <a:ext cx="435610" cy="5389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312304" y="3222025"/>
            <a:ext cx="636578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65" name="Elbow Connector 64"/>
          <p:cNvCxnSpPr>
            <a:stCxn id="13" idx="2"/>
            <a:endCxn id="57" idx="0"/>
          </p:cNvCxnSpPr>
          <p:nvPr/>
        </p:nvCxnSpPr>
        <p:spPr>
          <a:xfrm rot="5400000">
            <a:off x="5618067" y="2630551"/>
            <a:ext cx="604000" cy="578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29850" y="3216464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crypto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224719" y="3216464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322762" y="3202501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qjournal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12302" y="3213476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436889" y="3241078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03377" y="3193951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shortcircuit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602966" y="3241078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891742" y="3216463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403456" y="3193951"/>
            <a:ext cx="760317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0" name="Elbow Connector 79"/>
          <p:cNvCxnSpPr>
            <a:stCxn id="13" idx="2"/>
            <a:endCxn id="68" idx="0"/>
          </p:cNvCxnSpPr>
          <p:nvPr/>
        </p:nvCxnSpPr>
        <p:spPr>
          <a:xfrm rot="5400000">
            <a:off x="3111787" y="118709"/>
            <a:ext cx="598439" cy="5597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3" idx="2"/>
            <a:endCxn id="69" idx="0"/>
          </p:cNvCxnSpPr>
          <p:nvPr/>
        </p:nvCxnSpPr>
        <p:spPr>
          <a:xfrm rot="5400000">
            <a:off x="3659222" y="666144"/>
            <a:ext cx="598439" cy="4502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3" idx="2"/>
            <a:endCxn id="117" idx="0"/>
          </p:cNvCxnSpPr>
          <p:nvPr/>
        </p:nvCxnSpPr>
        <p:spPr>
          <a:xfrm rot="16200000" flipH="1">
            <a:off x="6645850" y="2181715"/>
            <a:ext cx="595652" cy="1468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3" idx="2"/>
            <a:endCxn id="71" idx="0"/>
          </p:cNvCxnSpPr>
          <p:nvPr/>
        </p:nvCxnSpPr>
        <p:spPr>
          <a:xfrm rot="5400000">
            <a:off x="4215224" y="1208184"/>
            <a:ext cx="584476" cy="3404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3" idx="2"/>
            <a:endCxn id="72" idx="0"/>
          </p:cNvCxnSpPr>
          <p:nvPr/>
        </p:nvCxnSpPr>
        <p:spPr>
          <a:xfrm rot="5400000">
            <a:off x="5154507" y="2158441"/>
            <a:ext cx="595451" cy="151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2"/>
            <a:endCxn id="73" idx="0"/>
          </p:cNvCxnSpPr>
          <p:nvPr/>
        </p:nvCxnSpPr>
        <p:spPr>
          <a:xfrm rot="16200000" flipH="1">
            <a:off x="7252999" y="1574566"/>
            <a:ext cx="623053" cy="2709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3" idx="2"/>
            <a:endCxn id="74" idx="0"/>
          </p:cNvCxnSpPr>
          <p:nvPr/>
        </p:nvCxnSpPr>
        <p:spPr>
          <a:xfrm rot="16200000" flipH="1">
            <a:off x="6059806" y="2767759"/>
            <a:ext cx="575926" cy="276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3" idx="2"/>
            <a:endCxn id="75" idx="0"/>
          </p:cNvCxnSpPr>
          <p:nvPr/>
        </p:nvCxnSpPr>
        <p:spPr>
          <a:xfrm rot="16200000" flipH="1">
            <a:off x="7836038" y="991528"/>
            <a:ext cx="623053" cy="3876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3" idx="2"/>
            <a:endCxn id="76" idx="0"/>
          </p:cNvCxnSpPr>
          <p:nvPr/>
        </p:nvCxnSpPr>
        <p:spPr>
          <a:xfrm rot="16200000" flipH="1">
            <a:off x="8492733" y="334833"/>
            <a:ext cx="598438" cy="5164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3" idx="2"/>
            <a:endCxn id="77" idx="0"/>
          </p:cNvCxnSpPr>
          <p:nvPr/>
        </p:nvCxnSpPr>
        <p:spPr>
          <a:xfrm rot="5400000">
            <a:off x="4708615" y="1693025"/>
            <a:ext cx="575926" cy="242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12470" y="3814903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datatransfer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5414" y="4442550"/>
            <a:ext cx="646519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295354" y="4890196"/>
            <a:ext cx="730273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(1)</a:t>
            </a:r>
          </a:p>
        </p:txBody>
      </p:sp>
      <p:sp>
        <p:nvSpPr>
          <p:cNvPr id="102" name="Oval 101"/>
          <p:cNvSpPr/>
          <p:nvPr/>
        </p:nvSpPr>
        <p:spPr>
          <a:xfrm>
            <a:off x="1767661" y="3814901"/>
            <a:ext cx="636578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cxnSp>
        <p:nvCxnSpPr>
          <p:cNvPr id="104" name="Elbow Connector 103"/>
          <p:cNvCxnSpPr>
            <a:stCxn id="69" idx="2"/>
            <a:endCxn id="99" idx="0"/>
          </p:cNvCxnSpPr>
          <p:nvPr/>
        </p:nvCxnSpPr>
        <p:spPr>
          <a:xfrm rot="5400000">
            <a:off x="1281997" y="3389559"/>
            <a:ext cx="238439" cy="612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9" idx="2"/>
            <a:endCxn id="102" idx="0"/>
          </p:cNvCxnSpPr>
          <p:nvPr/>
        </p:nvCxnSpPr>
        <p:spPr>
          <a:xfrm rot="16200000" flipH="1">
            <a:off x="1777427" y="3506377"/>
            <a:ext cx="238437" cy="378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2"/>
            <a:endCxn id="100" idx="1"/>
          </p:cNvCxnSpPr>
          <p:nvPr/>
        </p:nvCxnSpPr>
        <p:spPr>
          <a:xfrm rot="16200000" flipH="1">
            <a:off x="966429" y="4303564"/>
            <a:ext cx="447647" cy="190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9" idx="2"/>
            <a:endCxn id="101" idx="2"/>
          </p:cNvCxnSpPr>
          <p:nvPr/>
        </p:nvCxnSpPr>
        <p:spPr>
          <a:xfrm rot="16200000" flipH="1">
            <a:off x="747575" y="4522418"/>
            <a:ext cx="895294" cy="20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187384" y="3213677"/>
            <a:ext cx="980855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protocolIPB</a:t>
            </a:r>
            <a:endParaRPr lang="en-US" sz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964743" y="3657105"/>
            <a:ext cx="646519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966211" y="4583972"/>
            <a:ext cx="730273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3016560" y="4114947"/>
            <a:ext cx="646519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4" name="Elbow Connector 123"/>
          <p:cNvCxnSpPr>
            <a:stCxn id="71" idx="2"/>
            <a:endCxn id="120" idx="1"/>
          </p:cNvCxnSpPr>
          <p:nvPr/>
        </p:nvCxnSpPr>
        <p:spPr>
          <a:xfrm rot="16200000" flipH="1">
            <a:off x="2747761" y="3620123"/>
            <a:ext cx="274604" cy="159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1" idx="2"/>
            <a:endCxn id="122" idx="1"/>
          </p:cNvCxnSpPr>
          <p:nvPr/>
        </p:nvCxnSpPr>
        <p:spPr>
          <a:xfrm rot="16200000" flipH="1">
            <a:off x="2544748" y="3823135"/>
            <a:ext cx="732446" cy="211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71" idx="2"/>
            <a:endCxn id="121" idx="2"/>
          </p:cNvCxnSpPr>
          <p:nvPr/>
        </p:nvCxnSpPr>
        <p:spPr>
          <a:xfrm rot="16200000" flipH="1">
            <a:off x="2285061" y="4082823"/>
            <a:ext cx="1201472" cy="16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861717" y="4243495"/>
            <a:ext cx="730273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4832385" y="3768247"/>
            <a:ext cx="959839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token/block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4" name="Elbow Connector 133"/>
          <p:cNvCxnSpPr>
            <a:stCxn id="72" idx="2"/>
            <a:endCxn id="132" idx="1"/>
          </p:cNvCxnSpPr>
          <p:nvPr/>
        </p:nvCxnSpPr>
        <p:spPr>
          <a:xfrm rot="16200000" flipH="1">
            <a:off x="4576269" y="3692130"/>
            <a:ext cx="374771" cy="137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72" idx="2"/>
            <a:endCxn id="131" idx="2"/>
          </p:cNvCxnSpPr>
          <p:nvPr/>
        </p:nvCxnSpPr>
        <p:spPr>
          <a:xfrm rot="16200000" flipH="1">
            <a:off x="4353310" y="3915089"/>
            <a:ext cx="850020" cy="166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9705571" y="4262696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7544558" y="4205525"/>
            <a:ext cx="980855" cy="360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mover</a:t>
            </a:r>
            <a:endParaRPr lang="en-US" sz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6128957" y="4218725"/>
            <a:ext cx="965241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8" name="Elbow Connector 157"/>
          <p:cNvCxnSpPr>
            <a:stCxn id="73" idx="2"/>
            <a:endCxn id="156" idx="0"/>
          </p:cNvCxnSpPr>
          <p:nvPr/>
        </p:nvCxnSpPr>
        <p:spPr>
          <a:xfrm rot="5400000">
            <a:off x="7456721" y="2755935"/>
            <a:ext cx="617647" cy="2307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3" idx="2"/>
            <a:endCxn id="155" idx="0"/>
          </p:cNvCxnSpPr>
          <p:nvPr/>
        </p:nvCxnSpPr>
        <p:spPr>
          <a:xfrm rot="5400000">
            <a:off x="8175025" y="3461039"/>
            <a:ext cx="604447" cy="884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73" idx="2"/>
            <a:endCxn id="154" idx="0"/>
          </p:cNvCxnSpPr>
          <p:nvPr/>
        </p:nvCxnSpPr>
        <p:spPr>
          <a:xfrm rot="16200000" flipH="1">
            <a:off x="9223042" y="3297546"/>
            <a:ext cx="661618" cy="1268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7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rtlCol="0" anchor="ctr"/>
      <a:lstStyle>
        <a:defPPr algn="ctr">
          <a:defRPr sz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170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Lassonde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Sied Hoa Tjin</dc:creator>
  <cp:lastModifiedBy>Sied Hoa Tjin</cp:lastModifiedBy>
  <cp:revision>26</cp:revision>
  <dcterms:created xsi:type="dcterms:W3CDTF">2016-10-28T22:39:31Z</dcterms:created>
  <dcterms:modified xsi:type="dcterms:W3CDTF">2016-10-29T05:12:33Z</dcterms:modified>
</cp:coreProperties>
</file>