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embeddedFontLst>
    <p:embeddedFont>
      <p:font typeface="Questrial" panose="020B0604020202020204" charset="0"/>
      <p:regular r:id="rId50"/>
    </p:embeddedFont>
    <p:embeddedFont>
      <p:font typeface="Consolas" panose="020B0609020204030204" pitchFamily="49" charset="0"/>
      <p:regular r:id="rId51"/>
      <p:bold r:id="rId52"/>
      <p:italic r:id="rId53"/>
      <p:boldItalic r:id="rId54"/>
    </p:embeddedFont>
    <p:embeddedFont>
      <p:font typeface="Calibri" panose="020F050202020403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62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56047060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2289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180" name="Shape 1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Calibri"/>
              <a:buNone/>
            </a:pPr>
            <a:fld id="{00000000-1234-1234-1234-123412341234}" type="slidenum">
              <a:rPr lang="en" sz="1800" b="0" i="0" u="none" strike="noStrike" cap="none">
                <a:solidFill>
                  <a:srgbClr val="000000"/>
                </a:solidFill>
                <a:latin typeface="Calibri"/>
                <a:ea typeface="Calibri"/>
                <a:cs typeface="Calibri"/>
                <a:sym typeface="Calibri"/>
              </a:rPr>
              <a:t>10</a:t>
            </a:fld>
            <a:endParaRPr lang="en" sz="18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256900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8" name="Shape 1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078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171450" marR="0" lvl="0" indent="-171450" algn="l" rtl="0">
              <a:spcBef>
                <a:spcPts val="0"/>
              </a:spcBef>
              <a:buClr>
                <a:schemeClr val="dk1"/>
              </a:buClr>
              <a:buSzPct val="100000"/>
              <a:buFont typeface="Calibri"/>
              <a:buChar char="-"/>
            </a:pPr>
            <a:r>
              <a:rPr lang="en" sz="1200" b="0" i="0" u="none" strike="noStrike" cap="none">
                <a:solidFill>
                  <a:schemeClr val="dk1"/>
                </a:solidFill>
                <a:latin typeface="Calibri"/>
                <a:ea typeface="Calibri"/>
                <a:cs typeface="Calibri"/>
                <a:sym typeface="Calibri"/>
              </a:rPr>
              <a:t>Point 3 try to shorten the sentence and explain it in presentation</a:t>
            </a:r>
          </a:p>
          <a:p>
            <a:pPr marL="171450" marR="0" lvl="0" indent="-171450" algn="l" rtl="0">
              <a:spcBef>
                <a:spcPts val="0"/>
              </a:spcBef>
              <a:spcAft>
                <a:spcPts val="0"/>
              </a:spcAft>
              <a:buClr>
                <a:schemeClr val="dk1"/>
              </a:buClr>
              <a:buSzPct val="100000"/>
              <a:buFont typeface="Calibri"/>
              <a:buChar char="-"/>
            </a:pPr>
            <a:r>
              <a:rPr lang="en" sz="1200" b="0" i="0" u="none" strike="noStrike" cap="none">
                <a:solidFill>
                  <a:schemeClr val="dk1"/>
                </a:solidFill>
                <a:latin typeface="Calibri"/>
                <a:ea typeface="Calibri"/>
                <a:cs typeface="Calibri"/>
                <a:sym typeface="Calibri"/>
              </a:rPr>
              <a:t>Point 1 remember to say that replication is for fault tolerance principle where data are stored in many datanodes in case one datanode goes down</a:t>
            </a:r>
          </a:p>
          <a:p>
            <a:pPr marL="171450" marR="0" lvl="0" indent="-171450" algn="l" rtl="0">
              <a:lnSpc>
                <a:spcPct val="100000"/>
              </a:lnSpc>
              <a:spcBef>
                <a:spcPts val="0"/>
              </a:spcBef>
              <a:spcAft>
                <a:spcPts val="0"/>
              </a:spcAft>
              <a:buClr>
                <a:schemeClr val="dk1"/>
              </a:buClr>
              <a:buSzPct val="100000"/>
              <a:buFont typeface="Calibri"/>
              <a:buChar char="-"/>
            </a:pPr>
            <a:r>
              <a:rPr lang="en" sz="1200" b="0" i="0" u="none" strike="noStrike" cap="none">
                <a:solidFill>
                  <a:schemeClr val="dk1"/>
                </a:solidFill>
                <a:latin typeface="Calibri"/>
                <a:ea typeface="Calibri"/>
                <a:cs typeface="Calibri"/>
                <a:sym typeface="Calibri"/>
              </a:rPr>
              <a:t> The size can be increased to 128MB. Doing this can reduce the pressure on name node’s memory. However, this will also reduce computation parallelism as the number of blocks per file decreases.</a:t>
            </a:r>
          </a:p>
          <a:p>
            <a:pPr marL="171450" marR="0" lvl="0" indent="-171450" algn="l" rtl="0">
              <a:spcBef>
                <a:spcPts val="0"/>
              </a:spcBef>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97" name="Shape 1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Calibri"/>
              <a:buNone/>
            </a:pPr>
            <a:fld id="{00000000-1234-1234-1234-123412341234}" type="slidenum">
              <a:rPr lang="en" sz="1800" b="0" i="0" u="none" strike="noStrike" cap="none">
                <a:solidFill>
                  <a:srgbClr val="000000"/>
                </a:solidFill>
                <a:latin typeface="Calibri"/>
                <a:ea typeface="Calibri"/>
                <a:cs typeface="Calibri"/>
                <a:sym typeface="Calibri"/>
              </a:rPr>
              <a:t>12</a:t>
            </a:fld>
            <a:endParaRPr lang="en" sz="18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278123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Typically, large HDFS clusters are arranged across multiple installations (racks). Network traffic between different nodes within the same installation is more efficient than network traffic across installations. A name node tries to place replicas of a block on multiple installations for improved fault tolerance. However, HDFS allows administrators to decide on which installation a node belongs. Therefore, each node knows its rack ID, making it </a:t>
            </a:r>
            <a:r>
              <a:rPr lang="en" sz="1200" b="0" i="1" u="none" strike="noStrike" cap="none">
                <a:solidFill>
                  <a:schemeClr val="dk1"/>
                </a:solidFill>
                <a:latin typeface="Calibri"/>
                <a:ea typeface="Calibri"/>
                <a:cs typeface="Calibri"/>
                <a:sym typeface="Calibri"/>
              </a:rPr>
              <a:t>rack aware</a:t>
            </a:r>
            <a:r>
              <a:rPr lang="en" sz="1200" b="0" i="0" u="none" strike="noStrike" cap="none">
                <a:solidFill>
                  <a:schemeClr val="dk1"/>
                </a:solidFill>
                <a:latin typeface="Calibri"/>
                <a:ea typeface="Calibri"/>
                <a:cs typeface="Calibri"/>
                <a:sym typeface="Calibri"/>
              </a:rPr>
              <a:t>.</a:t>
            </a: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13</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42342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3" name="Shape 2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4349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9" name="Shape 2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1228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7" name="Shape 2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6786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4" name="Shape 2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1. Client submit MapReduce Jobs.</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2. Job Tracker will push work out (to available task-tracker nodes):</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1. Keep work as close to the ‘targeted’ data as possible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(this is possible due to </a:t>
            </a:r>
            <a:r>
              <a:rPr lang="en" sz="1200" b="1" i="0" u="none" strike="noStrike" cap="none">
                <a:solidFill>
                  <a:schemeClr val="dk1"/>
                </a:solidFill>
                <a:latin typeface="Calibri"/>
                <a:ea typeface="Calibri"/>
                <a:cs typeface="Calibri"/>
                <a:sym typeface="Calibri"/>
              </a:rPr>
              <a:t>rack-aware file system</a:t>
            </a:r>
            <a:r>
              <a:rPr lang="en" sz="1200" b="0" i="0" u="none" strike="noStrike" cap="none">
                <a:solidFill>
                  <a:schemeClr val="dk1"/>
                </a:solidFill>
                <a:latin typeface="Calibri"/>
                <a:ea typeface="Calibri"/>
                <a:cs typeface="Calibri"/>
                <a:sym typeface="Calibri"/>
              </a:rPr>
              <a:t>)</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a:t>
            </a:r>
            <a:r>
              <a:rPr lang="en" sz="1200" b="0" i="1" u="none" strike="noStrike" cap="none">
                <a:solidFill>
                  <a:schemeClr val="dk1"/>
                </a:solidFill>
                <a:latin typeface="Calibri"/>
                <a:ea typeface="Calibri"/>
                <a:cs typeface="Calibri"/>
                <a:sym typeface="Calibri"/>
              </a:rPr>
              <a:t>To Julian: do you refer this location awareness of the file system as rack-aware file system?</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(with rack-aware file system) Job Tracker can know which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(a)node contains the data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(b)which other node nearby the system</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2. if work cannot be hosted on the same node as the data it is processing, Task Tracker will assign to the node nearest to the data, i.e that’s in the same rack</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Basically, the pushing of the job (scheduling) is processed with the objective of:</a:t>
            </a:r>
          </a:p>
          <a:p>
            <a:pPr marL="0" marR="0" lvl="0" indent="0" algn="l" rtl="0">
              <a:spcBef>
                <a:spcPts val="0"/>
              </a:spcBef>
              <a:buSzPct val="25000"/>
              <a:buNone/>
            </a:pPr>
            <a:r>
              <a:rPr lang="en" sz="1200" b="1" i="0" u="none" strike="noStrike" cap="none">
                <a:solidFill>
                  <a:schemeClr val="dk1"/>
                </a:solidFill>
                <a:latin typeface="Calibri"/>
                <a:ea typeface="Calibri"/>
                <a:cs typeface="Calibri"/>
                <a:sym typeface="Calibri"/>
              </a:rPr>
              <a:t>Reducing network traffic on the main backbone network</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a:t>
            </a:r>
            <a:r>
              <a:rPr lang="en" sz="1200" b="1" i="0" u="none" strike="noStrike" cap="none">
                <a:solidFill>
                  <a:schemeClr val="dk1"/>
                </a:solidFill>
                <a:latin typeface="Calibri"/>
                <a:ea typeface="Calibri"/>
                <a:cs typeface="Calibri"/>
                <a:sym typeface="Calibri"/>
              </a:rPr>
              <a:t>performance critical</a:t>
            </a:r>
            <a:r>
              <a:rPr lang="en" sz="1200" b="0" i="0" u="none" strike="noStrike" cap="none">
                <a:solidFill>
                  <a:schemeClr val="dk1"/>
                </a:solidFill>
                <a:latin typeface="Calibri"/>
                <a:ea typeface="Calibri"/>
                <a:cs typeface="Calibri"/>
                <a:sym typeface="Calibri"/>
              </a:rPr>
              <a:t>: This is crucial, since if one of the job tracks slow down, the entire MapReduce Job slows down as well, especially if it is the last piece of information.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(at Task Tracker). Every task tracker node will spawn JVM (Java Virtual Machine) process</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Objective: Should the job crashes its environment, it will be its JVM, and hence avoiding crashing the Task Tracker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3b. At a set frequency, the task tracker will send signal to Job Tracker to indicate its ‘liveliness’</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Should Task-tracker fails or has reached time-out (Job Tracker will know this when it does not receive any signal from task tracker for a certain period of time),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a:t>
            </a:r>
          </a:p>
        </p:txBody>
      </p:sp>
      <p:sp>
        <p:nvSpPr>
          <p:cNvPr id="275" name="Shape 2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17</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37624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need to shorten description into few words, and explain during presentation </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514350" marR="0" lvl="0" indent="-514350" algn="l" rtl="0">
              <a:spcBef>
                <a:spcPts val="0"/>
              </a:spcBef>
              <a:buClr>
                <a:schemeClr val="dk1"/>
              </a:buClr>
              <a:buSzPct val="100000"/>
              <a:buFont typeface="Calibri"/>
              <a:buAutoNum type="arabicPeriod"/>
            </a:pPr>
            <a:r>
              <a:rPr lang="en" sz="1200" b="0" i="0" u="none" strike="noStrike" cap="none">
                <a:solidFill>
                  <a:schemeClr val="dk1"/>
                </a:solidFill>
                <a:latin typeface="Calibri"/>
                <a:ea typeface="Calibri"/>
                <a:cs typeface="Calibri"/>
                <a:sym typeface="Calibri"/>
              </a:rPr>
              <a:t>Client submit MapReduce Jobs to monolithic Job Tracker. </a:t>
            </a:r>
          </a:p>
          <a:p>
            <a:pPr marL="514350" marR="0" lvl="0" indent="-514350" algn="l" rtl="0">
              <a:spcBef>
                <a:spcPts val="0"/>
              </a:spcBef>
              <a:buClr>
                <a:schemeClr val="dk1"/>
              </a:buClr>
              <a:buSzPct val="100000"/>
              <a:buFont typeface="Calibri"/>
              <a:buAutoNum type="arabicPeriod"/>
            </a:pPr>
            <a:r>
              <a:rPr lang="en" sz="1200" b="0" i="0" u="none" strike="noStrike" cap="none">
                <a:solidFill>
                  <a:schemeClr val="dk1"/>
                </a:solidFill>
                <a:latin typeface="Calibri"/>
                <a:ea typeface="Calibri"/>
                <a:cs typeface="Calibri"/>
                <a:sym typeface="Calibri"/>
              </a:rPr>
              <a:t>Job Tracker assigns and schedules cluster resources for the users’ jobs, usually taking int account the data locality (which JobTracker get from NameNode) </a:t>
            </a:r>
          </a:p>
          <a:p>
            <a:pPr marL="514350" marR="0" lvl="0" indent="-514350" algn="l" rtl="0">
              <a:spcBef>
                <a:spcPts val="0"/>
              </a:spcBef>
              <a:buClr>
                <a:schemeClr val="dk1"/>
              </a:buClr>
              <a:buSzPct val="100000"/>
              <a:buFont typeface="Calibri"/>
              <a:buAutoNum type="arabicPeriod"/>
            </a:pPr>
            <a:r>
              <a:rPr lang="en" sz="1200" b="0" i="0" u="none" strike="noStrike" cap="none">
                <a:solidFill>
                  <a:schemeClr val="dk1"/>
                </a:solidFill>
                <a:latin typeface="Calibri"/>
                <a:ea typeface="Calibri"/>
                <a:cs typeface="Calibri"/>
                <a:sym typeface="Calibri"/>
              </a:rPr>
              <a:t>Job Tracker works with Task Trackers on cluster nodes in collecting status data and monitoring progress.</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Should a node go down, Job Tracker can reschedule jobs.</a:t>
            </a:r>
          </a:p>
          <a:p>
            <a:pPr marL="514350" marR="0" lvl="0" indent="-514350" algn="l" rtl="0">
              <a:spcBef>
                <a:spcPts val="0"/>
              </a:spcBef>
              <a:buClr>
                <a:schemeClr val="dk1"/>
              </a:buClr>
              <a:buSzPct val="100000"/>
              <a:buFont typeface="Calibri"/>
              <a:buAutoNum type="arabicPeriod"/>
            </a:pPr>
            <a:r>
              <a:rPr lang="en" sz="1200" b="0" i="0" u="none" strike="noStrike" cap="none">
                <a:solidFill>
                  <a:schemeClr val="dk1"/>
                </a:solidFill>
                <a:latin typeface="Calibri"/>
                <a:ea typeface="Calibri"/>
                <a:cs typeface="Calibri"/>
                <a:sym typeface="Calibri"/>
              </a:rPr>
              <a:t>Job Tracker support only Map jobs and Reduce Jobs</a:t>
            </a:r>
          </a:p>
          <a:p>
            <a:pPr marL="514350" marR="0" lvl="0" indent="-514350" algn="l" rtl="0">
              <a:spcBef>
                <a:spcPts val="0"/>
              </a:spcBef>
              <a:buClr>
                <a:schemeClr val="dk1"/>
              </a:buClr>
              <a:buSzPct val="100000"/>
              <a:buFont typeface="Calibri"/>
              <a:buAutoNum type="arabicPeriod"/>
            </a:pPr>
            <a:r>
              <a:rPr lang="en" sz="1200" b="0" i="0" u="none" strike="noStrike" cap="none">
                <a:solidFill>
                  <a:schemeClr val="dk1"/>
                </a:solidFill>
                <a:latin typeface="Calibri"/>
                <a:ea typeface="Calibri"/>
                <a:cs typeface="Calibri"/>
                <a:sym typeface="Calibri"/>
              </a:rPr>
              <a:t>Once a job is complete, Job Tracker releases the resources and makes them available for other work</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18</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2084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0" name="Shape 29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600" b="1" i="0" u="none" strike="noStrike" cap="none">
                <a:solidFill>
                  <a:schemeClr val="dk1"/>
                </a:solidFill>
                <a:latin typeface="Calibri"/>
                <a:ea typeface="Calibri"/>
                <a:cs typeface="Calibri"/>
                <a:sym typeface="Calibri"/>
              </a:rPr>
              <a:t>Reduce( Map( ( Split(input) ) )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Split (Input): Input → Input List:</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One big chunk of data → a number of split data</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Place data in distributed file system, HDFS</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data is automatically sliced, placed on different nodes/servers.</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Map(Input List): Input List → Output List</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Mapping: a user query/job is ‘mapped’ to all nodes == applied to all slices independently.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Reduce(Output list): Output List → Output value</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Results are reduced to one answer</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Features of this mechanism:</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Functional approach: </a:t>
            </a:r>
          </a:p>
          <a:p>
            <a:pPr marL="457200" marR="0" lvl="1" indent="0" algn="l" rtl="0">
              <a:spcBef>
                <a:spcPts val="0"/>
              </a:spcBef>
              <a:buSzPct val="25000"/>
              <a:buNone/>
            </a:pPr>
            <a:r>
              <a:rPr lang="en" sz="1200" b="0" i="0" u="none" strike="noStrike" cap="none">
                <a:solidFill>
                  <a:schemeClr val="dk1"/>
                </a:solidFill>
                <a:latin typeface="Calibri"/>
                <a:ea typeface="Calibri"/>
                <a:cs typeface="Calibri"/>
                <a:sym typeface="Calibri"/>
              </a:rPr>
              <a:t>Original data doesn’t change (MapReduce process only </a:t>
            </a:r>
            <a:r>
              <a:rPr lang="en" sz="1200" b="0" i="0" u="sng" strike="noStrike" cap="none">
                <a:solidFill>
                  <a:schemeClr val="dk1"/>
                </a:solidFill>
                <a:latin typeface="Calibri"/>
                <a:ea typeface="Calibri"/>
                <a:cs typeface="Calibri"/>
                <a:sym typeface="Calibri"/>
              </a:rPr>
              <a:t>create</a:t>
            </a:r>
            <a:r>
              <a:rPr lang="en" sz="1200" b="0" i="0" u="none" strike="noStrike" cap="none">
                <a:solidFill>
                  <a:schemeClr val="dk1"/>
                </a:solidFill>
                <a:latin typeface="Calibri"/>
                <a:ea typeface="Calibri"/>
                <a:cs typeface="Calibri"/>
                <a:sym typeface="Calibri"/>
              </a:rPr>
              <a:t> new data.</a:t>
            </a:r>
          </a:p>
          <a:p>
            <a:pPr marL="457200" marR="0" lvl="1" indent="0" algn="l" rtl="0">
              <a:spcBef>
                <a:spcPts val="0"/>
              </a:spcBef>
              <a:buSzPct val="25000"/>
              <a:buNone/>
            </a:pPr>
            <a:r>
              <a:rPr lang="en" sz="1200" b="0" i="0" u="none" strike="noStrike" cap="none">
                <a:solidFill>
                  <a:schemeClr val="dk1"/>
                </a:solidFill>
                <a:latin typeface="Calibri"/>
                <a:ea typeface="Calibri"/>
                <a:cs typeface="Calibri"/>
                <a:sym typeface="Calibri"/>
              </a:rPr>
              <a:t>Intermediate data doesn’t change.</a:t>
            </a:r>
          </a:p>
          <a:p>
            <a:pPr marL="0" marR="0" lvl="0" indent="0" algn="l" rtl="0">
              <a:spcBef>
                <a:spcPts val="0"/>
              </a:spcBef>
              <a:buSzPct val="25000"/>
              <a:buNone/>
            </a:pPr>
            <a:r>
              <a:rPr lang="en" sz="1200" b="0" i="1" u="none" strike="noStrike" cap="none">
                <a:solidFill>
                  <a:schemeClr val="dk1"/>
                </a:solidFill>
                <a:latin typeface="Calibri"/>
                <a:ea typeface="Calibri"/>
                <a:cs typeface="Calibri"/>
                <a:sym typeface="Calibri"/>
              </a:rPr>
              <a:t>Single one way communication path from mapper to reducer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Process is transparent to end user.</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Hence user doesn’t need to specify communication and data movement in the process</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MapReduce programming paradigm – break into two basic phases: MAP and REDUCE</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MAP Phase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known as mappers, Java processes JVMs</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Usually JVMs start up on nodes that contain the data they will process.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Apply principle of </a:t>
            </a:r>
            <a:r>
              <a:rPr lang="en" sz="1200" b="1" i="0" u="none" strike="noStrike" cap="none">
                <a:solidFill>
                  <a:schemeClr val="dk1"/>
                </a:solidFill>
                <a:latin typeface="Calibri"/>
                <a:ea typeface="Calibri"/>
                <a:cs typeface="Calibri"/>
                <a:sym typeface="Calibri"/>
              </a:rPr>
              <a:t>Data locality</a:t>
            </a:r>
            <a:r>
              <a:rPr lang="en" sz="1200" b="0" i="0" u="none" strike="noStrike" cap="none">
                <a:solidFill>
                  <a:schemeClr val="dk1"/>
                </a:solidFill>
                <a:latin typeface="Calibri"/>
                <a:ea typeface="Calibri"/>
                <a:cs typeface="Calibri"/>
                <a:sym typeface="Calibri"/>
              </a:rPr>
              <a:t> == Moving the processing to servers that contain the data is more efficient than moving data across the network.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Mappers process input in key-value pairs, only able to process a single pair each time.</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Number of mappers set by framework , not developer</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After mapper has processed input data, output is key-value pair, which is the input for next phase, Sort and Shuffle</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The output key-value pairs of mappers, is pass to Reducer.</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Mappers can’t pass information to other mappers, (so is reducer cannot communicate with other reducer)</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Example of processes performed in mappers: parsing, transforming, filtering</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Sort and Shuffle Phase (</a:t>
            </a:r>
            <a:r>
              <a:rPr lang="en" sz="1200" b="0" i="1" u="none" strike="noStrike" cap="none">
                <a:solidFill>
                  <a:schemeClr val="dk1"/>
                </a:solidFill>
                <a:latin typeface="Calibri"/>
                <a:ea typeface="Calibri"/>
                <a:cs typeface="Calibri"/>
                <a:sym typeface="Calibri"/>
              </a:rPr>
              <a:t>currently just the basic</a:t>
            </a:r>
            <a:r>
              <a:rPr lang="en" sz="1200" b="0" i="0" u="none" strike="noStrike" cap="none">
                <a:solidFill>
                  <a:schemeClr val="dk1"/>
                </a:solidFill>
                <a:latin typeface="Calibri"/>
                <a:ea typeface="Calibri"/>
                <a:cs typeface="Calibri"/>
                <a:sym typeface="Calibri"/>
              </a:rPr>
              <a:t>)</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data is sorted and partitioned.</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after which, data is sent, over network, to reducers JVMs</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Reducer Phase</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Reducer read the data ordered and partitioned by the keys</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Reducer can do any number of operations on the data</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Reducer most likely will write out some amount of data or aggregate to store like HDFS of HBASE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Each reducer typically, though not necessarily, has single output stream: by default a set of files in a single HDFS directory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Synchronization barrier</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Other Notes:</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Mappers and reducers typically don’t’ use much memory</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JVM heap size is set relatively low</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the output of mapper and reducer is written to disk</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book pg 80-81</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How?</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Dont understand what it means</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Synchronization Barrier of reducer, and its efficiency: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If output of reducers require further processing, entire data will be written to disk again, and read again.</a:t>
            </a:r>
          </a:p>
          <a:p>
            <a:pPr marL="0" marR="0" lvl="0" indent="0" algn="l" rtl="0">
              <a:spcBef>
                <a:spcPts val="0"/>
              </a:spcBef>
              <a:buSzPct val="25000"/>
              <a:buNone/>
            </a:pPr>
            <a:r>
              <a:rPr lang="en" sz="1200" b="0" i="1" u="none" strike="noStrike" cap="none">
                <a:solidFill>
                  <a:schemeClr val="dk1"/>
                </a:solidFill>
                <a:latin typeface="Calibri"/>
                <a:ea typeface="Calibri"/>
                <a:cs typeface="Calibri"/>
                <a:sym typeface="Calibri"/>
              </a:rPr>
              <a:t>It is considered inefficient for iterative processing of data</a:t>
            </a:r>
            <a:r>
              <a:rPr lang="en" sz="1200" b="0" i="0" u="none" strike="noStrike" cap="none">
                <a:solidFill>
                  <a:schemeClr val="dk1"/>
                </a:solidFill>
                <a:latin typeface="Calibri"/>
                <a:ea typeface="Calibri"/>
                <a:cs typeface="Calibri"/>
                <a:sym typeface="Calibri"/>
              </a:rPr>
              <a:t>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Downside of MapReduce process for iterative algorithms:</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Start up time: a loss of 10-30 seconds to startup cost</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MapReduce </a:t>
            </a:r>
            <a:r>
              <a:rPr lang="en" sz="1200" b="0" i="0" u="sng" strike="noStrike" cap="none">
                <a:solidFill>
                  <a:schemeClr val="dk1"/>
                </a:solidFill>
                <a:latin typeface="Calibri"/>
                <a:ea typeface="Calibri"/>
                <a:cs typeface="Calibri"/>
                <a:sym typeface="Calibri"/>
              </a:rPr>
              <a:t>writes to disk frequently</a:t>
            </a:r>
            <a:r>
              <a:rPr lang="en" sz="1200" b="0" i="0" u="none" strike="noStrike" cap="none">
                <a:solidFill>
                  <a:schemeClr val="dk1"/>
                </a:solidFill>
                <a:latin typeface="Calibri"/>
                <a:ea typeface="Calibri"/>
                <a:cs typeface="Calibri"/>
                <a:sym typeface="Calibri"/>
              </a:rPr>
              <a:t> in order to facilitate fault tolerance</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book pg 82</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find out why</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291" name="Shape 29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19</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48114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100" name="Shape 10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Calibri"/>
              <a:buNone/>
            </a:pPr>
            <a:fld id="{00000000-1234-1234-1234-123412341234}" type="slidenum">
              <a:rPr lang="en" sz="1800" b="0" i="0" u="none" strike="noStrike" cap="none">
                <a:solidFill>
                  <a:srgbClr val="000000"/>
                </a:solidFill>
                <a:latin typeface="Calibri"/>
                <a:ea typeface="Calibri"/>
                <a:cs typeface="Calibri"/>
                <a:sym typeface="Calibri"/>
              </a:rPr>
              <a:t>2</a:t>
            </a:fld>
            <a:endParaRPr lang="en" sz="18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280700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8" name="Shape 40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409" name="Shape 40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20</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9330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15" name="Shape 41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416" name="Shape 41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rgbClr val="000000"/>
                </a:solidFill>
                <a:latin typeface="Calibri"/>
                <a:ea typeface="Calibri"/>
                <a:cs typeface="Calibri"/>
                <a:sym typeface="Calibri"/>
              </a:rPr>
              <a:t>21</a:t>
            </a:fld>
            <a:endParaRPr lang="en" sz="12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591245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2" name="Shape 42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200" b="0" i="0" u="none" strike="noStrike" cap="none">
                <a:solidFill>
                  <a:schemeClr val="dk1"/>
                </a:solidFill>
                <a:latin typeface="Calibri"/>
                <a:ea typeface="Calibri"/>
                <a:cs typeface="Calibri"/>
                <a:sym typeface="Calibri"/>
              </a:rPr>
              <a:t>Point 1 explaination: keeping data disk (!= moving blocks of data to server) provides faster performance. </a:t>
            </a:r>
          </a:p>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Point 2 explaination: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This solves the problem of botttleneck of a single disk drive (by applying the same tasks to many disks, each holding a different portion or slice of the overall data)</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Porint 3 </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(Self-healing).</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Hence self-healing is crucial to have tasks continue working.</a:t>
            </a:r>
          </a:p>
          <a:p>
            <a:pPr marL="0" marR="0" lvl="0" indent="0" algn="l" rtl="0">
              <a:spcBef>
                <a:spcPts val="0"/>
              </a:spcBef>
              <a:spcAft>
                <a:spcPts val="0"/>
              </a:spcAft>
              <a:buSzPct val="25000"/>
              <a:buNone/>
            </a:pPr>
            <a:r>
              <a:rPr lang="en" sz="1200" b="0" i="0" u="none" strike="noStrike" cap="none">
                <a:solidFill>
                  <a:schemeClr val="dk1"/>
                </a:solidFill>
                <a:latin typeface="Calibri"/>
                <a:ea typeface="Calibri"/>
                <a:cs typeface="Calibri"/>
                <a:sym typeface="Calibri"/>
              </a:rPr>
              <a:t>Hadoop is designed to use large number of commodity servers for computation and storage. As number of machines increases, so does the probability of server failure.</a:t>
            </a:r>
          </a:p>
          <a:p>
            <a:pPr marL="0" marR="0" lvl="0" indent="0" algn="l" rtl="0">
              <a:lnSpc>
                <a:spcPct val="100000"/>
              </a:lnSpc>
              <a:spcBef>
                <a:spcPts val="0"/>
              </a:spcBef>
              <a:spcAft>
                <a:spcPts val="0"/>
              </a:spcAft>
              <a:buClr>
                <a:schemeClr val="dk1"/>
              </a:buClr>
              <a:buFont typeface="Calibri"/>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423" name="Shape 42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22</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8890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9" name="Shape 42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 sz="1200" b="0" i="0" u="none" strike="noStrike" cap="none">
                <a:solidFill>
                  <a:schemeClr val="dk1"/>
                </a:solidFill>
                <a:latin typeface="Times New Roman"/>
                <a:ea typeface="Times New Roman"/>
                <a:cs typeface="Times New Roman"/>
                <a:sym typeface="Times New Roman"/>
              </a:rPr>
              <a:t>There are additional features such as Data Snapshot, Support for Windows, NFS access which will increase Hadoop adoption in the Industry to solve Big Data problems.</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 research more on hdfs federation</a:t>
            </a: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Times New Roman"/>
              <a:buNone/>
            </a:pPr>
            <a:r>
              <a:rPr lang="en" sz="1200" b="1" i="0" u="none" strike="noStrike" cap="none">
                <a:solidFill>
                  <a:schemeClr val="dk1"/>
                </a:solidFill>
                <a:latin typeface="Times New Roman"/>
                <a:ea typeface="Times New Roman"/>
                <a:cs typeface="Times New Roman"/>
                <a:sym typeface="Times New Roman"/>
              </a:rPr>
              <a:t>- HDFS High Availability (aka NameNode High Availability): </a:t>
            </a:r>
            <a:r>
              <a:rPr lang="en" sz="1200" b="0" i="0" u="none" strike="noStrike" cap="none">
                <a:solidFill>
                  <a:schemeClr val="dk1"/>
                </a:solidFill>
                <a:latin typeface="Times New Roman"/>
                <a:ea typeface="Times New Roman"/>
                <a:cs typeface="Times New Roman"/>
                <a:sym typeface="Times New Roman"/>
              </a:rPr>
              <a:t>In Hadoop 1.0 NameNode was the single point of failure in a Cluster, resulting in data loss in case of a NameNode failure. Hadoop 2.0 Architecture supports multiple Name Nodes to remove this bottleneck, making Hadoop attractive to enterprises.</a:t>
            </a:r>
          </a:p>
          <a:p>
            <a:pPr marL="0" marR="0" lvl="0" indent="0" algn="l" rtl="0">
              <a:lnSpc>
                <a:spcPct val="100000"/>
              </a:lnSpc>
              <a:spcBef>
                <a:spcPts val="0"/>
              </a:spcBef>
              <a:spcAft>
                <a:spcPts val="0"/>
              </a:spcAft>
              <a:buClr>
                <a:schemeClr val="dk1"/>
              </a:buClr>
              <a:buSzPct val="25000"/>
              <a:buFont typeface="Times New Roman"/>
              <a:buNone/>
            </a:pPr>
            <a:r>
              <a:rPr lang="en" sz="1200" b="1" i="0" u="none" strike="noStrike" cap="none">
                <a:solidFill>
                  <a:schemeClr val="dk1"/>
                </a:solidFill>
                <a:latin typeface="Times New Roman"/>
                <a:ea typeface="Times New Roman"/>
                <a:cs typeface="Times New Roman"/>
                <a:sym typeface="Times New Roman"/>
              </a:rPr>
              <a:t>- HDFS Federation: </a:t>
            </a:r>
            <a:r>
              <a:rPr lang="en" sz="1200" b="0" i="0" u="none" strike="noStrike" cap="none">
                <a:solidFill>
                  <a:schemeClr val="dk1"/>
                </a:solidFill>
                <a:latin typeface="Times New Roman"/>
                <a:ea typeface="Times New Roman"/>
                <a:cs typeface="Times New Roman"/>
                <a:sym typeface="Times New Roman"/>
              </a:rPr>
              <a:t>This feature allows horizontal scalability for Hadoop file system.</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430" name="Shape 43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23</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65880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36" name="Shape 43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http://cdn.journaldev.com/wp-content/uploads/2015/08/hadoop2.x-components.png</a:t>
            </a:r>
          </a:p>
        </p:txBody>
      </p:sp>
      <p:sp>
        <p:nvSpPr>
          <p:cNvPr id="437" name="Shape 43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rgbClr val="000000"/>
                </a:solidFill>
                <a:latin typeface="Calibri"/>
                <a:ea typeface="Calibri"/>
                <a:cs typeface="Calibri"/>
                <a:sym typeface="Calibri"/>
              </a:rPr>
              <a:t>24</a:t>
            </a:fld>
            <a:endParaRPr lang="en" sz="12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8201740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44" name="Shape 44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445" name="Shape 44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rgbClr val="000000"/>
                </a:solidFill>
                <a:latin typeface="Calibri"/>
                <a:ea typeface="Calibri"/>
                <a:cs typeface="Calibri"/>
                <a:sym typeface="Calibri"/>
              </a:rPr>
              <a:t>25</a:t>
            </a:fld>
            <a:endParaRPr lang="en" sz="12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294301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1" name="Shape 4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7269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7" name="Shape 45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44576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70846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633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Commodity computing is the use of large numbers of already-available computing components for parallel computing </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111" name="Shape 1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Calibri"/>
              <a:buNone/>
            </a:pPr>
            <a:fld id="{00000000-1234-1234-1234-123412341234}" type="slidenum">
              <a:rPr lang="en" sz="1800" b="0" i="0" u="none" strike="noStrike" cap="none">
                <a:solidFill>
                  <a:srgbClr val="000000"/>
                </a:solidFill>
                <a:latin typeface="Calibri"/>
                <a:ea typeface="Calibri"/>
                <a:cs typeface="Calibri"/>
                <a:sym typeface="Calibri"/>
              </a:rPr>
              <a:t>3</a:t>
            </a:fld>
            <a:endParaRPr lang="en" sz="18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3114304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75" name="Shape 4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http://www.avante.es/wp-content/uploads/2016/04/Res-Manager.png</a:t>
            </a: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228600" marR="0" lvl="0" indent="-228600" algn="l" rtl="0">
              <a:spcBef>
                <a:spcPts val="0"/>
              </a:spcBef>
              <a:buClr>
                <a:schemeClr val="dk1"/>
              </a:buClr>
              <a:buSzPct val="100000"/>
              <a:buFont typeface="Calibri"/>
              <a:buAutoNum type="arabicPeriod"/>
            </a:pPr>
            <a:r>
              <a:rPr lang="en" sz="1200" b="0" i="0" u="none" strike="noStrike" cap="none">
                <a:solidFill>
                  <a:schemeClr val="dk1"/>
                </a:solidFill>
                <a:latin typeface="Calibri"/>
                <a:ea typeface="Calibri"/>
                <a:cs typeface="Calibri"/>
                <a:sym typeface="Calibri"/>
              </a:rPr>
              <a:t>Client submit job</a:t>
            </a:r>
          </a:p>
          <a:p>
            <a:pPr marL="228600" marR="0" lvl="0" indent="-228600" algn="l" rtl="0">
              <a:spcBef>
                <a:spcPts val="0"/>
              </a:spcBef>
              <a:buClr>
                <a:schemeClr val="dk1"/>
              </a:buClr>
              <a:buSzPct val="100000"/>
              <a:buFont typeface="Calibri"/>
              <a:buAutoNum type="arabicPeriod"/>
            </a:pPr>
            <a:r>
              <a:rPr lang="en" sz="1200" b="0" i="0" u="none" strike="noStrike" cap="none">
                <a:solidFill>
                  <a:schemeClr val="dk1"/>
                </a:solidFill>
                <a:latin typeface="Calibri"/>
                <a:ea typeface="Calibri"/>
                <a:cs typeface="Calibri"/>
                <a:sym typeface="Calibri"/>
              </a:rPr>
              <a:t>Resource manager selects node manager and instructs it to run its application master</a:t>
            </a:r>
          </a:p>
          <a:p>
            <a:pPr marL="228600" marR="0" lvl="0" indent="-228600" algn="l" rtl="0">
              <a:spcBef>
                <a:spcPts val="0"/>
              </a:spcBef>
              <a:buClr>
                <a:schemeClr val="dk1"/>
              </a:buClr>
              <a:buSzPct val="100000"/>
              <a:buFont typeface="Calibri"/>
              <a:buAutoNum type="arabicPeriod"/>
            </a:pPr>
            <a:r>
              <a:rPr lang="en" sz="1200" b="0" i="0" u="none" strike="noStrike" cap="none">
                <a:solidFill>
                  <a:schemeClr val="dk1"/>
                </a:solidFill>
                <a:latin typeface="Calibri"/>
                <a:ea typeface="Calibri"/>
                <a:cs typeface="Calibri"/>
                <a:sym typeface="Calibri"/>
              </a:rPr>
              <a:t>Application master then tell the resource manager to get additional containers (resources)</a:t>
            </a:r>
          </a:p>
          <a:p>
            <a:pPr marL="228600" marR="0" lvl="0" indent="-228600" algn="l" rtl="0">
              <a:spcBef>
                <a:spcPts val="0"/>
              </a:spcBef>
              <a:buClr>
                <a:schemeClr val="dk1"/>
              </a:buClr>
              <a:buSzPct val="100000"/>
              <a:buFont typeface="Calibri"/>
              <a:buAutoNum type="arabicPeriod"/>
            </a:pPr>
            <a:r>
              <a:rPr lang="en" sz="1200" b="0" i="0" u="none" strike="noStrike" cap="none">
                <a:solidFill>
                  <a:schemeClr val="dk1"/>
                </a:solidFill>
                <a:latin typeface="Calibri"/>
                <a:ea typeface="Calibri"/>
                <a:cs typeface="Calibri"/>
                <a:sym typeface="Calibri"/>
              </a:rPr>
              <a:t>Containers are started and managed by appropriate niode managers</a:t>
            </a:r>
          </a:p>
          <a:p>
            <a:pPr marL="228600" marR="0" lvl="0" indent="-228600" algn="l" rtl="0">
              <a:spcBef>
                <a:spcPts val="0"/>
              </a:spcBef>
              <a:buClr>
                <a:schemeClr val="dk1"/>
              </a:buClr>
              <a:buSzPct val="100000"/>
              <a:buFont typeface="Calibri"/>
              <a:buAutoNum type="arabicPeriod"/>
            </a:pPr>
            <a:r>
              <a:rPr lang="en" sz="1200" b="0" i="0" u="none" strike="noStrike" cap="none">
                <a:solidFill>
                  <a:schemeClr val="dk1"/>
                </a:solidFill>
                <a:latin typeface="Calibri"/>
                <a:ea typeface="Calibri"/>
                <a:cs typeface="Calibri"/>
                <a:sym typeface="Calibri"/>
              </a:rPr>
              <a:t>Application master and conmtainers are connected then resource manager and node manager step away</a:t>
            </a:r>
          </a:p>
          <a:p>
            <a:pPr marL="228600" marR="0" lvl="0" indent="-228600" algn="l" rtl="0">
              <a:spcBef>
                <a:spcPts val="0"/>
              </a:spcBef>
              <a:buClr>
                <a:schemeClr val="dk1"/>
              </a:buClr>
              <a:buSzPct val="100000"/>
              <a:buFont typeface="Calibri"/>
              <a:buAutoNum type="arabicPeriod"/>
            </a:pPr>
            <a:r>
              <a:rPr lang="en" sz="1200" b="0" i="0" u="none" strike="noStrike" cap="none">
                <a:solidFill>
                  <a:schemeClr val="dk1"/>
                </a:solidFill>
                <a:latin typeface="Calibri"/>
                <a:ea typeface="Calibri"/>
                <a:cs typeface="Calibri"/>
                <a:sym typeface="Calibri"/>
              </a:rPr>
              <a:t>The job progress is reported back to the application master</a:t>
            </a:r>
          </a:p>
          <a:p>
            <a:pPr marL="228600" marR="0" lvl="0" indent="-228600" algn="l" rtl="0">
              <a:spcBef>
                <a:spcPts val="0"/>
              </a:spcBef>
              <a:buClr>
                <a:schemeClr val="dk1"/>
              </a:buClr>
              <a:buSzPct val="100000"/>
              <a:buFont typeface="Calibri"/>
              <a:buAutoNum type="arabicPeriod"/>
            </a:pPr>
            <a:r>
              <a:rPr lang="en" sz="1200" b="0" i="0" u="none" strike="noStrike" cap="none">
                <a:solidFill>
                  <a:schemeClr val="dk1"/>
                </a:solidFill>
                <a:latin typeface="Calibri"/>
                <a:ea typeface="Calibri"/>
                <a:cs typeface="Calibri"/>
                <a:sym typeface="Calibri"/>
              </a:rPr>
              <a:t>Once job is completed the node manager makes the resources available to use by another job </a:t>
            </a:r>
          </a:p>
        </p:txBody>
      </p:sp>
      <p:sp>
        <p:nvSpPr>
          <p:cNvPr id="476" name="Shape 4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rgbClr val="000000"/>
                </a:solidFill>
                <a:latin typeface="Calibri"/>
                <a:ea typeface="Calibri"/>
                <a:cs typeface="Calibri"/>
                <a:sym typeface="Calibri"/>
              </a:rPr>
              <a:t>30</a:t>
            </a:fld>
            <a:endParaRPr lang="en" sz="12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56223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1829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489" name="Shape 4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97886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6" name="Shape 49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129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2" name="Shape 5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0796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Shape 507"/>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8" name="Shape 5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26789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26454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20" name="Shape 5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521" name="Shape 5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37</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85300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Shape 5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27" name="Shape 5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528" name="Shape 5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38</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673471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34" name="Shape 53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535" name="Shape 53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39</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03760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In today’s presentation, our team will mainly focus on HDFS, Map Reduce and Yarn. We will also cover Hadoop’s ecosystem in the last section.</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Calibri"/>
              <a:buNone/>
            </a:pPr>
            <a:fld id="{00000000-1234-1234-1234-123412341234}" type="slidenum">
              <a:rPr lang="en" sz="1800" b="0" i="0" u="none" strike="noStrike" cap="none">
                <a:solidFill>
                  <a:srgbClr val="000000"/>
                </a:solidFill>
                <a:latin typeface="Calibri"/>
                <a:ea typeface="Calibri"/>
                <a:cs typeface="Calibri"/>
                <a:sym typeface="Calibri"/>
              </a:rPr>
              <a:t>4</a:t>
            </a:fld>
            <a:endParaRPr lang="en" sz="18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0384697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41" name="Shape 54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542" name="Shape 54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40</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387977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48" name="Shape 54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549" name="Shape 54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41</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98546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Shape 5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55" name="Shape 55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556" name="Shape 55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42</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887700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2" name="Shape 56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http://oozie.apache.org/</a:t>
            </a:r>
          </a:p>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https://falcon.apache.org/</a:t>
            </a:r>
          </a:p>
        </p:txBody>
      </p:sp>
      <p:sp>
        <p:nvSpPr>
          <p:cNvPr id="563" name="Shape 56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43</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583141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9" name="Shape 56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570" name="Shape 57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44</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84196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Shape 57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6" name="Shape 57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577" name="Shape 57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45</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58221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83" name="Shape 58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584" name="Shape 58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46</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629918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90" name="Shape 59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ksoong.org/assets/blog/Hadoop-Echosystem.jpg</a:t>
            </a:r>
          </a:p>
        </p:txBody>
      </p:sp>
      <p:sp>
        <p:nvSpPr>
          <p:cNvPr id="591" name="Shape 59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47</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83341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2" name="Shape 1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800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Restricts file format diversity. Consume processing power. Save processing power</a:t>
            </a:r>
          </a:p>
        </p:txBody>
      </p:sp>
      <p:sp>
        <p:nvSpPr>
          <p:cNvPr id="147" name="Shape 1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Calibri"/>
              <a:buNone/>
            </a:pPr>
            <a:fld id="{00000000-1234-1234-1234-123412341234}" type="slidenum">
              <a:rPr lang="en" sz="1800" b="0" i="0" u="none" strike="noStrike" cap="none">
                <a:solidFill>
                  <a:srgbClr val="000000"/>
                </a:solidFill>
                <a:latin typeface="Calibri"/>
                <a:ea typeface="Calibri"/>
                <a:cs typeface="Calibri"/>
                <a:sym typeface="Calibri"/>
              </a:rPr>
              <a:t>6</a:t>
            </a:fld>
            <a:endParaRPr lang="en" sz="18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446351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4" name="Shape 1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9062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3" name="Shape 1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970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Creating new file;  mapping of blocks and file property.</a:t>
            </a:r>
          </a:p>
        </p:txBody>
      </p:sp>
      <p:sp>
        <p:nvSpPr>
          <p:cNvPr id="172" name="Shape 1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9</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8629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68096" y="438912"/>
            <a:ext cx="7290054" cy="1124711"/>
          </a:xfrm>
          <a:prstGeom prst="rect">
            <a:avLst/>
          </a:prstGeom>
          <a:noFill/>
          <a:ln>
            <a:noFill/>
          </a:ln>
        </p:spPr>
        <p:txBody>
          <a:bodyPr lIns="68575" tIns="68575" rIns="68575" bIns="68575" anchor="ctr" anchorCtr="0"/>
          <a:lstStyle>
            <a:lvl1pPr marL="0" marR="0" lvl="0" indent="0" algn="l" rtl="0">
              <a:lnSpc>
                <a:spcPct val="80000"/>
              </a:lnSpc>
              <a:spcBef>
                <a:spcPts val="0"/>
              </a:spcBef>
              <a:buClr>
                <a:srgbClr val="0C0C0C"/>
              </a:buClr>
              <a:buSzPct val="28947"/>
              <a:buFont typeface="Questrial"/>
              <a:buNone/>
              <a:defRPr sz="3800" b="0" i="0" u="none" strike="noStrike" cap="none">
                <a:solidFill>
                  <a:srgbClr val="0C0C0C"/>
                </a:solidFill>
                <a:latin typeface="Questrial"/>
                <a:ea typeface="Questrial"/>
                <a:cs typeface="Questrial"/>
                <a:sym typeface="Questrial"/>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52" name="Shape 52"/>
          <p:cNvSpPr txBox="1">
            <a:spLocks noGrp="1"/>
          </p:cNvSpPr>
          <p:nvPr>
            <p:ph type="body" idx="1"/>
          </p:nvPr>
        </p:nvSpPr>
        <p:spPr>
          <a:xfrm>
            <a:off x="768095" y="1714500"/>
            <a:ext cx="3566159" cy="3017520"/>
          </a:xfrm>
          <a:prstGeom prst="rect">
            <a:avLst/>
          </a:prstGeom>
          <a:noFill/>
          <a:ln>
            <a:noFill/>
          </a:ln>
        </p:spPr>
        <p:txBody>
          <a:bodyPr lIns="68575" tIns="68575" rIns="68575" bIns="68575" anchor="t" anchorCtr="0"/>
          <a:lstStyle>
            <a:lvl1pPr marL="63500" marR="0" lvl="0" indent="38100" algn="l" rtl="0">
              <a:lnSpc>
                <a:spcPct val="90000"/>
              </a:lnSpc>
              <a:spcBef>
                <a:spcPts val="900"/>
              </a:spcBef>
              <a:spcAft>
                <a:spcPts val="200"/>
              </a:spcAft>
              <a:buClr>
                <a:schemeClr val="accent1"/>
              </a:buClr>
              <a:buSzPct val="100000"/>
              <a:buFont typeface="Questrial"/>
              <a:buChar char=" "/>
              <a:defRPr sz="1700" b="0" i="0" u="none" strike="noStrike" cap="none">
                <a:solidFill>
                  <a:schemeClr val="dk1"/>
                </a:solidFill>
                <a:latin typeface="Questrial"/>
                <a:ea typeface="Questrial"/>
                <a:cs typeface="Questrial"/>
                <a:sym typeface="Questrial"/>
              </a:defRPr>
            </a:lvl1pPr>
            <a:lvl2pPr marL="203200" marR="0" lvl="1" indent="-25400" algn="l" rtl="0">
              <a:lnSpc>
                <a:spcPct val="90000"/>
              </a:lnSpc>
              <a:spcBef>
                <a:spcPts val="200"/>
              </a:spcBef>
              <a:spcAft>
                <a:spcPts val="300"/>
              </a:spcAft>
              <a:buClr>
                <a:schemeClr val="accent1"/>
              </a:buClr>
              <a:buSzPct val="100000"/>
              <a:buFont typeface="Noto Sans Symbols"/>
              <a:buChar char="•"/>
              <a:defRPr sz="1400" b="0" i="0" u="none" strike="noStrike" cap="none">
                <a:solidFill>
                  <a:schemeClr val="dk1"/>
                </a:solidFill>
                <a:latin typeface="Questrial"/>
                <a:ea typeface="Questrial"/>
                <a:cs typeface="Questrial"/>
                <a:sym typeface="Questrial"/>
              </a:defRPr>
            </a:lvl2pPr>
            <a:lvl3pPr marL="330200" marR="0" lvl="2" indent="-381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3pPr>
            <a:lvl4pPr marL="444500" marR="0" lvl="3" indent="-381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4pPr>
            <a:lvl5pPr marL="584200" marR="0" lvl="4" indent="-381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5pPr>
            <a:lvl6pPr marL="685800" marR="0" lvl="5" indent="-381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6pPr>
            <a:lvl7pPr marL="800100" marR="0" lvl="6" indent="-508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7pPr>
            <a:lvl8pPr marL="914400" marR="0" lvl="7" indent="-508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8pPr>
            <a:lvl9pPr marL="1016000" marR="0" lvl="8" indent="-381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9pPr>
          </a:lstStyle>
          <a:p>
            <a:endParaRPr/>
          </a:p>
        </p:txBody>
      </p:sp>
      <p:sp>
        <p:nvSpPr>
          <p:cNvPr id="53" name="Shape 53"/>
          <p:cNvSpPr txBox="1">
            <a:spLocks noGrp="1"/>
          </p:cNvSpPr>
          <p:nvPr>
            <p:ph type="body" idx="2"/>
          </p:nvPr>
        </p:nvSpPr>
        <p:spPr>
          <a:xfrm>
            <a:off x="4491989" y="1714500"/>
            <a:ext cx="3566159" cy="3017520"/>
          </a:xfrm>
          <a:prstGeom prst="rect">
            <a:avLst/>
          </a:prstGeom>
          <a:noFill/>
          <a:ln>
            <a:noFill/>
          </a:ln>
        </p:spPr>
        <p:txBody>
          <a:bodyPr lIns="68575" tIns="68575" rIns="68575" bIns="68575" anchor="t" anchorCtr="0"/>
          <a:lstStyle>
            <a:lvl1pPr marL="63500" marR="0" lvl="0" indent="38100" algn="l" rtl="0">
              <a:lnSpc>
                <a:spcPct val="90000"/>
              </a:lnSpc>
              <a:spcBef>
                <a:spcPts val="900"/>
              </a:spcBef>
              <a:spcAft>
                <a:spcPts val="200"/>
              </a:spcAft>
              <a:buClr>
                <a:schemeClr val="accent1"/>
              </a:buClr>
              <a:buSzPct val="100000"/>
              <a:buFont typeface="Questrial"/>
              <a:buChar char=" "/>
              <a:defRPr sz="1700" b="0" i="0" u="none" strike="noStrike" cap="none">
                <a:solidFill>
                  <a:schemeClr val="dk1"/>
                </a:solidFill>
                <a:latin typeface="Questrial"/>
                <a:ea typeface="Questrial"/>
                <a:cs typeface="Questrial"/>
                <a:sym typeface="Questrial"/>
              </a:defRPr>
            </a:lvl1pPr>
            <a:lvl2pPr marL="203200" marR="0" lvl="1" indent="-25400" algn="l" rtl="0">
              <a:lnSpc>
                <a:spcPct val="90000"/>
              </a:lnSpc>
              <a:spcBef>
                <a:spcPts val="200"/>
              </a:spcBef>
              <a:spcAft>
                <a:spcPts val="300"/>
              </a:spcAft>
              <a:buClr>
                <a:schemeClr val="accent1"/>
              </a:buClr>
              <a:buSzPct val="100000"/>
              <a:buFont typeface="Noto Sans Symbols"/>
              <a:buChar char="•"/>
              <a:defRPr sz="1400" b="0" i="0" u="none" strike="noStrike" cap="none">
                <a:solidFill>
                  <a:schemeClr val="dk1"/>
                </a:solidFill>
                <a:latin typeface="Questrial"/>
                <a:ea typeface="Questrial"/>
                <a:cs typeface="Questrial"/>
                <a:sym typeface="Questrial"/>
              </a:defRPr>
            </a:lvl2pPr>
            <a:lvl3pPr marL="330200" marR="0" lvl="2" indent="-381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3pPr>
            <a:lvl4pPr marL="444500" marR="0" lvl="3" indent="-381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4pPr>
            <a:lvl5pPr marL="584200" marR="0" lvl="4" indent="-381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5pPr>
            <a:lvl6pPr marL="685800" marR="0" lvl="5" indent="-381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6pPr>
            <a:lvl7pPr marL="800100" marR="0" lvl="6" indent="-508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7pPr>
            <a:lvl8pPr marL="914400" marR="0" lvl="7" indent="-508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8pPr>
            <a:lvl9pPr marL="1016000" marR="0" lvl="8" indent="-381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9pPr>
          </a:lstStyle>
          <a:p>
            <a:endParaRPr/>
          </a:p>
        </p:txBody>
      </p:sp>
      <p:sp>
        <p:nvSpPr>
          <p:cNvPr id="54" name="Shape 54"/>
          <p:cNvSpPr txBox="1">
            <a:spLocks noGrp="1"/>
          </p:cNvSpPr>
          <p:nvPr>
            <p:ph type="dt" idx="10"/>
          </p:nvPr>
        </p:nvSpPr>
        <p:spPr>
          <a:xfrm>
            <a:off x="768096" y="4853027"/>
            <a:ext cx="1615607" cy="205739"/>
          </a:xfrm>
          <a:prstGeom prst="rect">
            <a:avLst/>
          </a:prstGeom>
          <a:noFill/>
          <a:ln>
            <a:noFill/>
          </a:ln>
        </p:spPr>
        <p:txBody>
          <a:bodyPr lIns="68575" tIns="68575" rIns="68575" bIns="68575" anchor="ctr" anchorCtr="0"/>
          <a:lstStyle>
            <a:lvl1pPr marL="0" marR="0" lvl="0" indent="0" algn="l" rtl="0">
              <a:spcBef>
                <a:spcPts val="0"/>
              </a:spcBef>
              <a:buSzPct val="137500"/>
              <a:buNone/>
              <a:defRPr sz="800" b="0" i="0" u="none" strike="noStrike" cap="none">
                <a:solidFill>
                  <a:srgbClr val="0C0C0C"/>
                </a:solidFill>
                <a:latin typeface="Questrial"/>
                <a:ea typeface="Questrial"/>
                <a:cs typeface="Questrial"/>
                <a:sym typeface="Questrial"/>
              </a:defRPr>
            </a:lvl1pPr>
            <a:lvl2pPr marL="342900" marR="0" lvl="1" indent="0" algn="l" rtl="0">
              <a:spcBef>
                <a:spcPts val="0"/>
              </a:spcBef>
              <a:buSzPct val="78571"/>
              <a:buNone/>
              <a:defRPr sz="1400" b="0" i="0" u="none" strike="noStrike" cap="none">
                <a:solidFill>
                  <a:schemeClr val="dk1"/>
                </a:solidFill>
                <a:latin typeface="Questrial"/>
                <a:ea typeface="Questrial"/>
                <a:cs typeface="Questrial"/>
                <a:sym typeface="Questrial"/>
              </a:defRPr>
            </a:lvl2pPr>
            <a:lvl3pPr marL="685800" marR="0" lvl="2" indent="0" algn="l" rtl="0">
              <a:spcBef>
                <a:spcPts val="0"/>
              </a:spcBef>
              <a:buSzPct val="78571"/>
              <a:buNone/>
              <a:defRPr sz="1400" b="0" i="0" u="none" strike="noStrike" cap="none">
                <a:solidFill>
                  <a:schemeClr val="dk1"/>
                </a:solidFill>
                <a:latin typeface="Questrial"/>
                <a:ea typeface="Questrial"/>
                <a:cs typeface="Questrial"/>
                <a:sym typeface="Questrial"/>
              </a:defRPr>
            </a:lvl3pPr>
            <a:lvl4pPr marL="1028700" marR="0" lvl="3" indent="0" algn="l" rtl="0">
              <a:spcBef>
                <a:spcPts val="0"/>
              </a:spcBef>
              <a:buSzPct val="78571"/>
              <a:buNone/>
              <a:defRPr sz="1400" b="0" i="0" u="none" strike="noStrike" cap="none">
                <a:solidFill>
                  <a:schemeClr val="dk1"/>
                </a:solidFill>
                <a:latin typeface="Questrial"/>
                <a:ea typeface="Questrial"/>
                <a:cs typeface="Questrial"/>
                <a:sym typeface="Questrial"/>
              </a:defRPr>
            </a:lvl4pPr>
            <a:lvl5pPr marL="1371600" marR="0" lvl="4" indent="0" algn="l" rtl="0">
              <a:spcBef>
                <a:spcPts val="0"/>
              </a:spcBef>
              <a:buSzPct val="78571"/>
              <a:buNone/>
              <a:defRPr sz="1400" b="0" i="0" u="none" strike="noStrike" cap="none">
                <a:solidFill>
                  <a:schemeClr val="dk1"/>
                </a:solidFill>
                <a:latin typeface="Questrial"/>
                <a:ea typeface="Questrial"/>
                <a:cs typeface="Questrial"/>
                <a:sym typeface="Questrial"/>
              </a:defRPr>
            </a:lvl5pPr>
            <a:lvl6pPr marL="1714500" marR="0" lvl="5" indent="0" algn="l" rtl="0">
              <a:spcBef>
                <a:spcPts val="0"/>
              </a:spcBef>
              <a:buSzPct val="78571"/>
              <a:buNone/>
              <a:defRPr sz="1400" b="0" i="0" u="none" strike="noStrike" cap="none">
                <a:solidFill>
                  <a:schemeClr val="dk1"/>
                </a:solidFill>
                <a:latin typeface="Questrial"/>
                <a:ea typeface="Questrial"/>
                <a:cs typeface="Questrial"/>
                <a:sym typeface="Questrial"/>
              </a:defRPr>
            </a:lvl6pPr>
            <a:lvl7pPr marL="2057400" marR="0" lvl="6" indent="0" algn="l" rtl="0">
              <a:spcBef>
                <a:spcPts val="0"/>
              </a:spcBef>
              <a:buSzPct val="78571"/>
              <a:buNone/>
              <a:defRPr sz="1400" b="0" i="0" u="none" strike="noStrike" cap="none">
                <a:solidFill>
                  <a:schemeClr val="dk1"/>
                </a:solidFill>
                <a:latin typeface="Questrial"/>
                <a:ea typeface="Questrial"/>
                <a:cs typeface="Questrial"/>
                <a:sym typeface="Questrial"/>
              </a:defRPr>
            </a:lvl7pPr>
            <a:lvl8pPr marL="2400300" marR="0" lvl="7" indent="0" algn="l" rtl="0">
              <a:spcBef>
                <a:spcPts val="0"/>
              </a:spcBef>
              <a:buSzPct val="78571"/>
              <a:buNone/>
              <a:defRPr sz="1400" b="0" i="0" u="none" strike="noStrike" cap="none">
                <a:solidFill>
                  <a:schemeClr val="dk1"/>
                </a:solidFill>
                <a:latin typeface="Questrial"/>
                <a:ea typeface="Questrial"/>
                <a:cs typeface="Questrial"/>
                <a:sym typeface="Questrial"/>
              </a:defRPr>
            </a:lvl8pPr>
            <a:lvl9pPr marL="2743200" marR="0" lvl="8" indent="0" algn="l" rtl="0">
              <a:spcBef>
                <a:spcPts val="0"/>
              </a:spcBef>
              <a:buSzPct val="78571"/>
              <a:buNone/>
              <a:defRPr sz="1400" b="0" i="0" u="none" strike="noStrike" cap="none">
                <a:solidFill>
                  <a:schemeClr val="dk1"/>
                </a:solidFill>
                <a:latin typeface="Questrial"/>
                <a:ea typeface="Questrial"/>
                <a:cs typeface="Questrial"/>
                <a:sym typeface="Questrial"/>
              </a:defRPr>
            </a:lvl9pPr>
          </a:lstStyle>
          <a:p>
            <a:endParaRPr/>
          </a:p>
        </p:txBody>
      </p:sp>
      <p:sp>
        <p:nvSpPr>
          <p:cNvPr id="55" name="Shape 55"/>
          <p:cNvSpPr txBox="1">
            <a:spLocks noGrp="1"/>
          </p:cNvSpPr>
          <p:nvPr>
            <p:ph type="ftr" idx="11"/>
          </p:nvPr>
        </p:nvSpPr>
        <p:spPr>
          <a:xfrm>
            <a:off x="3632199" y="4853027"/>
            <a:ext cx="4426094" cy="205739"/>
          </a:xfrm>
          <a:prstGeom prst="rect">
            <a:avLst/>
          </a:prstGeom>
          <a:noFill/>
          <a:ln>
            <a:noFill/>
          </a:ln>
        </p:spPr>
        <p:txBody>
          <a:bodyPr lIns="68575" tIns="68575" rIns="68575" bIns="68575" anchor="ctr" anchorCtr="0"/>
          <a:lstStyle>
            <a:lvl1pPr marL="0" marR="0" lvl="0" indent="0" algn="r" rtl="0">
              <a:spcBef>
                <a:spcPts val="0"/>
              </a:spcBef>
              <a:buSzPct val="137500"/>
              <a:buNone/>
              <a:defRPr sz="800" b="0" i="0" u="none" strike="noStrike" cap="none">
                <a:solidFill>
                  <a:srgbClr val="0C0C0C"/>
                </a:solidFill>
                <a:latin typeface="Questrial"/>
                <a:ea typeface="Questrial"/>
                <a:cs typeface="Questrial"/>
                <a:sym typeface="Questrial"/>
              </a:defRPr>
            </a:lvl1pPr>
            <a:lvl2pPr marL="342900" marR="0" lvl="1" indent="0" algn="l" rtl="0">
              <a:spcBef>
                <a:spcPts val="0"/>
              </a:spcBef>
              <a:buSzPct val="78571"/>
              <a:buNone/>
              <a:defRPr sz="1400" b="0" i="0" u="none" strike="noStrike" cap="none">
                <a:solidFill>
                  <a:schemeClr val="dk1"/>
                </a:solidFill>
                <a:latin typeface="Questrial"/>
                <a:ea typeface="Questrial"/>
                <a:cs typeface="Questrial"/>
                <a:sym typeface="Questrial"/>
              </a:defRPr>
            </a:lvl2pPr>
            <a:lvl3pPr marL="685800" marR="0" lvl="2" indent="0" algn="l" rtl="0">
              <a:spcBef>
                <a:spcPts val="0"/>
              </a:spcBef>
              <a:buSzPct val="78571"/>
              <a:buNone/>
              <a:defRPr sz="1400" b="0" i="0" u="none" strike="noStrike" cap="none">
                <a:solidFill>
                  <a:schemeClr val="dk1"/>
                </a:solidFill>
                <a:latin typeface="Questrial"/>
                <a:ea typeface="Questrial"/>
                <a:cs typeface="Questrial"/>
                <a:sym typeface="Questrial"/>
              </a:defRPr>
            </a:lvl3pPr>
            <a:lvl4pPr marL="1028700" marR="0" lvl="3" indent="0" algn="l" rtl="0">
              <a:spcBef>
                <a:spcPts val="0"/>
              </a:spcBef>
              <a:buSzPct val="78571"/>
              <a:buNone/>
              <a:defRPr sz="1400" b="0" i="0" u="none" strike="noStrike" cap="none">
                <a:solidFill>
                  <a:schemeClr val="dk1"/>
                </a:solidFill>
                <a:latin typeface="Questrial"/>
                <a:ea typeface="Questrial"/>
                <a:cs typeface="Questrial"/>
                <a:sym typeface="Questrial"/>
              </a:defRPr>
            </a:lvl4pPr>
            <a:lvl5pPr marL="1371600" marR="0" lvl="4" indent="0" algn="l" rtl="0">
              <a:spcBef>
                <a:spcPts val="0"/>
              </a:spcBef>
              <a:buSzPct val="78571"/>
              <a:buNone/>
              <a:defRPr sz="1400" b="0" i="0" u="none" strike="noStrike" cap="none">
                <a:solidFill>
                  <a:schemeClr val="dk1"/>
                </a:solidFill>
                <a:latin typeface="Questrial"/>
                <a:ea typeface="Questrial"/>
                <a:cs typeface="Questrial"/>
                <a:sym typeface="Questrial"/>
              </a:defRPr>
            </a:lvl5pPr>
            <a:lvl6pPr marL="1714500" marR="0" lvl="5" indent="0" algn="l" rtl="0">
              <a:spcBef>
                <a:spcPts val="0"/>
              </a:spcBef>
              <a:buSzPct val="78571"/>
              <a:buNone/>
              <a:defRPr sz="1400" b="0" i="0" u="none" strike="noStrike" cap="none">
                <a:solidFill>
                  <a:schemeClr val="dk1"/>
                </a:solidFill>
                <a:latin typeface="Questrial"/>
                <a:ea typeface="Questrial"/>
                <a:cs typeface="Questrial"/>
                <a:sym typeface="Questrial"/>
              </a:defRPr>
            </a:lvl6pPr>
            <a:lvl7pPr marL="2057400" marR="0" lvl="6" indent="0" algn="l" rtl="0">
              <a:spcBef>
                <a:spcPts val="0"/>
              </a:spcBef>
              <a:buSzPct val="78571"/>
              <a:buNone/>
              <a:defRPr sz="1400" b="0" i="0" u="none" strike="noStrike" cap="none">
                <a:solidFill>
                  <a:schemeClr val="dk1"/>
                </a:solidFill>
                <a:latin typeface="Questrial"/>
                <a:ea typeface="Questrial"/>
                <a:cs typeface="Questrial"/>
                <a:sym typeface="Questrial"/>
              </a:defRPr>
            </a:lvl7pPr>
            <a:lvl8pPr marL="2400300" marR="0" lvl="7" indent="0" algn="l" rtl="0">
              <a:spcBef>
                <a:spcPts val="0"/>
              </a:spcBef>
              <a:buSzPct val="78571"/>
              <a:buNone/>
              <a:defRPr sz="1400" b="0" i="0" u="none" strike="noStrike" cap="none">
                <a:solidFill>
                  <a:schemeClr val="dk1"/>
                </a:solidFill>
                <a:latin typeface="Questrial"/>
                <a:ea typeface="Questrial"/>
                <a:cs typeface="Questrial"/>
                <a:sym typeface="Questrial"/>
              </a:defRPr>
            </a:lvl8pPr>
            <a:lvl9pPr marL="2743200" marR="0" lvl="8" indent="0" algn="l" rtl="0">
              <a:spcBef>
                <a:spcPts val="0"/>
              </a:spcBef>
              <a:buSzPct val="78571"/>
              <a:buNone/>
              <a:defRPr sz="1400" b="0" i="0" u="none" strike="noStrike" cap="none">
                <a:solidFill>
                  <a:schemeClr val="dk1"/>
                </a:solidFill>
                <a:latin typeface="Questrial"/>
                <a:ea typeface="Questrial"/>
                <a:cs typeface="Questrial"/>
                <a:sym typeface="Questrial"/>
              </a:defRPr>
            </a:lvl9pPr>
          </a:lstStyle>
          <a:p>
            <a:endParaRPr/>
          </a:p>
        </p:txBody>
      </p:sp>
      <p:sp>
        <p:nvSpPr>
          <p:cNvPr id="56" name="Shape 56"/>
          <p:cNvSpPr txBox="1">
            <a:spLocks noGrp="1"/>
          </p:cNvSpPr>
          <p:nvPr>
            <p:ph type="sldNum" idx="12"/>
          </p:nvPr>
        </p:nvSpPr>
        <p:spPr>
          <a:xfrm>
            <a:off x="8127999" y="4853027"/>
            <a:ext cx="730250" cy="205739"/>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fld id="{00000000-1234-1234-1234-123412341234}" type="slidenum">
              <a:rPr lang="en" sz="800" b="0" i="0" u="none" strike="noStrike" cap="none">
                <a:solidFill>
                  <a:srgbClr val="0C0C0C"/>
                </a:solidFill>
                <a:latin typeface="Questrial"/>
                <a:ea typeface="Questrial"/>
                <a:cs typeface="Questrial"/>
                <a:sym typeface="Questrial"/>
              </a:rPr>
              <a:t>‹#›</a:t>
            </a:fld>
            <a:endParaRPr lang="en" sz="800" b="0" i="0" u="none" strike="noStrike" cap="none">
              <a:solidFill>
                <a:srgbClr val="0C0C0C"/>
              </a:solidFill>
              <a:latin typeface="Questrial"/>
              <a:ea typeface="Questrial"/>
              <a:cs typeface="Questrial"/>
              <a:sym typeface="Quest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Header">
    <p:spTree>
      <p:nvGrpSpPr>
        <p:cNvPr id="1" name="Shape 57"/>
        <p:cNvGrpSpPr/>
        <p:nvPr/>
      </p:nvGrpSpPr>
      <p:grpSpPr>
        <a:xfrm>
          <a:off x="0" y="0"/>
          <a:ext cx="0" cy="0"/>
          <a:chOff x="0" y="0"/>
          <a:chExt cx="0" cy="0"/>
        </a:xfrm>
      </p:grpSpPr>
      <p:sp>
        <p:nvSpPr>
          <p:cNvPr id="58" name="Shape 58"/>
          <p:cNvSpPr/>
          <p:nvPr/>
        </p:nvSpPr>
        <p:spPr>
          <a:xfrm>
            <a:off x="0" y="0"/>
            <a:ext cx="9144000" cy="3429000"/>
          </a:xfrm>
          <a:prstGeom prst="rect">
            <a:avLst/>
          </a:prstGeom>
          <a:solidFill>
            <a:srgbClr val="1D9AA1"/>
          </a:solidFill>
          <a:ln>
            <a:noFill/>
          </a:ln>
        </p:spPr>
        <p:txBody>
          <a:bodyPr lIns="68575" tIns="68575" rIns="68575" bIns="68575" anchor="ctr" anchorCtr="0">
            <a:noAutofit/>
          </a:bodyPr>
          <a:lstStyle/>
          <a:p>
            <a:pPr lvl="0">
              <a:spcBef>
                <a:spcPts val="0"/>
              </a:spcBef>
              <a:buNone/>
            </a:pPr>
            <a:endParaRPr/>
          </a:p>
        </p:txBody>
      </p:sp>
      <p:sp>
        <p:nvSpPr>
          <p:cNvPr id="59" name="Shape 59"/>
          <p:cNvSpPr/>
          <p:nvPr/>
        </p:nvSpPr>
        <p:spPr>
          <a:xfrm>
            <a:off x="0" y="0"/>
            <a:ext cx="9144000" cy="3429000"/>
          </a:xfrm>
          <a:custGeom>
            <a:avLst/>
            <a:gdLst/>
            <a:ahLst/>
            <a:cxnLst/>
            <a:rect l="0" t="0" r="0" b="0"/>
            <a:pathLst>
              <a:path w="120000" h="120000" extrusionOk="0">
                <a:moveTo>
                  <a:pt x="120000" y="115170"/>
                </a:moveTo>
                <a:lnTo>
                  <a:pt x="120000" y="120000"/>
                </a:lnTo>
                <a:lnTo>
                  <a:pt x="118247" y="120000"/>
                </a:lnTo>
                <a:cubicBezTo>
                  <a:pt x="118945" y="118706"/>
                  <a:pt x="119539" y="117060"/>
                  <a:pt x="120000" y="115170"/>
                </a:cubicBezTo>
                <a:close/>
                <a:moveTo>
                  <a:pt x="120000" y="106074"/>
                </a:moveTo>
                <a:lnTo>
                  <a:pt x="120000" y="109566"/>
                </a:lnTo>
                <a:cubicBezTo>
                  <a:pt x="118164" y="111408"/>
                  <a:pt x="116704" y="115210"/>
                  <a:pt x="116010" y="120000"/>
                </a:cubicBezTo>
                <a:lnTo>
                  <a:pt x="114663" y="120000"/>
                </a:lnTo>
                <a:cubicBezTo>
                  <a:pt x="115458" y="113388"/>
                  <a:pt x="117459" y="108173"/>
                  <a:pt x="120000" y="106074"/>
                </a:cubicBezTo>
                <a:close/>
                <a:moveTo>
                  <a:pt x="105975" y="104971"/>
                </a:moveTo>
                <a:lnTo>
                  <a:pt x="106143" y="105014"/>
                </a:lnTo>
                <a:cubicBezTo>
                  <a:pt x="106462" y="105028"/>
                  <a:pt x="106776" y="105106"/>
                  <a:pt x="107083" y="105252"/>
                </a:cubicBezTo>
                <a:cubicBezTo>
                  <a:pt x="107138" y="105241"/>
                  <a:pt x="107190" y="105266"/>
                  <a:pt x="107242" y="105292"/>
                </a:cubicBezTo>
                <a:lnTo>
                  <a:pt x="107243" y="105322"/>
                </a:lnTo>
                <a:cubicBezTo>
                  <a:pt x="110315" y="106678"/>
                  <a:pt x="112808" y="112428"/>
                  <a:pt x="113726" y="120000"/>
                </a:cubicBezTo>
                <a:lnTo>
                  <a:pt x="112373" y="120000"/>
                </a:lnTo>
                <a:cubicBezTo>
                  <a:pt x="111552" y="114366"/>
                  <a:pt x="109678" y="110092"/>
                  <a:pt x="107375" y="108772"/>
                </a:cubicBezTo>
                <a:cubicBezTo>
                  <a:pt x="107715" y="113376"/>
                  <a:pt x="108721" y="117362"/>
                  <a:pt x="110129" y="120000"/>
                </a:cubicBezTo>
                <a:lnTo>
                  <a:pt x="108217" y="120000"/>
                </a:lnTo>
                <a:cubicBezTo>
                  <a:pt x="107074" y="116866"/>
                  <a:pt x="106301" y="112821"/>
                  <a:pt x="106061" y="108333"/>
                </a:cubicBezTo>
                <a:cubicBezTo>
                  <a:pt x="106060" y="108332"/>
                  <a:pt x="106058" y="108332"/>
                  <a:pt x="106056" y="108331"/>
                </a:cubicBezTo>
                <a:lnTo>
                  <a:pt x="106051" y="108156"/>
                </a:lnTo>
                <a:cubicBezTo>
                  <a:pt x="106001" y="107362"/>
                  <a:pt x="105977" y="106551"/>
                  <a:pt x="105977" y="105729"/>
                </a:cubicBezTo>
                <a:cubicBezTo>
                  <a:pt x="105965" y="105581"/>
                  <a:pt x="105964" y="105433"/>
                  <a:pt x="105964" y="105283"/>
                </a:cubicBezTo>
                <a:lnTo>
                  <a:pt x="105970" y="104983"/>
                </a:lnTo>
                <a:lnTo>
                  <a:pt x="105975" y="104984"/>
                </a:lnTo>
                <a:close/>
                <a:moveTo>
                  <a:pt x="105751" y="104971"/>
                </a:moveTo>
                <a:lnTo>
                  <a:pt x="105751" y="104984"/>
                </a:lnTo>
                <a:lnTo>
                  <a:pt x="105756" y="104983"/>
                </a:lnTo>
                <a:lnTo>
                  <a:pt x="105762" y="105283"/>
                </a:lnTo>
                <a:cubicBezTo>
                  <a:pt x="105762" y="105433"/>
                  <a:pt x="105761" y="105581"/>
                  <a:pt x="105749" y="105729"/>
                </a:cubicBezTo>
                <a:cubicBezTo>
                  <a:pt x="105749" y="106551"/>
                  <a:pt x="105725" y="107362"/>
                  <a:pt x="105675" y="108156"/>
                </a:cubicBezTo>
                <a:lnTo>
                  <a:pt x="105670" y="108331"/>
                </a:lnTo>
                <a:cubicBezTo>
                  <a:pt x="105668" y="108332"/>
                  <a:pt x="105666" y="108332"/>
                  <a:pt x="105665" y="108333"/>
                </a:cubicBezTo>
                <a:cubicBezTo>
                  <a:pt x="105425" y="112821"/>
                  <a:pt x="104652" y="116866"/>
                  <a:pt x="103509" y="120000"/>
                </a:cubicBezTo>
                <a:lnTo>
                  <a:pt x="101597" y="120000"/>
                </a:lnTo>
                <a:cubicBezTo>
                  <a:pt x="103005" y="117362"/>
                  <a:pt x="104011" y="113376"/>
                  <a:pt x="104351" y="108772"/>
                </a:cubicBezTo>
                <a:cubicBezTo>
                  <a:pt x="102048" y="110092"/>
                  <a:pt x="100174" y="114366"/>
                  <a:pt x="99353" y="120000"/>
                </a:cubicBezTo>
                <a:lnTo>
                  <a:pt x="98000" y="120000"/>
                </a:lnTo>
                <a:cubicBezTo>
                  <a:pt x="98919" y="112428"/>
                  <a:pt x="101411" y="106678"/>
                  <a:pt x="104483" y="105322"/>
                </a:cubicBezTo>
                <a:lnTo>
                  <a:pt x="104484" y="105292"/>
                </a:lnTo>
                <a:cubicBezTo>
                  <a:pt x="104536" y="105266"/>
                  <a:pt x="104588" y="105241"/>
                  <a:pt x="104643" y="105252"/>
                </a:cubicBezTo>
                <a:cubicBezTo>
                  <a:pt x="104950" y="105106"/>
                  <a:pt x="105264" y="105028"/>
                  <a:pt x="105583" y="105014"/>
                </a:cubicBezTo>
                <a:close/>
                <a:moveTo>
                  <a:pt x="89320" y="104971"/>
                </a:moveTo>
                <a:lnTo>
                  <a:pt x="89488" y="105014"/>
                </a:lnTo>
                <a:cubicBezTo>
                  <a:pt x="89807" y="105028"/>
                  <a:pt x="90121" y="105106"/>
                  <a:pt x="90428" y="105252"/>
                </a:cubicBezTo>
                <a:cubicBezTo>
                  <a:pt x="90483" y="105241"/>
                  <a:pt x="90535" y="105266"/>
                  <a:pt x="90587" y="105292"/>
                </a:cubicBezTo>
                <a:lnTo>
                  <a:pt x="90588" y="105322"/>
                </a:lnTo>
                <a:cubicBezTo>
                  <a:pt x="93660" y="106678"/>
                  <a:pt x="96153" y="112428"/>
                  <a:pt x="97071" y="120000"/>
                </a:cubicBezTo>
                <a:lnTo>
                  <a:pt x="95718" y="120000"/>
                </a:lnTo>
                <a:cubicBezTo>
                  <a:pt x="94897" y="114366"/>
                  <a:pt x="93023" y="110092"/>
                  <a:pt x="90720" y="108772"/>
                </a:cubicBezTo>
                <a:cubicBezTo>
                  <a:pt x="91060" y="113376"/>
                  <a:pt x="92066" y="117362"/>
                  <a:pt x="93474" y="120000"/>
                </a:cubicBezTo>
                <a:lnTo>
                  <a:pt x="91562" y="120000"/>
                </a:lnTo>
                <a:cubicBezTo>
                  <a:pt x="90419" y="116866"/>
                  <a:pt x="89646" y="112821"/>
                  <a:pt x="89406" y="108333"/>
                </a:cubicBezTo>
                <a:cubicBezTo>
                  <a:pt x="89405" y="108332"/>
                  <a:pt x="89403" y="108332"/>
                  <a:pt x="89401" y="108331"/>
                </a:cubicBezTo>
                <a:lnTo>
                  <a:pt x="89396" y="108156"/>
                </a:lnTo>
                <a:cubicBezTo>
                  <a:pt x="89346" y="107362"/>
                  <a:pt x="89322" y="106551"/>
                  <a:pt x="89322" y="105729"/>
                </a:cubicBezTo>
                <a:cubicBezTo>
                  <a:pt x="89310" y="105581"/>
                  <a:pt x="89309" y="105433"/>
                  <a:pt x="89309" y="105283"/>
                </a:cubicBezTo>
                <a:lnTo>
                  <a:pt x="89315" y="104983"/>
                </a:lnTo>
                <a:lnTo>
                  <a:pt x="89320" y="104984"/>
                </a:lnTo>
                <a:close/>
                <a:moveTo>
                  <a:pt x="89096" y="104971"/>
                </a:moveTo>
                <a:lnTo>
                  <a:pt x="89096" y="104984"/>
                </a:lnTo>
                <a:lnTo>
                  <a:pt x="89101" y="104983"/>
                </a:lnTo>
                <a:lnTo>
                  <a:pt x="89107" y="105283"/>
                </a:lnTo>
                <a:cubicBezTo>
                  <a:pt x="89107" y="105433"/>
                  <a:pt x="89106" y="105581"/>
                  <a:pt x="89094" y="105729"/>
                </a:cubicBezTo>
                <a:cubicBezTo>
                  <a:pt x="89094" y="106551"/>
                  <a:pt x="89070" y="107362"/>
                  <a:pt x="89020" y="108156"/>
                </a:cubicBezTo>
                <a:lnTo>
                  <a:pt x="89015" y="108331"/>
                </a:lnTo>
                <a:cubicBezTo>
                  <a:pt x="89013" y="108332"/>
                  <a:pt x="89011" y="108332"/>
                  <a:pt x="89010" y="108333"/>
                </a:cubicBezTo>
                <a:cubicBezTo>
                  <a:pt x="88770" y="112821"/>
                  <a:pt x="87997" y="116866"/>
                  <a:pt x="86854" y="120000"/>
                </a:cubicBezTo>
                <a:lnTo>
                  <a:pt x="84942" y="120000"/>
                </a:lnTo>
                <a:cubicBezTo>
                  <a:pt x="86350" y="117362"/>
                  <a:pt x="87356" y="113376"/>
                  <a:pt x="87696" y="108772"/>
                </a:cubicBezTo>
                <a:cubicBezTo>
                  <a:pt x="85393" y="110092"/>
                  <a:pt x="83519" y="114366"/>
                  <a:pt x="82698" y="120000"/>
                </a:cubicBezTo>
                <a:lnTo>
                  <a:pt x="81345" y="120000"/>
                </a:lnTo>
                <a:cubicBezTo>
                  <a:pt x="82263" y="112428"/>
                  <a:pt x="84756" y="106678"/>
                  <a:pt x="87828" y="105322"/>
                </a:cubicBezTo>
                <a:lnTo>
                  <a:pt x="87829" y="105292"/>
                </a:lnTo>
                <a:cubicBezTo>
                  <a:pt x="87881" y="105266"/>
                  <a:pt x="87933" y="105241"/>
                  <a:pt x="87988" y="105252"/>
                </a:cubicBezTo>
                <a:cubicBezTo>
                  <a:pt x="88295" y="105106"/>
                  <a:pt x="88609" y="105028"/>
                  <a:pt x="88928" y="105014"/>
                </a:cubicBezTo>
                <a:close/>
                <a:moveTo>
                  <a:pt x="72665" y="104971"/>
                </a:moveTo>
                <a:lnTo>
                  <a:pt x="72833" y="105014"/>
                </a:lnTo>
                <a:cubicBezTo>
                  <a:pt x="73152" y="105028"/>
                  <a:pt x="73466" y="105106"/>
                  <a:pt x="73773" y="105252"/>
                </a:cubicBezTo>
                <a:cubicBezTo>
                  <a:pt x="73828" y="105241"/>
                  <a:pt x="73880" y="105266"/>
                  <a:pt x="73932" y="105292"/>
                </a:cubicBezTo>
                <a:lnTo>
                  <a:pt x="73933" y="105322"/>
                </a:lnTo>
                <a:cubicBezTo>
                  <a:pt x="77005" y="106678"/>
                  <a:pt x="79497" y="112428"/>
                  <a:pt x="80416" y="120000"/>
                </a:cubicBezTo>
                <a:lnTo>
                  <a:pt x="79063" y="120000"/>
                </a:lnTo>
                <a:cubicBezTo>
                  <a:pt x="78242" y="114366"/>
                  <a:pt x="76368" y="110092"/>
                  <a:pt x="74065" y="108772"/>
                </a:cubicBezTo>
                <a:cubicBezTo>
                  <a:pt x="74405" y="113376"/>
                  <a:pt x="75411" y="117362"/>
                  <a:pt x="76819" y="120000"/>
                </a:cubicBezTo>
                <a:lnTo>
                  <a:pt x="74907" y="120000"/>
                </a:lnTo>
                <a:cubicBezTo>
                  <a:pt x="73764" y="116866"/>
                  <a:pt x="72991" y="112821"/>
                  <a:pt x="72751" y="108333"/>
                </a:cubicBezTo>
                <a:cubicBezTo>
                  <a:pt x="72750" y="108332"/>
                  <a:pt x="72748" y="108332"/>
                  <a:pt x="72746" y="108331"/>
                </a:cubicBezTo>
                <a:lnTo>
                  <a:pt x="72741" y="108156"/>
                </a:lnTo>
                <a:cubicBezTo>
                  <a:pt x="72691" y="107362"/>
                  <a:pt x="72667" y="106551"/>
                  <a:pt x="72667" y="105729"/>
                </a:cubicBezTo>
                <a:cubicBezTo>
                  <a:pt x="72655" y="105581"/>
                  <a:pt x="72654" y="105433"/>
                  <a:pt x="72654" y="105283"/>
                </a:cubicBezTo>
                <a:lnTo>
                  <a:pt x="72660" y="104983"/>
                </a:lnTo>
                <a:lnTo>
                  <a:pt x="72665" y="104984"/>
                </a:lnTo>
                <a:close/>
                <a:moveTo>
                  <a:pt x="72441" y="104971"/>
                </a:moveTo>
                <a:lnTo>
                  <a:pt x="72441" y="104984"/>
                </a:lnTo>
                <a:lnTo>
                  <a:pt x="72446" y="104983"/>
                </a:lnTo>
                <a:lnTo>
                  <a:pt x="72452" y="105283"/>
                </a:lnTo>
                <a:cubicBezTo>
                  <a:pt x="72452" y="105433"/>
                  <a:pt x="72451" y="105581"/>
                  <a:pt x="72439" y="105729"/>
                </a:cubicBezTo>
                <a:cubicBezTo>
                  <a:pt x="72439" y="106551"/>
                  <a:pt x="72415" y="107362"/>
                  <a:pt x="72365" y="108156"/>
                </a:cubicBezTo>
                <a:lnTo>
                  <a:pt x="72360" y="108331"/>
                </a:lnTo>
                <a:cubicBezTo>
                  <a:pt x="72358" y="108332"/>
                  <a:pt x="72356" y="108332"/>
                  <a:pt x="72355" y="108333"/>
                </a:cubicBezTo>
                <a:cubicBezTo>
                  <a:pt x="72115" y="112821"/>
                  <a:pt x="71342" y="116866"/>
                  <a:pt x="70199" y="120000"/>
                </a:cubicBezTo>
                <a:lnTo>
                  <a:pt x="68287" y="120000"/>
                </a:lnTo>
                <a:cubicBezTo>
                  <a:pt x="69695" y="117362"/>
                  <a:pt x="70701" y="113376"/>
                  <a:pt x="71041" y="108772"/>
                </a:cubicBezTo>
                <a:cubicBezTo>
                  <a:pt x="68738" y="110092"/>
                  <a:pt x="66864" y="114366"/>
                  <a:pt x="66043" y="120000"/>
                </a:cubicBezTo>
                <a:lnTo>
                  <a:pt x="64690" y="120000"/>
                </a:lnTo>
                <a:cubicBezTo>
                  <a:pt x="65608" y="112428"/>
                  <a:pt x="68101" y="106678"/>
                  <a:pt x="71173" y="105322"/>
                </a:cubicBezTo>
                <a:lnTo>
                  <a:pt x="71174" y="105292"/>
                </a:lnTo>
                <a:cubicBezTo>
                  <a:pt x="71226" y="105266"/>
                  <a:pt x="71278" y="105241"/>
                  <a:pt x="71333" y="105252"/>
                </a:cubicBezTo>
                <a:cubicBezTo>
                  <a:pt x="71640" y="105106"/>
                  <a:pt x="71954" y="105028"/>
                  <a:pt x="72273" y="105014"/>
                </a:cubicBezTo>
                <a:close/>
                <a:moveTo>
                  <a:pt x="56010" y="104971"/>
                </a:moveTo>
                <a:lnTo>
                  <a:pt x="56178" y="105014"/>
                </a:lnTo>
                <a:cubicBezTo>
                  <a:pt x="56497" y="105028"/>
                  <a:pt x="56811" y="105106"/>
                  <a:pt x="57118" y="105252"/>
                </a:cubicBezTo>
                <a:cubicBezTo>
                  <a:pt x="57173" y="105241"/>
                  <a:pt x="57225" y="105266"/>
                  <a:pt x="57277" y="105292"/>
                </a:cubicBezTo>
                <a:lnTo>
                  <a:pt x="57278" y="105322"/>
                </a:lnTo>
                <a:cubicBezTo>
                  <a:pt x="60350" y="106678"/>
                  <a:pt x="62842" y="112428"/>
                  <a:pt x="63761" y="120000"/>
                </a:cubicBezTo>
                <a:lnTo>
                  <a:pt x="62408" y="120000"/>
                </a:lnTo>
                <a:cubicBezTo>
                  <a:pt x="61587" y="114366"/>
                  <a:pt x="59713" y="110092"/>
                  <a:pt x="57410" y="108772"/>
                </a:cubicBezTo>
                <a:cubicBezTo>
                  <a:pt x="57749" y="113376"/>
                  <a:pt x="58756" y="117362"/>
                  <a:pt x="60164" y="120000"/>
                </a:cubicBezTo>
                <a:lnTo>
                  <a:pt x="58252" y="120000"/>
                </a:lnTo>
                <a:cubicBezTo>
                  <a:pt x="57109" y="116866"/>
                  <a:pt x="56336" y="112821"/>
                  <a:pt x="56096" y="108333"/>
                </a:cubicBezTo>
                <a:cubicBezTo>
                  <a:pt x="56095" y="108332"/>
                  <a:pt x="56093" y="108332"/>
                  <a:pt x="56091" y="108331"/>
                </a:cubicBezTo>
                <a:lnTo>
                  <a:pt x="56086" y="108156"/>
                </a:lnTo>
                <a:cubicBezTo>
                  <a:pt x="56036" y="107362"/>
                  <a:pt x="56012" y="106551"/>
                  <a:pt x="56012" y="105729"/>
                </a:cubicBezTo>
                <a:cubicBezTo>
                  <a:pt x="55999" y="105581"/>
                  <a:pt x="55999" y="105433"/>
                  <a:pt x="55999" y="105283"/>
                </a:cubicBezTo>
                <a:lnTo>
                  <a:pt x="56005" y="104983"/>
                </a:lnTo>
                <a:lnTo>
                  <a:pt x="56010" y="104984"/>
                </a:lnTo>
                <a:close/>
                <a:moveTo>
                  <a:pt x="55786" y="104971"/>
                </a:moveTo>
                <a:lnTo>
                  <a:pt x="55786" y="104984"/>
                </a:lnTo>
                <a:lnTo>
                  <a:pt x="55791" y="104983"/>
                </a:lnTo>
                <a:lnTo>
                  <a:pt x="55797" y="105283"/>
                </a:lnTo>
                <a:cubicBezTo>
                  <a:pt x="55797" y="105433"/>
                  <a:pt x="55796" y="105581"/>
                  <a:pt x="55783" y="105729"/>
                </a:cubicBezTo>
                <a:cubicBezTo>
                  <a:pt x="55784" y="106551"/>
                  <a:pt x="55760" y="107362"/>
                  <a:pt x="55710" y="108156"/>
                </a:cubicBezTo>
                <a:lnTo>
                  <a:pt x="55705" y="108331"/>
                </a:lnTo>
                <a:cubicBezTo>
                  <a:pt x="55703" y="108332"/>
                  <a:pt x="55701" y="108332"/>
                  <a:pt x="55700" y="108333"/>
                </a:cubicBezTo>
                <a:cubicBezTo>
                  <a:pt x="55460" y="112821"/>
                  <a:pt x="54687" y="116866"/>
                  <a:pt x="53544" y="120000"/>
                </a:cubicBezTo>
                <a:lnTo>
                  <a:pt x="51632" y="120000"/>
                </a:lnTo>
                <a:cubicBezTo>
                  <a:pt x="53040" y="117362"/>
                  <a:pt x="54046" y="113376"/>
                  <a:pt x="54386" y="108772"/>
                </a:cubicBezTo>
                <a:cubicBezTo>
                  <a:pt x="52083" y="110092"/>
                  <a:pt x="50209" y="114366"/>
                  <a:pt x="49388" y="120000"/>
                </a:cubicBezTo>
                <a:lnTo>
                  <a:pt x="48034" y="120000"/>
                </a:lnTo>
                <a:cubicBezTo>
                  <a:pt x="48953" y="112428"/>
                  <a:pt x="51446" y="106678"/>
                  <a:pt x="54517" y="105322"/>
                </a:cubicBezTo>
                <a:lnTo>
                  <a:pt x="54519" y="105292"/>
                </a:lnTo>
                <a:cubicBezTo>
                  <a:pt x="54571" y="105266"/>
                  <a:pt x="54623" y="105241"/>
                  <a:pt x="54678" y="105252"/>
                </a:cubicBezTo>
                <a:cubicBezTo>
                  <a:pt x="54985" y="105106"/>
                  <a:pt x="55299" y="105028"/>
                  <a:pt x="55618" y="105014"/>
                </a:cubicBezTo>
                <a:close/>
                <a:moveTo>
                  <a:pt x="39355" y="104971"/>
                </a:moveTo>
                <a:lnTo>
                  <a:pt x="39523" y="105014"/>
                </a:lnTo>
                <a:cubicBezTo>
                  <a:pt x="39842" y="105028"/>
                  <a:pt x="40156" y="105106"/>
                  <a:pt x="40463" y="105252"/>
                </a:cubicBezTo>
                <a:cubicBezTo>
                  <a:pt x="40518" y="105241"/>
                  <a:pt x="40570" y="105266"/>
                  <a:pt x="40622" y="105292"/>
                </a:cubicBezTo>
                <a:lnTo>
                  <a:pt x="40623" y="105322"/>
                </a:lnTo>
                <a:cubicBezTo>
                  <a:pt x="43695" y="106678"/>
                  <a:pt x="46187" y="112428"/>
                  <a:pt x="47106" y="120000"/>
                </a:cubicBezTo>
                <a:lnTo>
                  <a:pt x="45753" y="120000"/>
                </a:lnTo>
                <a:cubicBezTo>
                  <a:pt x="44932" y="114366"/>
                  <a:pt x="43058" y="110092"/>
                  <a:pt x="40755" y="108772"/>
                </a:cubicBezTo>
                <a:cubicBezTo>
                  <a:pt x="41094" y="113376"/>
                  <a:pt x="42101" y="117362"/>
                  <a:pt x="43509" y="120000"/>
                </a:cubicBezTo>
                <a:lnTo>
                  <a:pt x="41597" y="120000"/>
                </a:lnTo>
                <a:cubicBezTo>
                  <a:pt x="40454" y="116866"/>
                  <a:pt x="39681" y="112821"/>
                  <a:pt x="39441" y="108333"/>
                </a:cubicBezTo>
                <a:cubicBezTo>
                  <a:pt x="39439" y="108332"/>
                  <a:pt x="39438" y="108332"/>
                  <a:pt x="39436" y="108331"/>
                </a:cubicBezTo>
                <a:lnTo>
                  <a:pt x="39431" y="108156"/>
                </a:lnTo>
                <a:cubicBezTo>
                  <a:pt x="39381" y="107362"/>
                  <a:pt x="39357" y="106551"/>
                  <a:pt x="39357" y="105729"/>
                </a:cubicBezTo>
                <a:cubicBezTo>
                  <a:pt x="39344" y="105581"/>
                  <a:pt x="39344" y="105433"/>
                  <a:pt x="39344" y="105283"/>
                </a:cubicBezTo>
                <a:lnTo>
                  <a:pt x="39350" y="104983"/>
                </a:lnTo>
                <a:lnTo>
                  <a:pt x="39355" y="104984"/>
                </a:lnTo>
                <a:close/>
                <a:moveTo>
                  <a:pt x="39131" y="104971"/>
                </a:moveTo>
                <a:lnTo>
                  <a:pt x="39131" y="104984"/>
                </a:lnTo>
                <a:lnTo>
                  <a:pt x="39136" y="104983"/>
                </a:lnTo>
                <a:lnTo>
                  <a:pt x="39142" y="105283"/>
                </a:lnTo>
                <a:cubicBezTo>
                  <a:pt x="39142" y="105433"/>
                  <a:pt x="39141" y="105581"/>
                  <a:pt x="39128" y="105729"/>
                </a:cubicBezTo>
                <a:cubicBezTo>
                  <a:pt x="39129" y="106551"/>
                  <a:pt x="39105" y="107362"/>
                  <a:pt x="39055" y="108156"/>
                </a:cubicBezTo>
                <a:lnTo>
                  <a:pt x="39050" y="108331"/>
                </a:lnTo>
                <a:cubicBezTo>
                  <a:pt x="39048" y="108332"/>
                  <a:pt x="39046" y="108332"/>
                  <a:pt x="39045" y="108333"/>
                </a:cubicBezTo>
                <a:cubicBezTo>
                  <a:pt x="38805" y="112821"/>
                  <a:pt x="38032" y="116866"/>
                  <a:pt x="36889" y="120000"/>
                </a:cubicBezTo>
                <a:lnTo>
                  <a:pt x="34977" y="120000"/>
                </a:lnTo>
                <a:cubicBezTo>
                  <a:pt x="36385" y="117362"/>
                  <a:pt x="37391" y="113376"/>
                  <a:pt x="37731" y="108772"/>
                </a:cubicBezTo>
                <a:cubicBezTo>
                  <a:pt x="35428" y="110092"/>
                  <a:pt x="33554" y="114366"/>
                  <a:pt x="32733" y="120000"/>
                </a:cubicBezTo>
                <a:lnTo>
                  <a:pt x="31379" y="120000"/>
                </a:lnTo>
                <a:cubicBezTo>
                  <a:pt x="32298" y="112428"/>
                  <a:pt x="34791" y="106678"/>
                  <a:pt x="37862" y="105322"/>
                </a:cubicBezTo>
                <a:lnTo>
                  <a:pt x="37864" y="105292"/>
                </a:lnTo>
                <a:cubicBezTo>
                  <a:pt x="37916" y="105266"/>
                  <a:pt x="37968" y="105241"/>
                  <a:pt x="38023" y="105252"/>
                </a:cubicBezTo>
                <a:cubicBezTo>
                  <a:pt x="38330" y="105106"/>
                  <a:pt x="38644" y="105028"/>
                  <a:pt x="38963" y="105014"/>
                </a:cubicBezTo>
                <a:close/>
                <a:moveTo>
                  <a:pt x="22700" y="104971"/>
                </a:moveTo>
                <a:lnTo>
                  <a:pt x="22868" y="105014"/>
                </a:lnTo>
                <a:cubicBezTo>
                  <a:pt x="23187" y="105028"/>
                  <a:pt x="23501" y="105106"/>
                  <a:pt x="23808" y="105252"/>
                </a:cubicBezTo>
                <a:cubicBezTo>
                  <a:pt x="23862" y="105241"/>
                  <a:pt x="23915" y="105266"/>
                  <a:pt x="23967" y="105292"/>
                </a:cubicBezTo>
                <a:lnTo>
                  <a:pt x="23968" y="105322"/>
                </a:lnTo>
                <a:cubicBezTo>
                  <a:pt x="27040" y="106678"/>
                  <a:pt x="29532" y="112428"/>
                  <a:pt x="30451" y="120000"/>
                </a:cubicBezTo>
                <a:lnTo>
                  <a:pt x="29098" y="120000"/>
                </a:lnTo>
                <a:cubicBezTo>
                  <a:pt x="28277" y="114366"/>
                  <a:pt x="26403" y="110092"/>
                  <a:pt x="24100" y="108772"/>
                </a:cubicBezTo>
                <a:cubicBezTo>
                  <a:pt x="24439" y="113376"/>
                  <a:pt x="25446" y="117362"/>
                  <a:pt x="26854" y="120000"/>
                </a:cubicBezTo>
                <a:lnTo>
                  <a:pt x="24942" y="120000"/>
                </a:lnTo>
                <a:cubicBezTo>
                  <a:pt x="23799" y="116866"/>
                  <a:pt x="23026" y="112821"/>
                  <a:pt x="22786" y="108333"/>
                </a:cubicBezTo>
                <a:cubicBezTo>
                  <a:pt x="22784" y="108332"/>
                  <a:pt x="22783" y="108332"/>
                  <a:pt x="22781" y="108331"/>
                </a:cubicBezTo>
                <a:lnTo>
                  <a:pt x="22776" y="108156"/>
                </a:lnTo>
                <a:cubicBezTo>
                  <a:pt x="22726" y="107362"/>
                  <a:pt x="22702" y="106551"/>
                  <a:pt x="22702" y="105729"/>
                </a:cubicBezTo>
                <a:cubicBezTo>
                  <a:pt x="22689" y="105581"/>
                  <a:pt x="22689" y="105433"/>
                  <a:pt x="22689" y="105283"/>
                </a:cubicBezTo>
                <a:lnTo>
                  <a:pt x="22695" y="104983"/>
                </a:lnTo>
                <a:lnTo>
                  <a:pt x="22700" y="104984"/>
                </a:lnTo>
                <a:close/>
                <a:moveTo>
                  <a:pt x="22476" y="104971"/>
                </a:moveTo>
                <a:lnTo>
                  <a:pt x="22476" y="104984"/>
                </a:lnTo>
                <a:lnTo>
                  <a:pt x="22481" y="104983"/>
                </a:lnTo>
                <a:lnTo>
                  <a:pt x="22487" y="105283"/>
                </a:lnTo>
                <a:cubicBezTo>
                  <a:pt x="22487" y="105433"/>
                  <a:pt x="22486" y="105581"/>
                  <a:pt x="22473" y="105729"/>
                </a:cubicBezTo>
                <a:cubicBezTo>
                  <a:pt x="22474" y="106551"/>
                  <a:pt x="22450" y="107362"/>
                  <a:pt x="22400" y="108156"/>
                </a:cubicBezTo>
                <a:lnTo>
                  <a:pt x="22395" y="108331"/>
                </a:lnTo>
                <a:cubicBezTo>
                  <a:pt x="22393" y="108332"/>
                  <a:pt x="22391" y="108332"/>
                  <a:pt x="22390" y="108333"/>
                </a:cubicBezTo>
                <a:cubicBezTo>
                  <a:pt x="22150" y="112821"/>
                  <a:pt x="21377" y="116866"/>
                  <a:pt x="20234" y="120000"/>
                </a:cubicBezTo>
                <a:lnTo>
                  <a:pt x="18322" y="120000"/>
                </a:lnTo>
                <a:cubicBezTo>
                  <a:pt x="19730" y="117362"/>
                  <a:pt x="20736" y="113376"/>
                  <a:pt x="21076" y="108772"/>
                </a:cubicBezTo>
                <a:cubicBezTo>
                  <a:pt x="18773" y="110092"/>
                  <a:pt x="16899" y="114366"/>
                  <a:pt x="16078" y="120000"/>
                </a:cubicBezTo>
                <a:lnTo>
                  <a:pt x="14724" y="120000"/>
                </a:lnTo>
                <a:cubicBezTo>
                  <a:pt x="15643" y="112428"/>
                  <a:pt x="18136" y="106678"/>
                  <a:pt x="21207" y="105322"/>
                </a:cubicBezTo>
                <a:lnTo>
                  <a:pt x="21209" y="105292"/>
                </a:lnTo>
                <a:cubicBezTo>
                  <a:pt x="21261" y="105266"/>
                  <a:pt x="21313" y="105241"/>
                  <a:pt x="21368" y="105252"/>
                </a:cubicBezTo>
                <a:cubicBezTo>
                  <a:pt x="21675" y="105106"/>
                  <a:pt x="21989" y="105028"/>
                  <a:pt x="22308" y="105014"/>
                </a:cubicBezTo>
                <a:close/>
                <a:moveTo>
                  <a:pt x="6045" y="104971"/>
                </a:moveTo>
                <a:lnTo>
                  <a:pt x="6213" y="105014"/>
                </a:lnTo>
                <a:cubicBezTo>
                  <a:pt x="6532" y="105028"/>
                  <a:pt x="6846" y="105106"/>
                  <a:pt x="7153" y="105252"/>
                </a:cubicBezTo>
                <a:cubicBezTo>
                  <a:pt x="7207" y="105241"/>
                  <a:pt x="7260" y="105266"/>
                  <a:pt x="7312" y="105292"/>
                </a:cubicBezTo>
                <a:lnTo>
                  <a:pt x="7313" y="105322"/>
                </a:lnTo>
                <a:cubicBezTo>
                  <a:pt x="10385" y="106678"/>
                  <a:pt x="12877" y="112428"/>
                  <a:pt x="13796" y="120000"/>
                </a:cubicBezTo>
                <a:lnTo>
                  <a:pt x="12442" y="120000"/>
                </a:lnTo>
                <a:cubicBezTo>
                  <a:pt x="11622" y="114366"/>
                  <a:pt x="9748" y="110092"/>
                  <a:pt x="7445" y="108772"/>
                </a:cubicBezTo>
                <a:cubicBezTo>
                  <a:pt x="7784" y="113376"/>
                  <a:pt x="8791" y="117362"/>
                  <a:pt x="10199" y="120000"/>
                </a:cubicBezTo>
                <a:lnTo>
                  <a:pt x="8287" y="120000"/>
                </a:lnTo>
                <a:cubicBezTo>
                  <a:pt x="7144" y="116866"/>
                  <a:pt x="6371" y="112821"/>
                  <a:pt x="6131" y="108333"/>
                </a:cubicBezTo>
                <a:cubicBezTo>
                  <a:pt x="6129" y="108332"/>
                  <a:pt x="6128" y="108332"/>
                  <a:pt x="6126" y="108331"/>
                </a:cubicBezTo>
                <a:lnTo>
                  <a:pt x="6121" y="108156"/>
                </a:lnTo>
                <a:cubicBezTo>
                  <a:pt x="6071" y="107362"/>
                  <a:pt x="6047" y="106551"/>
                  <a:pt x="6047" y="105729"/>
                </a:cubicBezTo>
                <a:cubicBezTo>
                  <a:pt x="6034" y="105581"/>
                  <a:pt x="6034" y="105433"/>
                  <a:pt x="6034" y="105283"/>
                </a:cubicBezTo>
                <a:lnTo>
                  <a:pt x="6040" y="104983"/>
                </a:lnTo>
                <a:lnTo>
                  <a:pt x="6045" y="104984"/>
                </a:lnTo>
                <a:close/>
                <a:moveTo>
                  <a:pt x="5821" y="104971"/>
                </a:moveTo>
                <a:lnTo>
                  <a:pt x="5821" y="104984"/>
                </a:lnTo>
                <a:lnTo>
                  <a:pt x="5826" y="104983"/>
                </a:lnTo>
                <a:lnTo>
                  <a:pt x="5832" y="105283"/>
                </a:lnTo>
                <a:cubicBezTo>
                  <a:pt x="5832" y="105433"/>
                  <a:pt x="5831" y="105581"/>
                  <a:pt x="5818" y="105729"/>
                </a:cubicBezTo>
                <a:cubicBezTo>
                  <a:pt x="5819" y="106551"/>
                  <a:pt x="5795" y="107362"/>
                  <a:pt x="5745" y="108156"/>
                </a:cubicBezTo>
                <a:lnTo>
                  <a:pt x="5740" y="108331"/>
                </a:lnTo>
                <a:cubicBezTo>
                  <a:pt x="5738" y="108332"/>
                  <a:pt x="5736" y="108332"/>
                  <a:pt x="5735" y="108333"/>
                </a:cubicBezTo>
                <a:cubicBezTo>
                  <a:pt x="5494" y="112831"/>
                  <a:pt x="4718" y="116882"/>
                  <a:pt x="3566" y="120000"/>
                </a:cubicBezTo>
                <a:lnTo>
                  <a:pt x="1671" y="120000"/>
                </a:lnTo>
                <a:cubicBezTo>
                  <a:pt x="3076" y="117358"/>
                  <a:pt x="4081" y="113374"/>
                  <a:pt x="4421" y="108772"/>
                </a:cubicBezTo>
                <a:cubicBezTo>
                  <a:pt x="2548" y="109846"/>
                  <a:pt x="960" y="112871"/>
                  <a:pt x="0" y="117011"/>
                </a:cubicBezTo>
                <a:lnTo>
                  <a:pt x="0" y="111583"/>
                </a:lnTo>
                <a:cubicBezTo>
                  <a:pt x="1195" y="108357"/>
                  <a:pt x="2777" y="106106"/>
                  <a:pt x="4552" y="105322"/>
                </a:cubicBezTo>
                <a:lnTo>
                  <a:pt x="4554" y="105292"/>
                </a:lnTo>
                <a:cubicBezTo>
                  <a:pt x="4606" y="105266"/>
                  <a:pt x="4658" y="105241"/>
                  <a:pt x="4713" y="105252"/>
                </a:cubicBezTo>
                <a:cubicBezTo>
                  <a:pt x="5020" y="105106"/>
                  <a:pt x="5334" y="105028"/>
                  <a:pt x="5653" y="105014"/>
                </a:cubicBezTo>
                <a:close/>
                <a:moveTo>
                  <a:pt x="112723" y="86743"/>
                </a:moveTo>
                <a:cubicBezTo>
                  <a:pt x="110014" y="88283"/>
                  <a:pt x="107899" y="93876"/>
                  <a:pt x="107375" y="100931"/>
                </a:cubicBezTo>
                <a:cubicBezTo>
                  <a:pt x="110084" y="99391"/>
                  <a:pt x="112198" y="93797"/>
                  <a:pt x="112723" y="86743"/>
                </a:cubicBezTo>
                <a:close/>
                <a:moveTo>
                  <a:pt x="99003" y="86743"/>
                </a:moveTo>
                <a:cubicBezTo>
                  <a:pt x="99528" y="93797"/>
                  <a:pt x="101642" y="99391"/>
                  <a:pt x="104351" y="100931"/>
                </a:cubicBezTo>
                <a:cubicBezTo>
                  <a:pt x="103827" y="93876"/>
                  <a:pt x="101712" y="88283"/>
                  <a:pt x="99003" y="86743"/>
                </a:cubicBezTo>
                <a:close/>
                <a:moveTo>
                  <a:pt x="96068" y="86743"/>
                </a:moveTo>
                <a:cubicBezTo>
                  <a:pt x="93359" y="88283"/>
                  <a:pt x="91244" y="93876"/>
                  <a:pt x="90720" y="100931"/>
                </a:cubicBezTo>
                <a:cubicBezTo>
                  <a:pt x="93429" y="99391"/>
                  <a:pt x="95543" y="93797"/>
                  <a:pt x="96068" y="86743"/>
                </a:cubicBezTo>
                <a:close/>
                <a:moveTo>
                  <a:pt x="82348" y="86743"/>
                </a:moveTo>
                <a:cubicBezTo>
                  <a:pt x="82873" y="93797"/>
                  <a:pt x="84987" y="99391"/>
                  <a:pt x="87696" y="100931"/>
                </a:cubicBezTo>
                <a:cubicBezTo>
                  <a:pt x="87172" y="93876"/>
                  <a:pt x="85057" y="88283"/>
                  <a:pt x="82348" y="86743"/>
                </a:cubicBezTo>
                <a:close/>
                <a:moveTo>
                  <a:pt x="79413" y="86743"/>
                </a:moveTo>
                <a:cubicBezTo>
                  <a:pt x="76704" y="88283"/>
                  <a:pt x="74589" y="93876"/>
                  <a:pt x="74065" y="100931"/>
                </a:cubicBezTo>
                <a:cubicBezTo>
                  <a:pt x="76774" y="99391"/>
                  <a:pt x="78888" y="93797"/>
                  <a:pt x="79413" y="86743"/>
                </a:cubicBezTo>
                <a:close/>
                <a:moveTo>
                  <a:pt x="65693" y="86743"/>
                </a:moveTo>
                <a:cubicBezTo>
                  <a:pt x="66218" y="93797"/>
                  <a:pt x="68332" y="99391"/>
                  <a:pt x="71041" y="100931"/>
                </a:cubicBezTo>
                <a:cubicBezTo>
                  <a:pt x="70517" y="93876"/>
                  <a:pt x="68402" y="88283"/>
                  <a:pt x="65693" y="86743"/>
                </a:cubicBezTo>
                <a:close/>
                <a:moveTo>
                  <a:pt x="62757" y="86743"/>
                </a:moveTo>
                <a:cubicBezTo>
                  <a:pt x="60049" y="88283"/>
                  <a:pt x="57934" y="93876"/>
                  <a:pt x="57410" y="100931"/>
                </a:cubicBezTo>
                <a:cubicBezTo>
                  <a:pt x="60119" y="99391"/>
                  <a:pt x="62233" y="93797"/>
                  <a:pt x="62757" y="86743"/>
                </a:cubicBezTo>
                <a:close/>
                <a:moveTo>
                  <a:pt x="49038" y="86743"/>
                </a:moveTo>
                <a:cubicBezTo>
                  <a:pt x="49563" y="93797"/>
                  <a:pt x="51677" y="99391"/>
                  <a:pt x="54386" y="100931"/>
                </a:cubicBezTo>
                <a:cubicBezTo>
                  <a:pt x="53862" y="93876"/>
                  <a:pt x="51747" y="88283"/>
                  <a:pt x="49038" y="86743"/>
                </a:cubicBezTo>
                <a:close/>
                <a:moveTo>
                  <a:pt x="46102" y="86743"/>
                </a:moveTo>
                <a:cubicBezTo>
                  <a:pt x="43394" y="88283"/>
                  <a:pt x="41279" y="93876"/>
                  <a:pt x="40755" y="100931"/>
                </a:cubicBezTo>
                <a:cubicBezTo>
                  <a:pt x="43463" y="99391"/>
                  <a:pt x="45578" y="93797"/>
                  <a:pt x="46102" y="86743"/>
                </a:cubicBezTo>
                <a:close/>
                <a:moveTo>
                  <a:pt x="32383" y="86743"/>
                </a:moveTo>
                <a:cubicBezTo>
                  <a:pt x="32908" y="93797"/>
                  <a:pt x="35022" y="99391"/>
                  <a:pt x="37731" y="100931"/>
                </a:cubicBezTo>
                <a:cubicBezTo>
                  <a:pt x="37206" y="93876"/>
                  <a:pt x="35092" y="88283"/>
                  <a:pt x="32383" y="86743"/>
                </a:cubicBezTo>
                <a:close/>
                <a:moveTo>
                  <a:pt x="29447" y="86743"/>
                </a:moveTo>
                <a:cubicBezTo>
                  <a:pt x="26739" y="88283"/>
                  <a:pt x="24624" y="93876"/>
                  <a:pt x="24100" y="100931"/>
                </a:cubicBezTo>
                <a:cubicBezTo>
                  <a:pt x="26808" y="99391"/>
                  <a:pt x="28923" y="93797"/>
                  <a:pt x="29447" y="86743"/>
                </a:cubicBezTo>
                <a:close/>
                <a:moveTo>
                  <a:pt x="15728" y="86743"/>
                </a:moveTo>
                <a:cubicBezTo>
                  <a:pt x="16253" y="93797"/>
                  <a:pt x="18367" y="99391"/>
                  <a:pt x="21076" y="100931"/>
                </a:cubicBezTo>
                <a:cubicBezTo>
                  <a:pt x="20551" y="93876"/>
                  <a:pt x="18437" y="88283"/>
                  <a:pt x="15728" y="86743"/>
                </a:cubicBezTo>
                <a:close/>
                <a:moveTo>
                  <a:pt x="12792" y="86743"/>
                </a:moveTo>
                <a:cubicBezTo>
                  <a:pt x="10084" y="88283"/>
                  <a:pt x="7969" y="93876"/>
                  <a:pt x="7445" y="100931"/>
                </a:cubicBezTo>
                <a:cubicBezTo>
                  <a:pt x="10153" y="99391"/>
                  <a:pt x="12268" y="93797"/>
                  <a:pt x="12792" y="86743"/>
                </a:cubicBezTo>
                <a:close/>
                <a:moveTo>
                  <a:pt x="0" y="84013"/>
                </a:moveTo>
                <a:cubicBezTo>
                  <a:pt x="3018" y="86388"/>
                  <a:pt x="5291" y="93121"/>
                  <a:pt x="5735" y="101367"/>
                </a:cubicBezTo>
                <a:cubicBezTo>
                  <a:pt x="5736" y="101368"/>
                  <a:pt x="5738" y="101368"/>
                  <a:pt x="5740" y="101368"/>
                </a:cubicBezTo>
                <a:lnTo>
                  <a:pt x="5745" y="101542"/>
                </a:lnTo>
                <a:cubicBezTo>
                  <a:pt x="5795" y="102330"/>
                  <a:pt x="5819" y="103134"/>
                  <a:pt x="5818" y="103950"/>
                </a:cubicBezTo>
                <a:cubicBezTo>
                  <a:pt x="5831" y="104097"/>
                  <a:pt x="5832" y="104244"/>
                  <a:pt x="5832" y="104392"/>
                </a:cubicBezTo>
                <a:cubicBezTo>
                  <a:pt x="5832" y="104492"/>
                  <a:pt x="5832" y="104591"/>
                  <a:pt x="5826" y="104690"/>
                </a:cubicBezTo>
                <a:lnTo>
                  <a:pt x="5821" y="104689"/>
                </a:lnTo>
                <a:lnTo>
                  <a:pt x="5821" y="104702"/>
                </a:lnTo>
                <a:lnTo>
                  <a:pt x="5652" y="104660"/>
                </a:lnTo>
                <a:cubicBezTo>
                  <a:pt x="5334" y="104646"/>
                  <a:pt x="5020" y="104569"/>
                  <a:pt x="4713" y="104424"/>
                </a:cubicBezTo>
                <a:cubicBezTo>
                  <a:pt x="4658" y="104435"/>
                  <a:pt x="4606" y="104410"/>
                  <a:pt x="4554" y="104384"/>
                </a:cubicBezTo>
                <a:lnTo>
                  <a:pt x="4552" y="104354"/>
                </a:lnTo>
                <a:cubicBezTo>
                  <a:pt x="2777" y="103576"/>
                  <a:pt x="1195" y="101342"/>
                  <a:pt x="0" y="98142"/>
                </a:cubicBezTo>
                <a:lnTo>
                  <a:pt x="0" y="92757"/>
                </a:lnTo>
                <a:cubicBezTo>
                  <a:pt x="960" y="96865"/>
                  <a:pt x="2548" y="99866"/>
                  <a:pt x="4421" y="100931"/>
                </a:cubicBezTo>
                <a:cubicBezTo>
                  <a:pt x="3958" y="94704"/>
                  <a:pt x="2256" y="89616"/>
                  <a:pt x="0" y="87459"/>
                </a:cubicBezTo>
                <a:close/>
                <a:moveTo>
                  <a:pt x="114258" y="82971"/>
                </a:moveTo>
                <a:lnTo>
                  <a:pt x="114427" y="83013"/>
                </a:lnTo>
                <a:cubicBezTo>
                  <a:pt x="114745" y="83027"/>
                  <a:pt x="115059" y="83105"/>
                  <a:pt x="115366" y="83249"/>
                </a:cubicBezTo>
                <a:cubicBezTo>
                  <a:pt x="115421" y="83239"/>
                  <a:pt x="115473" y="83263"/>
                  <a:pt x="115526" y="83290"/>
                </a:cubicBezTo>
                <a:lnTo>
                  <a:pt x="115527" y="83319"/>
                </a:lnTo>
                <a:cubicBezTo>
                  <a:pt x="117264" y="84080"/>
                  <a:pt x="118816" y="86236"/>
                  <a:pt x="120000" y="89335"/>
                </a:cubicBezTo>
                <a:lnTo>
                  <a:pt x="120000" y="94584"/>
                </a:lnTo>
                <a:cubicBezTo>
                  <a:pt x="119032" y="90646"/>
                  <a:pt x="117480" y="87778"/>
                  <a:pt x="115658" y="86743"/>
                </a:cubicBezTo>
                <a:cubicBezTo>
                  <a:pt x="116116" y="92896"/>
                  <a:pt x="117783" y="97937"/>
                  <a:pt x="120000" y="100143"/>
                </a:cubicBezTo>
                <a:lnTo>
                  <a:pt x="120000" y="103608"/>
                </a:lnTo>
                <a:cubicBezTo>
                  <a:pt x="117022" y="101168"/>
                  <a:pt x="114785" y="94480"/>
                  <a:pt x="114345" y="86307"/>
                </a:cubicBezTo>
                <a:cubicBezTo>
                  <a:pt x="114343" y="86305"/>
                  <a:pt x="114341" y="86305"/>
                  <a:pt x="114340" y="86305"/>
                </a:cubicBezTo>
                <a:lnTo>
                  <a:pt x="114334" y="86131"/>
                </a:lnTo>
                <a:cubicBezTo>
                  <a:pt x="114285" y="85343"/>
                  <a:pt x="114260" y="84539"/>
                  <a:pt x="114261" y="83723"/>
                </a:cubicBezTo>
                <a:cubicBezTo>
                  <a:pt x="114248" y="83577"/>
                  <a:pt x="114247" y="83429"/>
                  <a:pt x="114247" y="83281"/>
                </a:cubicBezTo>
                <a:lnTo>
                  <a:pt x="114253" y="82983"/>
                </a:lnTo>
                <a:lnTo>
                  <a:pt x="114258" y="82984"/>
                </a:lnTo>
                <a:close/>
                <a:moveTo>
                  <a:pt x="114123" y="82971"/>
                </a:moveTo>
                <a:lnTo>
                  <a:pt x="114123" y="82984"/>
                </a:lnTo>
                <a:lnTo>
                  <a:pt x="114128" y="82983"/>
                </a:lnTo>
                <a:lnTo>
                  <a:pt x="114134" y="83281"/>
                </a:lnTo>
                <a:cubicBezTo>
                  <a:pt x="114134" y="83429"/>
                  <a:pt x="114133" y="83577"/>
                  <a:pt x="114120" y="83723"/>
                </a:cubicBezTo>
                <a:cubicBezTo>
                  <a:pt x="114121" y="84539"/>
                  <a:pt x="114096" y="85343"/>
                  <a:pt x="114047" y="86131"/>
                </a:cubicBezTo>
                <a:lnTo>
                  <a:pt x="114041" y="86305"/>
                </a:lnTo>
                <a:cubicBezTo>
                  <a:pt x="114040" y="86305"/>
                  <a:pt x="114038" y="86305"/>
                  <a:pt x="114036" y="86307"/>
                </a:cubicBezTo>
                <a:cubicBezTo>
                  <a:pt x="113542" y="95496"/>
                  <a:pt x="110775" y="102807"/>
                  <a:pt x="107243" y="104354"/>
                </a:cubicBezTo>
                <a:lnTo>
                  <a:pt x="107242" y="104384"/>
                </a:lnTo>
                <a:cubicBezTo>
                  <a:pt x="107190" y="104410"/>
                  <a:pt x="107138" y="104435"/>
                  <a:pt x="107083" y="104424"/>
                </a:cubicBezTo>
                <a:cubicBezTo>
                  <a:pt x="106776" y="104569"/>
                  <a:pt x="106462" y="104646"/>
                  <a:pt x="106143" y="104660"/>
                </a:cubicBezTo>
                <a:lnTo>
                  <a:pt x="105975" y="104702"/>
                </a:lnTo>
                <a:lnTo>
                  <a:pt x="105975" y="104689"/>
                </a:lnTo>
                <a:lnTo>
                  <a:pt x="105970" y="104690"/>
                </a:lnTo>
                <a:cubicBezTo>
                  <a:pt x="105964" y="104591"/>
                  <a:pt x="105964" y="104492"/>
                  <a:pt x="105964" y="104392"/>
                </a:cubicBezTo>
                <a:cubicBezTo>
                  <a:pt x="105964" y="104244"/>
                  <a:pt x="105965" y="104097"/>
                  <a:pt x="105977" y="103950"/>
                </a:cubicBezTo>
                <a:cubicBezTo>
                  <a:pt x="105977" y="103134"/>
                  <a:pt x="106001" y="102330"/>
                  <a:pt x="106051" y="101542"/>
                </a:cubicBezTo>
                <a:lnTo>
                  <a:pt x="106056" y="101368"/>
                </a:lnTo>
                <a:cubicBezTo>
                  <a:pt x="106058" y="101368"/>
                  <a:pt x="106060" y="101368"/>
                  <a:pt x="106061" y="101367"/>
                </a:cubicBezTo>
                <a:cubicBezTo>
                  <a:pt x="106556" y="92178"/>
                  <a:pt x="109322" y="84866"/>
                  <a:pt x="112854" y="83319"/>
                </a:cubicBezTo>
                <a:lnTo>
                  <a:pt x="112855" y="83290"/>
                </a:lnTo>
                <a:cubicBezTo>
                  <a:pt x="112908" y="83263"/>
                  <a:pt x="112960" y="83239"/>
                  <a:pt x="113015" y="83249"/>
                </a:cubicBezTo>
                <a:cubicBezTo>
                  <a:pt x="113322" y="83105"/>
                  <a:pt x="113636" y="83027"/>
                  <a:pt x="113955" y="83013"/>
                </a:cubicBezTo>
                <a:close/>
                <a:moveTo>
                  <a:pt x="97603" y="82971"/>
                </a:moveTo>
                <a:lnTo>
                  <a:pt x="97772" y="83013"/>
                </a:lnTo>
                <a:cubicBezTo>
                  <a:pt x="98090" y="83027"/>
                  <a:pt x="98404" y="83105"/>
                  <a:pt x="98711" y="83249"/>
                </a:cubicBezTo>
                <a:cubicBezTo>
                  <a:pt x="98766" y="83239"/>
                  <a:pt x="98818" y="83263"/>
                  <a:pt x="98871" y="83290"/>
                </a:cubicBezTo>
                <a:lnTo>
                  <a:pt x="98872" y="83319"/>
                </a:lnTo>
                <a:cubicBezTo>
                  <a:pt x="102404" y="84866"/>
                  <a:pt x="105170" y="92178"/>
                  <a:pt x="105665" y="101367"/>
                </a:cubicBezTo>
                <a:cubicBezTo>
                  <a:pt x="105666" y="101368"/>
                  <a:pt x="105668" y="101368"/>
                  <a:pt x="105670" y="101368"/>
                </a:cubicBezTo>
                <a:lnTo>
                  <a:pt x="105675" y="101542"/>
                </a:lnTo>
                <a:cubicBezTo>
                  <a:pt x="105725" y="102330"/>
                  <a:pt x="105749" y="103134"/>
                  <a:pt x="105749" y="103950"/>
                </a:cubicBezTo>
                <a:cubicBezTo>
                  <a:pt x="105761" y="104097"/>
                  <a:pt x="105762" y="104244"/>
                  <a:pt x="105762" y="104392"/>
                </a:cubicBezTo>
                <a:cubicBezTo>
                  <a:pt x="105762" y="104492"/>
                  <a:pt x="105762" y="104591"/>
                  <a:pt x="105756" y="104690"/>
                </a:cubicBezTo>
                <a:lnTo>
                  <a:pt x="105751" y="104689"/>
                </a:lnTo>
                <a:lnTo>
                  <a:pt x="105751" y="104702"/>
                </a:lnTo>
                <a:lnTo>
                  <a:pt x="105583" y="104660"/>
                </a:lnTo>
                <a:cubicBezTo>
                  <a:pt x="105264" y="104646"/>
                  <a:pt x="104950" y="104569"/>
                  <a:pt x="104643" y="104424"/>
                </a:cubicBezTo>
                <a:cubicBezTo>
                  <a:pt x="104588" y="104435"/>
                  <a:pt x="104536" y="104410"/>
                  <a:pt x="104484" y="104384"/>
                </a:cubicBezTo>
                <a:lnTo>
                  <a:pt x="104483" y="104354"/>
                </a:lnTo>
                <a:cubicBezTo>
                  <a:pt x="100951" y="102807"/>
                  <a:pt x="98184" y="95496"/>
                  <a:pt x="97690" y="86307"/>
                </a:cubicBezTo>
                <a:cubicBezTo>
                  <a:pt x="97688" y="86305"/>
                  <a:pt x="97686" y="86305"/>
                  <a:pt x="97685" y="86305"/>
                </a:cubicBezTo>
                <a:lnTo>
                  <a:pt x="97679" y="86131"/>
                </a:lnTo>
                <a:cubicBezTo>
                  <a:pt x="97630" y="85343"/>
                  <a:pt x="97605" y="84539"/>
                  <a:pt x="97606" y="83723"/>
                </a:cubicBezTo>
                <a:cubicBezTo>
                  <a:pt x="97593" y="83577"/>
                  <a:pt x="97592" y="83429"/>
                  <a:pt x="97592" y="83281"/>
                </a:cubicBezTo>
                <a:lnTo>
                  <a:pt x="97598" y="82983"/>
                </a:lnTo>
                <a:lnTo>
                  <a:pt x="97603" y="82984"/>
                </a:lnTo>
                <a:close/>
                <a:moveTo>
                  <a:pt x="97468" y="82971"/>
                </a:moveTo>
                <a:lnTo>
                  <a:pt x="97468" y="82984"/>
                </a:lnTo>
                <a:lnTo>
                  <a:pt x="97473" y="82983"/>
                </a:lnTo>
                <a:lnTo>
                  <a:pt x="97479" y="83281"/>
                </a:lnTo>
                <a:cubicBezTo>
                  <a:pt x="97479" y="83429"/>
                  <a:pt x="97478" y="83577"/>
                  <a:pt x="97465" y="83723"/>
                </a:cubicBezTo>
                <a:cubicBezTo>
                  <a:pt x="97466" y="84539"/>
                  <a:pt x="97441" y="85343"/>
                  <a:pt x="97392" y="86131"/>
                </a:cubicBezTo>
                <a:lnTo>
                  <a:pt x="97386" y="86305"/>
                </a:lnTo>
                <a:cubicBezTo>
                  <a:pt x="97385" y="86305"/>
                  <a:pt x="97383" y="86305"/>
                  <a:pt x="97381" y="86307"/>
                </a:cubicBezTo>
                <a:cubicBezTo>
                  <a:pt x="96887" y="95496"/>
                  <a:pt x="94120" y="102807"/>
                  <a:pt x="90588" y="104354"/>
                </a:cubicBezTo>
                <a:lnTo>
                  <a:pt x="90587" y="104384"/>
                </a:lnTo>
                <a:cubicBezTo>
                  <a:pt x="90535" y="104410"/>
                  <a:pt x="90483" y="104435"/>
                  <a:pt x="90428" y="104424"/>
                </a:cubicBezTo>
                <a:cubicBezTo>
                  <a:pt x="90121" y="104569"/>
                  <a:pt x="89807" y="104646"/>
                  <a:pt x="89488" y="104660"/>
                </a:cubicBezTo>
                <a:lnTo>
                  <a:pt x="89320" y="104702"/>
                </a:lnTo>
                <a:lnTo>
                  <a:pt x="89320" y="104689"/>
                </a:lnTo>
                <a:lnTo>
                  <a:pt x="89315" y="104690"/>
                </a:lnTo>
                <a:cubicBezTo>
                  <a:pt x="89309" y="104591"/>
                  <a:pt x="89309" y="104492"/>
                  <a:pt x="89309" y="104392"/>
                </a:cubicBezTo>
                <a:cubicBezTo>
                  <a:pt x="89309" y="104244"/>
                  <a:pt x="89310" y="104097"/>
                  <a:pt x="89322" y="103950"/>
                </a:cubicBezTo>
                <a:cubicBezTo>
                  <a:pt x="89322" y="103134"/>
                  <a:pt x="89346" y="102330"/>
                  <a:pt x="89396" y="101542"/>
                </a:cubicBezTo>
                <a:lnTo>
                  <a:pt x="89401" y="101368"/>
                </a:lnTo>
                <a:cubicBezTo>
                  <a:pt x="89403" y="101368"/>
                  <a:pt x="89405" y="101368"/>
                  <a:pt x="89406" y="101367"/>
                </a:cubicBezTo>
                <a:cubicBezTo>
                  <a:pt x="89901" y="92178"/>
                  <a:pt x="92667" y="84866"/>
                  <a:pt x="96199" y="83319"/>
                </a:cubicBezTo>
                <a:lnTo>
                  <a:pt x="96200" y="83290"/>
                </a:lnTo>
                <a:cubicBezTo>
                  <a:pt x="96253" y="83263"/>
                  <a:pt x="96305" y="83239"/>
                  <a:pt x="96360" y="83249"/>
                </a:cubicBezTo>
                <a:cubicBezTo>
                  <a:pt x="96667" y="83105"/>
                  <a:pt x="96981" y="83027"/>
                  <a:pt x="97299" y="83013"/>
                </a:cubicBezTo>
                <a:close/>
                <a:moveTo>
                  <a:pt x="80948" y="82971"/>
                </a:moveTo>
                <a:lnTo>
                  <a:pt x="81117" y="83013"/>
                </a:lnTo>
                <a:cubicBezTo>
                  <a:pt x="81435" y="83027"/>
                  <a:pt x="81749" y="83105"/>
                  <a:pt x="82056" y="83249"/>
                </a:cubicBezTo>
                <a:cubicBezTo>
                  <a:pt x="82111" y="83239"/>
                  <a:pt x="82163" y="83263"/>
                  <a:pt x="82216" y="83290"/>
                </a:cubicBezTo>
                <a:lnTo>
                  <a:pt x="82217" y="83319"/>
                </a:lnTo>
                <a:cubicBezTo>
                  <a:pt x="85749" y="84866"/>
                  <a:pt x="88515" y="92178"/>
                  <a:pt x="89010" y="101367"/>
                </a:cubicBezTo>
                <a:cubicBezTo>
                  <a:pt x="89011" y="101368"/>
                  <a:pt x="89013" y="101368"/>
                  <a:pt x="89015" y="101368"/>
                </a:cubicBezTo>
                <a:lnTo>
                  <a:pt x="89020" y="101542"/>
                </a:lnTo>
                <a:cubicBezTo>
                  <a:pt x="89070" y="102330"/>
                  <a:pt x="89094" y="103134"/>
                  <a:pt x="89094" y="103950"/>
                </a:cubicBezTo>
                <a:cubicBezTo>
                  <a:pt x="89106" y="104097"/>
                  <a:pt x="89107" y="104244"/>
                  <a:pt x="89107" y="104392"/>
                </a:cubicBezTo>
                <a:cubicBezTo>
                  <a:pt x="89107" y="104492"/>
                  <a:pt x="89107" y="104591"/>
                  <a:pt x="89101" y="104690"/>
                </a:cubicBezTo>
                <a:lnTo>
                  <a:pt x="89096" y="104689"/>
                </a:lnTo>
                <a:lnTo>
                  <a:pt x="89096" y="104702"/>
                </a:lnTo>
                <a:lnTo>
                  <a:pt x="88928" y="104660"/>
                </a:lnTo>
                <a:cubicBezTo>
                  <a:pt x="88609" y="104646"/>
                  <a:pt x="88295" y="104569"/>
                  <a:pt x="87988" y="104424"/>
                </a:cubicBezTo>
                <a:cubicBezTo>
                  <a:pt x="87933" y="104435"/>
                  <a:pt x="87881" y="104410"/>
                  <a:pt x="87829" y="104384"/>
                </a:cubicBezTo>
                <a:lnTo>
                  <a:pt x="87828" y="104354"/>
                </a:lnTo>
                <a:cubicBezTo>
                  <a:pt x="84296" y="102807"/>
                  <a:pt x="81529" y="95496"/>
                  <a:pt x="81035" y="86307"/>
                </a:cubicBezTo>
                <a:cubicBezTo>
                  <a:pt x="81033" y="86305"/>
                  <a:pt x="81031" y="86305"/>
                  <a:pt x="81030" y="86305"/>
                </a:cubicBezTo>
                <a:lnTo>
                  <a:pt x="81024" y="86131"/>
                </a:lnTo>
                <a:cubicBezTo>
                  <a:pt x="80975" y="85343"/>
                  <a:pt x="80950" y="84539"/>
                  <a:pt x="80951" y="83723"/>
                </a:cubicBezTo>
                <a:cubicBezTo>
                  <a:pt x="80938" y="83577"/>
                  <a:pt x="80937" y="83429"/>
                  <a:pt x="80937" y="83281"/>
                </a:cubicBezTo>
                <a:lnTo>
                  <a:pt x="80943" y="82983"/>
                </a:lnTo>
                <a:lnTo>
                  <a:pt x="80948" y="82984"/>
                </a:lnTo>
                <a:close/>
                <a:moveTo>
                  <a:pt x="80813" y="82971"/>
                </a:moveTo>
                <a:lnTo>
                  <a:pt x="80813" y="82984"/>
                </a:lnTo>
                <a:lnTo>
                  <a:pt x="80818" y="82983"/>
                </a:lnTo>
                <a:lnTo>
                  <a:pt x="80824" y="83281"/>
                </a:lnTo>
                <a:cubicBezTo>
                  <a:pt x="80824" y="83429"/>
                  <a:pt x="80823" y="83577"/>
                  <a:pt x="80810" y="83723"/>
                </a:cubicBezTo>
                <a:cubicBezTo>
                  <a:pt x="80811" y="84539"/>
                  <a:pt x="80786" y="85343"/>
                  <a:pt x="80737" y="86131"/>
                </a:cubicBezTo>
                <a:lnTo>
                  <a:pt x="80731" y="86305"/>
                </a:lnTo>
                <a:cubicBezTo>
                  <a:pt x="80730" y="86305"/>
                  <a:pt x="80728" y="86305"/>
                  <a:pt x="80726" y="86307"/>
                </a:cubicBezTo>
                <a:cubicBezTo>
                  <a:pt x="80232" y="95496"/>
                  <a:pt x="77465" y="102807"/>
                  <a:pt x="73933" y="104354"/>
                </a:cubicBezTo>
                <a:lnTo>
                  <a:pt x="73932" y="104384"/>
                </a:lnTo>
                <a:cubicBezTo>
                  <a:pt x="73880" y="104410"/>
                  <a:pt x="73828" y="104435"/>
                  <a:pt x="73773" y="104424"/>
                </a:cubicBezTo>
                <a:cubicBezTo>
                  <a:pt x="73466" y="104569"/>
                  <a:pt x="73152" y="104646"/>
                  <a:pt x="72833" y="104660"/>
                </a:cubicBezTo>
                <a:lnTo>
                  <a:pt x="72665" y="104702"/>
                </a:lnTo>
                <a:lnTo>
                  <a:pt x="72665" y="104689"/>
                </a:lnTo>
                <a:lnTo>
                  <a:pt x="72660" y="104690"/>
                </a:lnTo>
                <a:cubicBezTo>
                  <a:pt x="72654" y="104591"/>
                  <a:pt x="72654" y="104492"/>
                  <a:pt x="72654" y="104392"/>
                </a:cubicBezTo>
                <a:cubicBezTo>
                  <a:pt x="72654" y="104244"/>
                  <a:pt x="72654" y="104097"/>
                  <a:pt x="72667" y="103950"/>
                </a:cubicBezTo>
                <a:cubicBezTo>
                  <a:pt x="72667" y="103134"/>
                  <a:pt x="72691" y="102330"/>
                  <a:pt x="72741" y="101542"/>
                </a:cubicBezTo>
                <a:lnTo>
                  <a:pt x="72746" y="101368"/>
                </a:lnTo>
                <a:cubicBezTo>
                  <a:pt x="72748" y="101368"/>
                  <a:pt x="72750" y="101368"/>
                  <a:pt x="72751" y="101367"/>
                </a:cubicBezTo>
                <a:cubicBezTo>
                  <a:pt x="73246" y="92178"/>
                  <a:pt x="76012" y="84866"/>
                  <a:pt x="79544" y="83319"/>
                </a:cubicBezTo>
                <a:lnTo>
                  <a:pt x="79545" y="83290"/>
                </a:lnTo>
                <a:cubicBezTo>
                  <a:pt x="79598" y="83263"/>
                  <a:pt x="79650" y="83239"/>
                  <a:pt x="79705" y="83249"/>
                </a:cubicBezTo>
                <a:cubicBezTo>
                  <a:pt x="80012" y="83105"/>
                  <a:pt x="80326" y="83027"/>
                  <a:pt x="80644" y="83013"/>
                </a:cubicBezTo>
                <a:close/>
                <a:moveTo>
                  <a:pt x="64293" y="82971"/>
                </a:moveTo>
                <a:lnTo>
                  <a:pt x="64461" y="83013"/>
                </a:lnTo>
                <a:cubicBezTo>
                  <a:pt x="64780" y="83027"/>
                  <a:pt x="65094" y="83105"/>
                  <a:pt x="65401" y="83249"/>
                </a:cubicBezTo>
                <a:cubicBezTo>
                  <a:pt x="65456" y="83239"/>
                  <a:pt x="65508" y="83263"/>
                  <a:pt x="65561" y="83290"/>
                </a:cubicBezTo>
                <a:lnTo>
                  <a:pt x="65562" y="83319"/>
                </a:lnTo>
                <a:cubicBezTo>
                  <a:pt x="69094" y="84866"/>
                  <a:pt x="71860" y="92178"/>
                  <a:pt x="72355" y="101367"/>
                </a:cubicBezTo>
                <a:cubicBezTo>
                  <a:pt x="72356" y="101368"/>
                  <a:pt x="72358" y="101368"/>
                  <a:pt x="72360" y="101368"/>
                </a:cubicBezTo>
                <a:lnTo>
                  <a:pt x="72365" y="101542"/>
                </a:lnTo>
                <a:cubicBezTo>
                  <a:pt x="72415" y="102330"/>
                  <a:pt x="72439" y="103134"/>
                  <a:pt x="72439" y="103950"/>
                </a:cubicBezTo>
                <a:cubicBezTo>
                  <a:pt x="72451" y="104097"/>
                  <a:pt x="72452" y="104244"/>
                  <a:pt x="72452" y="104392"/>
                </a:cubicBezTo>
                <a:cubicBezTo>
                  <a:pt x="72452" y="104492"/>
                  <a:pt x="72452" y="104591"/>
                  <a:pt x="72446" y="104690"/>
                </a:cubicBezTo>
                <a:lnTo>
                  <a:pt x="72441" y="104689"/>
                </a:lnTo>
                <a:lnTo>
                  <a:pt x="72441" y="104702"/>
                </a:lnTo>
                <a:lnTo>
                  <a:pt x="72273" y="104660"/>
                </a:lnTo>
                <a:cubicBezTo>
                  <a:pt x="71954" y="104646"/>
                  <a:pt x="71640" y="104569"/>
                  <a:pt x="71333" y="104424"/>
                </a:cubicBezTo>
                <a:cubicBezTo>
                  <a:pt x="71278" y="104435"/>
                  <a:pt x="71226" y="104410"/>
                  <a:pt x="71174" y="104384"/>
                </a:cubicBezTo>
                <a:lnTo>
                  <a:pt x="71173" y="104354"/>
                </a:lnTo>
                <a:cubicBezTo>
                  <a:pt x="67641" y="102807"/>
                  <a:pt x="64874" y="95496"/>
                  <a:pt x="64380" y="86307"/>
                </a:cubicBezTo>
                <a:cubicBezTo>
                  <a:pt x="64378" y="86305"/>
                  <a:pt x="64376" y="86305"/>
                  <a:pt x="64375" y="86305"/>
                </a:cubicBezTo>
                <a:lnTo>
                  <a:pt x="64369" y="86131"/>
                </a:lnTo>
                <a:cubicBezTo>
                  <a:pt x="64319" y="85343"/>
                  <a:pt x="64295" y="84539"/>
                  <a:pt x="64296" y="83723"/>
                </a:cubicBezTo>
                <a:cubicBezTo>
                  <a:pt x="64283" y="83577"/>
                  <a:pt x="64282" y="83429"/>
                  <a:pt x="64282" y="83281"/>
                </a:cubicBezTo>
                <a:lnTo>
                  <a:pt x="64288" y="82983"/>
                </a:lnTo>
                <a:lnTo>
                  <a:pt x="64293" y="82984"/>
                </a:lnTo>
                <a:close/>
                <a:moveTo>
                  <a:pt x="64158" y="82971"/>
                </a:moveTo>
                <a:lnTo>
                  <a:pt x="64158" y="82984"/>
                </a:lnTo>
                <a:lnTo>
                  <a:pt x="64163" y="82983"/>
                </a:lnTo>
                <a:lnTo>
                  <a:pt x="64169" y="83281"/>
                </a:lnTo>
                <a:cubicBezTo>
                  <a:pt x="64169" y="83429"/>
                  <a:pt x="64168" y="83577"/>
                  <a:pt x="64155" y="83723"/>
                </a:cubicBezTo>
                <a:cubicBezTo>
                  <a:pt x="64156" y="84539"/>
                  <a:pt x="64131" y="85343"/>
                  <a:pt x="64082" y="86131"/>
                </a:cubicBezTo>
                <a:lnTo>
                  <a:pt x="64076" y="86305"/>
                </a:lnTo>
                <a:cubicBezTo>
                  <a:pt x="64075" y="86305"/>
                  <a:pt x="64073" y="86305"/>
                  <a:pt x="64071" y="86307"/>
                </a:cubicBezTo>
                <a:cubicBezTo>
                  <a:pt x="63576" y="95496"/>
                  <a:pt x="60810" y="102807"/>
                  <a:pt x="57278" y="104354"/>
                </a:cubicBezTo>
                <a:lnTo>
                  <a:pt x="57277" y="104384"/>
                </a:lnTo>
                <a:cubicBezTo>
                  <a:pt x="57225" y="104410"/>
                  <a:pt x="57172" y="104435"/>
                  <a:pt x="57118" y="104424"/>
                </a:cubicBezTo>
                <a:cubicBezTo>
                  <a:pt x="56811" y="104569"/>
                  <a:pt x="56497" y="104646"/>
                  <a:pt x="56178" y="104660"/>
                </a:cubicBezTo>
                <a:lnTo>
                  <a:pt x="56010" y="104702"/>
                </a:lnTo>
                <a:lnTo>
                  <a:pt x="56010" y="104689"/>
                </a:lnTo>
                <a:lnTo>
                  <a:pt x="56005" y="104690"/>
                </a:lnTo>
                <a:cubicBezTo>
                  <a:pt x="55999" y="104591"/>
                  <a:pt x="55999" y="104492"/>
                  <a:pt x="55999" y="104392"/>
                </a:cubicBezTo>
                <a:cubicBezTo>
                  <a:pt x="55999" y="104244"/>
                  <a:pt x="55999" y="104097"/>
                  <a:pt x="56012" y="103950"/>
                </a:cubicBezTo>
                <a:cubicBezTo>
                  <a:pt x="56012" y="103134"/>
                  <a:pt x="56036" y="102330"/>
                  <a:pt x="56086" y="101542"/>
                </a:cubicBezTo>
                <a:lnTo>
                  <a:pt x="56091" y="101368"/>
                </a:lnTo>
                <a:cubicBezTo>
                  <a:pt x="56093" y="101368"/>
                  <a:pt x="56094" y="101368"/>
                  <a:pt x="56096" y="101367"/>
                </a:cubicBezTo>
                <a:cubicBezTo>
                  <a:pt x="56591" y="92178"/>
                  <a:pt x="59357" y="84866"/>
                  <a:pt x="62889" y="83319"/>
                </a:cubicBezTo>
                <a:lnTo>
                  <a:pt x="62890" y="83290"/>
                </a:lnTo>
                <a:cubicBezTo>
                  <a:pt x="62942" y="83263"/>
                  <a:pt x="62995" y="83239"/>
                  <a:pt x="63050" y="83249"/>
                </a:cubicBezTo>
                <a:cubicBezTo>
                  <a:pt x="63357" y="83105"/>
                  <a:pt x="63671" y="83027"/>
                  <a:pt x="63989" y="83013"/>
                </a:cubicBezTo>
                <a:close/>
                <a:moveTo>
                  <a:pt x="47638" y="82971"/>
                </a:moveTo>
                <a:lnTo>
                  <a:pt x="47806" y="83013"/>
                </a:lnTo>
                <a:cubicBezTo>
                  <a:pt x="48125" y="83027"/>
                  <a:pt x="48439" y="83105"/>
                  <a:pt x="48746" y="83249"/>
                </a:cubicBezTo>
                <a:cubicBezTo>
                  <a:pt x="48801" y="83239"/>
                  <a:pt x="48853" y="83263"/>
                  <a:pt x="48906" y="83290"/>
                </a:cubicBezTo>
                <a:lnTo>
                  <a:pt x="48907" y="83319"/>
                </a:lnTo>
                <a:cubicBezTo>
                  <a:pt x="52439" y="84866"/>
                  <a:pt x="55205" y="92178"/>
                  <a:pt x="55700" y="101367"/>
                </a:cubicBezTo>
                <a:cubicBezTo>
                  <a:pt x="55701" y="101368"/>
                  <a:pt x="55703" y="101368"/>
                  <a:pt x="55705" y="101368"/>
                </a:cubicBezTo>
                <a:lnTo>
                  <a:pt x="55710" y="101542"/>
                </a:lnTo>
                <a:cubicBezTo>
                  <a:pt x="55760" y="102330"/>
                  <a:pt x="55784" y="103134"/>
                  <a:pt x="55783" y="103950"/>
                </a:cubicBezTo>
                <a:cubicBezTo>
                  <a:pt x="55796" y="104097"/>
                  <a:pt x="55797" y="104244"/>
                  <a:pt x="55797" y="104392"/>
                </a:cubicBezTo>
                <a:cubicBezTo>
                  <a:pt x="55797" y="104492"/>
                  <a:pt x="55797" y="104591"/>
                  <a:pt x="55791" y="104690"/>
                </a:cubicBezTo>
                <a:lnTo>
                  <a:pt x="55786" y="104689"/>
                </a:lnTo>
                <a:lnTo>
                  <a:pt x="55786" y="104702"/>
                </a:lnTo>
                <a:lnTo>
                  <a:pt x="55617" y="104660"/>
                </a:lnTo>
                <a:cubicBezTo>
                  <a:pt x="55299" y="104646"/>
                  <a:pt x="54985" y="104569"/>
                  <a:pt x="54678" y="104424"/>
                </a:cubicBezTo>
                <a:cubicBezTo>
                  <a:pt x="54623" y="104435"/>
                  <a:pt x="54571" y="104410"/>
                  <a:pt x="54519" y="104384"/>
                </a:cubicBezTo>
                <a:lnTo>
                  <a:pt x="54517" y="104354"/>
                </a:lnTo>
                <a:cubicBezTo>
                  <a:pt x="50985" y="102807"/>
                  <a:pt x="48219" y="95496"/>
                  <a:pt x="47725" y="86307"/>
                </a:cubicBezTo>
                <a:cubicBezTo>
                  <a:pt x="47723" y="86305"/>
                  <a:pt x="47721" y="86305"/>
                  <a:pt x="47720" y="86305"/>
                </a:cubicBezTo>
                <a:lnTo>
                  <a:pt x="47714" y="86131"/>
                </a:lnTo>
                <a:cubicBezTo>
                  <a:pt x="47664" y="85343"/>
                  <a:pt x="47640" y="84539"/>
                  <a:pt x="47641" y="83723"/>
                </a:cubicBezTo>
                <a:cubicBezTo>
                  <a:pt x="47628" y="83577"/>
                  <a:pt x="47627" y="83429"/>
                  <a:pt x="47627" y="83281"/>
                </a:cubicBezTo>
                <a:lnTo>
                  <a:pt x="47633" y="82983"/>
                </a:lnTo>
                <a:lnTo>
                  <a:pt x="47638" y="82984"/>
                </a:lnTo>
                <a:close/>
                <a:moveTo>
                  <a:pt x="47503" y="82971"/>
                </a:moveTo>
                <a:lnTo>
                  <a:pt x="47503" y="82984"/>
                </a:lnTo>
                <a:lnTo>
                  <a:pt x="47508" y="82983"/>
                </a:lnTo>
                <a:lnTo>
                  <a:pt x="47514" y="83281"/>
                </a:lnTo>
                <a:cubicBezTo>
                  <a:pt x="47514" y="83429"/>
                  <a:pt x="47513" y="83577"/>
                  <a:pt x="47500" y="83723"/>
                </a:cubicBezTo>
                <a:cubicBezTo>
                  <a:pt x="47500" y="84539"/>
                  <a:pt x="47476" y="85343"/>
                  <a:pt x="47427" y="86131"/>
                </a:cubicBezTo>
                <a:lnTo>
                  <a:pt x="47421" y="86305"/>
                </a:lnTo>
                <a:cubicBezTo>
                  <a:pt x="47420" y="86305"/>
                  <a:pt x="47418" y="86305"/>
                  <a:pt x="47416" y="86307"/>
                </a:cubicBezTo>
                <a:cubicBezTo>
                  <a:pt x="46921" y="95496"/>
                  <a:pt x="44155" y="102807"/>
                  <a:pt x="40623" y="104354"/>
                </a:cubicBezTo>
                <a:lnTo>
                  <a:pt x="40622" y="104384"/>
                </a:lnTo>
                <a:cubicBezTo>
                  <a:pt x="40570" y="104410"/>
                  <a:pt x="40517" y="104435"/>
                  <a:pt x="40463" y="104424"/>
                </a:cubicBezTo>
                <a:cubicBezTo>
                  <a:pt x="40156" y="104569"/>
                  <a:pt x="39842" y="104646"/>
                  <a:pt x="39523" y="104660"/>
                </a:cubicBezTo>
                <a:lnTo>
                  <a:pt x="39355" y="104702"/>
                </a:lnTo>
                <a:lnTo>
                  <a:pt x="39355" y="104689"/>
                </a:lnTo>
                <a:lnTo>
                  <a:pt x="39350" y="104690"/>
                </a:lnTo>
                <a:cubicBezTo>
                  <a:pt x="39344" y="104591"/>
                  <a:pt x="39344" y="104492"/>
                  <a:pt x="39344" y="104392"/>
                </a:cubicBezTo>
                <a:cubicBezTo>
                  <a:pt x="39344" y="104244"/>
                  <a:pt x="39344" y="104097"/>
                  <a:pt x="39357" y="103950"/>
                </a:cubicBezTo>
                <a:cubicBezTo>
                  <a:pt x="39357" y="103134"/>
                  <a:pt x="39381" y="102330"/>
                  <a:pt x="39431" y="101542"/>
                </a:cubicBezTo>
                <a:lnTo>
                  <a:pt x="39436" y="101368"/>
                </a:lnTo>
                <a:cubicBezTo>
                  <a:pt x="39438" y="101368"/>
                  <a:pt x="39439" y="101368"/>
                  <a:pt x="39441" y="101367"/>
                </a:cubicBezTo>
                <a:cubicBezTo>
                  <a:pt x="39936" y="92178"/>
                  <a:pt x="42702" y="84866"/>
                  <a:pt x="46234" y="83319"/>
                </a:cubicBezTo>
                <a:lnTo>
                  <a:pt x="46235" y="83290"/>
                </a:lnTo>
                <a:cubicBezTo>
                  <a:pt x="46287" y="83263"/>
                  <a:pt x="46340" y="83239"/>
                  <a:pt x="46395" y="83249"/>
                </a:cubicBezTo>
                <a:cubicBezTo>
                  <a:pt x="46702" y="83105"/>
                  <a:pt x="47016" y="83027"/>
                  <a:pt x="47334" y="83013"/>
                </a:cubicBezTo>
                <a:close/>
                <a:moveTo>
                  <a:pt x="30983" y="82971"/>
                </a:moveTo>
                <a:lnTo>
                  <a:pt x="31151" y="83013"/>
                </a:lnTo>
                <a:cubicBezTo>
                  <a:pt x="31470" y="83027"/>
                  <a:pt x="31784" y="83105"/>
                  <a:pt x="32091" y="83249"/>
                </a:cubicBezTo>
                <a:cubicBezTo>
                  <a:pt x="32146" y="83239"/>
                  <a:pt x="32198" y="83263"/>
                  <a:pt x="32251" y="83290"/>
                </a:cubicBezTo>
                <a:lnTo>
                  <a:pt x="32252" y="83319"/>
                </a:lnTo>
                <a:cubicBezTo>
                  <a:pt x="35784" y="84866"/>
                  <a:pt x="38550" y="92178"/>
                  <a:pt x="39045" y="101367"/>
                </a:cubicBezTo>
                <a:cubicBezTo>
                  <a:pt x="39046" y="101368"/>
                  <a:pt x="39048" y="101368"/>
                  <a:pt x="39050" y="101368"/>
                </a:cubicBezTo>
                <a:lnTo>
                  <a:pt x="39055" y="101542"/>
                </a:lnTo>
                <a:cubicBezTo>
                  <a:pt x="39105" y="102330"/>
                  <a:pt x="39129" y="103134"/>
                  <a:pt x="39128" y="103950"/>
                </a:cubicBezTo>
                <a:cubicBezTo>
                  <a:pt x="39141" y="104097"/>
                  <a:pt x="39142" y="104244"/>
                  <a:pt x="39142" y="104392"/>
                </a:cubicBezTo>
                <a:cubicBezTo>
                  <a:pt x="39142" y="104492"/>
                  <a:pt x="39142" y="104591"/>
                  <a:pt x="39136" y="104690"/>
                </a:cubicBezTo>
                <a:lnTo>
                  <a:pt x="39131" y="104689"/>
                </a:lnTo>
                <a:lnTo>
                  <a:pt x="39131" y="104702"/>
                </a:lnTo>
                <a:lnTo>
                  <a:pt x="38962" y="104660"/>
                </a:lnTo>
                <a:cubicBezTo>
                  <a:pt x="38644" y="104646"/>
                  <a:pt x="38330" y="104569"/>
                  <a:pt x="38023" y="104424"/>
                </a:cubicBezTo>
                <a:cubicBezTo>
                  <a:pt x="37968" y="104435"/>
                  <a:pt x="37916" y="104410"/>
                  <a:pt x="37864" y="104384"/>
                </a:cubicBezTo>
                <a:lnTo>
                  <a:pt x="37862" y="104354"/>
                </a:lnTo>
                <a:cubicBezTo>
                  <a:pt x="34330" y="102807"/>
                  <a:pt x="31564" y="95496"/>
                  <a:pt x="31069" y="86307"/>
                </a:cubicBezTo>
                <a:cubicBezTo>
                  <a:pt x="31068" y="86305"/>
                  <a:pt x="31066" y="86305"/>
                  <a:pt x="31065" y="86305"/>
                </a:cubicBezTo>
                <a:lnTo>
                  <a:pt x="31059" y="86131"/>
                </a:lnTo>
                <a:cubicBezTo>
                  <a:pt x="31009" y="85343"/>
                  <a:pt x="30985" y="84539"/>
                  <a:pt x="30986" y="83723"/>
                </a:cubicBezTo>
                <a:cubicBezTo>
                  <a:pt x="30973" y="83577"/>
                  <a:pt x="30972" y="83429"/>
                  <a:pt x="30972" y="83281"/>
                </a:cubicBezTo>
                <a:lnTo>
                  <a:pt x="30978" y="82983"/>
                </a:lnTo>
                <a:lnTo>
                  <a:pt x="30983" y="82984"/>
                </a:lnTo>
                <a:close/>
                <a:moveTo>
                  <a:pt x="30848" y="82971"/>
                </a:moveTo>
                <a:lnTo>
                  <a:pt x="30848" y="82984"/>
                </a:lnTo>
                <a:lnTo>
                  <a:pt x="30853" y="82983"/>
                </a:lnTo>
                <a:lnTo>
                  <a:pt x="30859" y="83281"/>
                </a:lnTo>
                <a:cubicBezTo>
                  <a:pt x="30859" y="83429"/>
                  <a:pt x="30858" y="83577"/>
                  <a:pt x="30845" y="83723"/>
                </a:cubicBezTo>
                <a:cubicBezTo>
                  <a:pt x="30845" y="84539"/>
                  <a:pt x="30821" y="85343"/>
                  <a:pt x="30772" y="86131"/>
                </a:cubicBezTo>
                <a:lnTo>
                  <a:pt x="30766" y="86305"/>
                </a:lnTo>
                <a:cubicBezTo>
                  <a:pt x="30765" y="86305"/>
                  <a:pt x="30763" y="86305"/>
                  <a:pt x="30761" y="86307"/>
                </a:cubicBezTo>
                <a:cubicBezTo>
                  <a:pt x="30266" y="95496"/>
                  <a:pt x="27500" y="102807"/>
                  <a:pt x="23968" y="104354"/>
                </a:cubicBezTo>
                <a:lnTo>
                  <a:pt x="23967" y="104384"/>
                </a:lnTo>
                <a:cubicBezTo>
                  <a:pt x="23915" y="104410"/>
                  <a:pt x="23862" y="104435"/>
                  <a:pt x="23808" y="104424"/>
                </a:cubicBezTo>
                <a:cubicBezTo>
                  <a:pt x="23501" y="104569"/>
                  <a:pt x="23187" y="104646"/>
                  <a:pt x="22868" y="104660"/>
                </a:cubicBezTo>
                <a:lnTo>
                  <a:pt x="22700" y="104702"/>
                </a:lnTo>
                <a:lnTo>
                  <a:pt x="22700" y="104689"/>
                </a:lnTo>
                <a:lnTo>
                  <a:pt x="22695" y="104690"/>
                </a:lnTo>
                <a:cubicBezTo>
                  <a:pt x="22689" y="104591"/>
                  <a:pt x="22689" y="104492"/>
                  <a:pt x="22689" y="104392"/>
                </a:cubicBezTo>
                <a:cubicBezTo>
                  <a:pt x="22689" y="104244"/>
                  <a:pt x="22689" y="104097"/>
                  <a:pt x="22702" y="103950"/>
                </a:cubicBezTo>
                <a:cubicBezTo>
                  <a:pt x="22702" y="103134"/>
                  <a:pt x="22726" y="102330"/>
                  <a:pt x="22776" y="101542"/>
                </a:cubicBezTo>
                <a:lnTo>
                  <a:pt x="22781" y="101368"/>
                </a:lnTo>
                <a:cubicBezTo>
                  <a:pt x="22783" y="101368"/>
                  <a:pt x="22784" y="101368"/>
                  <a:pt x="22786" y="101367"/>
                </a:cubicBezTo>
                <a:cubicBezTo>
                  <a:pt x="23281" y="92178"/>
                  <a:pt x="26047" y="84866"/>
                  <a:pt x="29579" y="83319"/>
                </a:cubicBezTo>
                <a:lnTo>
                  <a:pt x="29580" y="83290"/>
                </a:lnTo>
                <a:cubicBezTo>
                  <a:pt x="29632" y="83263"/>
                  <a:pt x="29685" y="83239"/>
                  <a:pt x="29740" y="83249"/>
                </a:cubicBezTo>
                <a:cubicBezTo>
                  <a:pt x="30047" y="83105"/>
                  <a:pt x="30361" y="83027"/>
                  <a:pt x="30679" y="83013"/>
                </a:cubicBezTo>
                <a:close/>
                <a:moveTo>
                  <a:pt x="14328" y="82971"/>
                </a:moveTo>
                <a:lnTo>
                  <a:pt x="14496" y="83013"/>
                </a:lnTo>
                <a:cubicBezTo>
                  <a:pt x="14815" y="83027"/>
                  <a:pt x="15129" y="83105"/>
                  <a:pt x="15436" y="83249"/>
                </a:cubicBezTo>
                <a:cubicBezTo>
                  <a:pt x="15491" y="83239"/>
                  <a:pt x="15543" y="83263"/>
                  <a:pt x="15596" y="83290"/>
                </a:cubicBezTo>
                <a:lnTo>
                  <a:pt x="15597" y="83319"/>
                </a:lnTo>
                <a:cubicBezTo>
                  <a:pt x="19129" y="84866"/>
                  <a:pt x="21895" y="92178"/>
                  <a:pt x="22390" y="101367"/>
                </a:cubicBezTo>
                <a:cubicBezTo>
                  <a:pt x="22391" y="101368"/>
                  <a:pt x="22393" y="101368"/>
                  <a:pt x="22395" y="101368"/>
                </a:cubicBezTo>
                <a:lnTo>
                  <a:pt x="22400" y="101542"/>
                </a:lnTo>
                <a:cubicBezTo>
                  <a:pt x="22450" y="102330"/>
                  <a:pt x="22474" y="103134"/>
                  <a:pt x="22473" y="103950"/>
                </a:cubicBezTo>
                <a:cubicBezTo>
                  <a:pt x="22486" y="104097"/>
                  <a:pt x="22487" y="104244"/>
                  <a:pt x="22487" y="104392"/>
                </a:cubicBezTo>
                <a:cubicBezTo>
                  <a:pt x="22487" y="104492"/>
                  <a:pt x="22487" y="104591"/>
                  <a:pt x="22481" y="104690"/>
                </a:cubicBezTo>
                <a:lnTo>
                  <a:pt x="22476" y="104689"/>
                </a:lnTo>
                <a:lnTo>
                  <a:pt x="22476" y="104702"/>
                </a:lnTo>
                <a:lnTo>
                  <a:pt x="22307" y="104660"/>
                </a:lnTo>
                <a:cubicBezTo>
                  <a:pt x="21989" y="104646"/>
                  <a:pt x="21675" y="104569"/>
                  <a:pt x="21368" y="104424"/>
                </a:cubicBezTo>
                <a:cubicBezTo>
                  <a:pt x="21313" y="104435"/>
                  <a:pt x="21261" y="104410"/>
                  <a:pt x="21209" y="104384"/>
                </a:cubicBezTo>
                <a:lnTo>
                  <a:pt x="21207" y="104354"/>
                </a:lnTo>
                <a:cubicBezTo>
                  <a:pt x="17675" y="102807"/>
                  <a:pt x="14909" y="95496"/>
                  <a:pt x="14414" y="86307"/>
                </a:cubicBezTo>
                <a:cubicBezTo>
                  <a:pt x="14413" y="86305"/>
                  <a:pt x="14411" y="86305"/>
                  <a:pt x="14409" y="86305"/>
                </a:cubicBezTo>
                <a:lnTo>
                  <a:pt x="14404" y="86131"/>
                </a:lnTo>
                <a:cubicBezTo>
                  <a:pt x="14354" y="85343"/>
                  <a:pt x="14330" y="84539"/>
                  <a:pt x="14331" y="83723"/>
                </a:cubicBezTo>
                <a:cubicBezTo>
                  <a:pt x="14318" y="83577"/>
                  <a:pt x="14317" y="83429"/>
                  <a:pt x="14317" y="83281"/>
                </a:cubicBezTo>
                <a:lnTo>
                  <a:pt x="14323" y="82983"/>
                </a:lnTo>
                <a:lnTo>
                  <a:pt x="14328" y="82984"/>
                </a:lnTo>
                <a:close/>
                <a:moveTo>
                  <a:pt x="14192" y="82971"/>
                </a:moveTo>
                <a:lnTo>
                  <a:pt x="14193" y="82984"/>
                </a:lnTo>
                <a:lnTo>
                  <a:pt x="14198" y="82983"/>
                </a:lnTo>
                <a:lnTo>
                  <a:pt x="14203" y="83281"/>
                </a:lnTo>
                <a:cubicBezTo>
                  <a:pt x="14203" y="83429"/>
                  <a:pt x="14203" y="83577"/>
                  <a:pt x="14190" y="83723"/>
                </a:cubicBezTo>
                <a:cubicBezTo>
                  <a:pt x="14190" y="84539"/>
                  <a:pt x="14166" y="85343"/>
                  <a:pt x="14117" y="86131"/>
                </a:cubicBezTo>
                <a:lnTo>
                  <a:pt x="14111" y="86305"/>
                </a:lnTo>
                <a:cubicBezTo>
                  <a:pt x="14110" y="86305"/>
                  <a:pt x="14108" y="86305"/>
                  <a:pt x="14106" y="86307"/>
                </a:cubicBezTo>
                <a:cubicBezTo>
                  <a:pt x="13611" y="95496"/>
                  <a:pt x="10845" y="102807"/>
                  <a:pt x="7313" y="104354"/>
                </a:cubicBezTo>
                <a:lnTo>
                  <a:pt x="7312" y="104384"/>
                </a:lnTo>
                <a:cubicBezTo>
                  <a:pt x="7260" y="104410"/>
                  <a:pt x="7207" y="104435"/>
                  <a:pt x="7153" y="104424"/>
                </a:cubicBezTo>
                <a:cubicBezTo>
                  <a:pt x="6846" y="104569"/>
                  <a:pt x="6532" y="104646"/>
                  <a:pt x="6213" y="104660"/>
                </a:cubicBezTo>
                <a:lnTo>
                  <a:pt x="6045" y="104702"/>
                </a:lnTo>
                <a:lnTo>
                  <a:pt x="6045" y="104689"/>
                </a:lnTo>
                <a:lnTo>
                  <a:pt x="6040" y="104690"/>
                </a:lnTo>
                <a:cubicBezTo>
                  <a:pt x="6034" y="104591"/>
                  <a:pt x="6034" y="104492"/>
                  <a:pt x="6034" y="104392"/>
                </a:cubicBezTo>
                <a:cubicBezTo>
                  <a:pt x="6034" y="104244"/>
                  <a:pt x="6034" y="104097"/>
                  <a:pt x="6047" y="103950"/>
                </a:cubicBezTo>
                <a:cubicBezTo>
                  <a:pt x="6047" y="103134"/>
                  <a:pt x="6071" y="102330"/>
                  <a:pt x="6121" y="101542"/>
                </a:cubicBezTo>
                <a:lnTo>
                  <a:pt x="6126" y="101368"/>
                </a:lnTo>
                <a:cubicBezTo>
                  <a:pt x="6128" y="101368"/>
                  <a:pt x="6129" y="101368"/>
                  <a:pt x="6131" y="101367"/>
                </a:cubicBezTo>
                <a:cubicBezTo>
                  <a:pt x="6626" y="92178"/>
                  <a:pt x="9392" y="84866"/>
                  <a:pt x="12924" y="83319"/>
                </a:cubicBezTo>
                <a:lnTo>
                  <a:pt x="12925" y="83290"/>
                </a:lnTo>
                <a:cubicBezTo>
                  <a:pt x="12977" y="83263"/>
                  <a:pt x="13030" y="83239"/>
                  <a:pt x="13085" y="83249"/>
                </a:cubicBezTo>
                <a:cubicBezTo>
                  <a:pt x="13392" y="83105"/>
                  <a:pt x="13706" y="83027"/>
                  <a:pt x="14024" y="83013"/>
                </a:cubicBezTo>
                <a:close/>
                <a:moveTo>
                  <a:pt x="107375" y="64236"/>
                </a:moveTo>
                <a:cubicBezTo>
                  <a:pt x="107899" y="71347"/>
                  <a:pt x="110014" y="76984"/>
                  <a:pt x="112723" y="78537"/>
                </a:cubicBezTo>
                <a:cubicBezTo>
                  <a:pt x="112198" y="71426"/>
                  <a:pt x="110084" y="65789"/>
                  <a:pt x="107375" y="64236"/>
                </a:cubicBezTo>
                <a:close/>
                <a:moveTo>
                  <a:pt x="104351" y="64236"/>
                </a:moveTo>
                <a:cubicBezTo>
                  <a:pt x="101642" y="65789"/>
                  <a:pt x="99528" y="71426"/>
                  <a:pt x="99003" y="78537"/>
                </a:cubicBezTo>
                <a:cubicBezTo>
                  <a:pt x="101712" y="76984"/>
                  <a:pt x="103827" y="71347"/>
                  <a:pt x="104351" y="64236"/>
                </a:cubicBezTo>
                <a:close/>
                <a:moveTo>
                  <a:pt x="90720" y="64236"/>
                </a:moveTo>
                <a:cubicBezTo>
                  <a:pt x="91244" y="71347"/>
                  <a:pt x="93359" y="76984"/>
                  <a:pt x="96068" y="78537"/>
                </a:cubicBezTo>
                <a:cubicBezTo>
                  <a:pt x="95543" y="71426"/>
                  <a:pt x="93429" y="65789"/>
                  <a:pt x="90720" y="64236"/>
                </a:cubicBezTo>
                <a:close/>
                <a:moveTo>
                  <a:pt x="87696" y="64236"/>
                </a:moveTo>
                <a:cubicBezTo>
                  <a:pt x="84987" y="65789"/>
                  <a:pt x="82873" y="71426"/>
                  <a:pt x="82348" y="78537"/>
                </a:cubicBezTo>
                <a:cubicBezTo>
                  <a:pt x="85057" y="76984"/>
                  <a:pt x="87172" y="71347"/>
                  <a:pt x="87696" y="64236"/>
                </a:cubicBezTo>
                <a:close/>
                <a:moveTo>
                  <a:pt x="74065" y="64236"/>
                </a:moveTo>
                <a:cubicBezTo>
                  <a:pt x="74589" y="71347"/>
                  <a:pt x="76704" y="76984"/>
                  <a:pt x="79413" y="78537"/>
                </a:cubicBezTo>
                <a:cubicBezTo>
                  <a:pt x="78888" y="71426"/>
                  <a:pt x="76774" y="65789"/>
                  <a:pt x="74065" y="64236"/>
                </a:cubicBezTo>
                <a:close/>
                <a:moveTo>
                  <a:pt x="71041" y="64236"/>
                </a:moveTo>
                <a:cubicBezTo>
                  <a:pt x="68332" y="65789"/>
                  <a:pt x="66218" y="71426"/>
                  <a:pt x="65693" y="78537"/>
                </a:cubicBezTo>
                <a:cubicBezTo>
                  <a:pt x="68402" y="76984"/>
                  <a:pt x="70517" y="71347"/>
                  <a:pt x="71041" y="64236"/>
                </a:cubicBezTo>
                <a:close/>
                <a:moveTo>
                  <a:pt x="57410" y="64236"/>
                </a:moveTo>
                <a:cubicBezTo>
                  <a:pt x="57934" y="71347"/>
                  <a:pt x="60049" y="76984"/>
                  <a:pt x="62758" y="78537"/>
                </a:cubicBezTo>
                <a:cubicBezTo>
                  <a:pt x="62233" y="71426"/>
                  <a:pt x="60119" y="65789"/>
                  <a:pt x="57410" y="64236"/>
                </a:cubicBezTo>
                <a:close/>
                <a:moveTo>
                  <a:pt x="54386" y="64236"/>
                </a:moveTo>
                <a:cubicBezTo>
                  <a:pt x="51677" y="65789"/>
                  <a:pt x="49563" y="71426"/>
                  <a:pt x="49038" y="78537"/>
                </a:cubicBezTo>
                <a:cubicBezTo>
                  <a:pt x="51747" y="76984"/>
                  <a:pt x="53862" y="71347"/>
                  <a:pt x="54386" y="64236"/>
                </a:cubicBezTo>
                <a:close/>
                <a:moveTo>
                  <a:pt x="40755" y="64236"/>
                </a:moveTo>
                <a:cubicBezTo>
                  <a:pt x="41279" y="71347"/>
                  <a:pt x="43394" y="76984"/>
                  <a:pt x="46102" y="78537"/>
                </a:cubicBezTo>
                <a:cubicBezTo>
                  <a:pt x="45578" y="71426"/>
                  <a:pt x="43464" y="65789"/>
                  <a:pt x="40755" y="64236"/>
                </a:cubicBezTo>
                <a:close/>
                <a:moveTo>
                  <a:pt x="37731" y="64236"/>
                </a:moveTo>
                <a:cubicBezTo>
                  <a:pt x="35022" y="65789"/>
                  <a:pt x="32908" y="71426"/>
                  <a:pt x="32383" y="78537"/>
                </a:cubicBezTo>
                <a:cubicBezTo>
                  <a:pt x="35092" y="76984"/>
                  <a:pt x="37206" y="71347"/>
                  <a:pt x="37731" y="64236"/>
                </a:cubicBezTo>
                <a:close/>
                <a:moveTo>
                  <a:pt x="24100" y="64236"/>
                </a:moveTo>
                <a:cubicBezTo>
                  <a:pt x="24624" y="71347"/>
                  <a:pt x="26739" y="76984"/>
                  <a:pt x="29447" y="78537"/>
                </a:cubicBezTo>
                <a:cubicBezTo>
                  <a:pt x="28923" y="71426"/>
                  <a:pt x="26808" y="65789"/>
                  <a:pt x="24100" y="64236"/>
                </a:cubicBezTo>
                <a:close/>
                <a:moveTo>
                  <a:pt x="21076" y="64236"/>
                </a:moveTo>
                <a:cubicBezTo>
                  <a:pt x="18367" y="65789"/>
                  <a:pt x="16253" y="71426"/>
                  <a:pt x="15728" y="78537"/>
                </a:cubicBezTo>
                <a:cubicBezTo>
                  <a:pt x="18437" y="76984"/>
                  <a:pt x="20551" y="71347"/>
                  <a:pt x="21076" y="64236"/>
                </a:cubicBezTo>
                <a:close/>
                <a:moveTo>
                  <a:pt x="7445" y="64236"/>
                </a:moveTo>
                <a:cubicBezTo>
                  <a:pt x="7969" y="71347"/>
                  <a:pt x="10084" y="76984"/>
                  <a:pt x="12792" y="78537"/>
                </a:cubicBezTo>
                <a:cubicBezTo>
                  <a:pt x="12268" y="71426"/>
                  <a:pt x="10153" y="65789"/>
                  <a:pt x="7445" y="64236"/>
                </a:cubicBezTo>
                <a:close/>
                <a:moveTo>
                  <a:pt x="120000" y="61538"/>
                </a:moveTo>
                <a:lnTo>
                  <a:pt x="120000" y="65030"/>
                </a:lnTo>
                <a:cubicBezTo>
                  <a:pt x="117783" y="67253"/>
                  <a:pt x="116116" y="72335"/>
                  <a:pt x="115658" y="78537"/>
                </a:cubicBezTo>
                <a:cubicBezTo>
                  <a:pt x="117480" y="77493"/>
                  <a:pt x="119032" y="74602"/>
                  <a:pt x="120000" y="70634"/>
                </a:cubicBezTo>
                <a:lnTo>
                  <a:pt x="120000" y="75924"/>
                </a:lnTo>
                <a:cubicBezTo>
                  <a:pt x="118816" y="79048"/>
                  <a:pt x="117264" y="81220"/>
                  <a:pt x="115527" y="81987"/>
                </a:cubicBezTo>
                <a:lnTo>
                  <a:pt x="115526" y="82017"/>
                </a:lnTo>
                <a:cubicBezTo>
                  <a:pt x="115473" y="82044"/>
                  <a:pt x="115421" y="82069"/>
                  <a:pt x="115366" y="82058"/>
                </a:cubicBezTo>
                <a:cubicBezTo>
                  <a:pt x="115059" y="82203"/>
                  <a:pt x="114746" y="82282"/>
                  <a:pt x="114427" y="82295"/>
                </a:cubicBezTo>
                <a:lnTo>
                  <a:pt x="114258" y="82338"/>
                </a:lnTo>
                <a:lnTo>
                  <a:pt x="114258" y="82325"/>
                </a:lnTo>
                <a:lnTo>
                  <a:pt x="114253" y="82326"/>
                </a:lnTo>
                <a:cubicBezTo>
                  <a:pt x="114248" y="82226"/>
                  <a:pt x="114247" y="82126"/>
                  <a:pt x="114247" y="82026"/>
                </a:cubicBezTo>
                <a:cubicBezTo>
                  <a:pt x="114247" y="81877"/>
                  <a:pt x="114248" y="81728"/>
                  <a:pt x="114261" y="81580"/>
                </a:cubicBezTo>
                <a:cubicBezTo>
                  <a:pt x="114260" y="80758"/>
                  <a:pt x="114285" y="79947"/>
                  <a:pt x="114334" y="79153"/>
                </a:cubicBezTo>
                <a:lnTo>
                  <a:pt x="114340" y="78978"/>
                </a:lnTo>
                <a:cubicBezTo>
                  <a:pt x="114341" y="78978"/>
                  <a:pt x="114343" y="78978"/>
                  <a:pt x="114345" y="78976"/>
                </a:cubicBezTo>
                <a:cubicBezTo>
                  <a:pt x="114785" y="70738"/>
                  <a:pt x="117022" y="63998"/>
                  <a:pt x="120000" y="61538"/>
                </a:cubicBezTo>
                <a:close/>
                <a:moveTo>
                  <a:pt x="105975" y="60435"/>
                </a:moveTo>
                <a:lnTo>
                  <a:pt x="106143" y="60478"/>
                </a:lnTo>
                <a:cubicBezTo>
                  <a:pt x="106462" y="60491"/>
                  <a:pt x="106776" y="60570"/>
                  <a:pt x="107083" y="60716"/>
                </a:cubicBezTo>
                <a:cubicBezTo>
                  <a:pt x="107138" y="60705"/>
                  <a:pt x="107190" y="60729"/>
                  <a:pt x="107242" y="60756"/>
                </a:cubicBezTo>
                <a:lnTo>
                  <a:pt x="107243" y="60786"/>
                </a:lnTo>
                <a:cubicBezTo>
                  <a:pt x="110775" y="62345"/>
                  <a:pt x="113542" y="69715"/>
                  <a:pt x="114036" y="78976"/>
                </a:cubicBezTo>
                <a:cubicBezTo>
                  <a:pt x="114038" y="78978"/>
                  <a:pt x="114040" y="78978"/>
                  <a:pt x="114041" y="78978"/>
                </a:cubicBezTo>
                <a:lnTo>
                  <a:pt x="114047" y="79153"/>
                </a:lnTo>
                <a:cubicBezTo>
                  <a:pt x="114097" y="79947"/>
                  <a:pt x="114121" y="80758"/>
                  <a:pt x="114120" y="81580"/>
                </a:cubicBezTo>
                <a:cubicBezTo>
                  <a:pt x="114133" y="81728"/>
                  <a:pt x="114134" y="81877"/>
                  <a:pt x="114134" y="82026"/>
                </a:cubicBezTo>
                <a:cubicBezTo>
                  <a:pt x="114134" y="82126"/>
                  <a:pt x="114133" y="82226"/>
                  <a:pt x="114128" y="82326"/>
                </a:cubicBezTo>
                <a:lnTo>
                  <a:pt x="114123" y="82325"/>
                </a:lnTo>
                <a:lnTo>
                  <a:pt x="114123" y="82338"/>
                </a:lnTo>
                <a:lnTo>
                  <a:pt x="113954" y="82295"/>
                </a:lnTo>
                <a:cubicBezTo>
                  <a:pt x="113636" y="82282"/>
                  <a:pt x="113322" y="82203"/>
                  <a:pt x="113015" y="82058"/>
                </a:cubicBezTo>
                <a:cubicBezTo>
                  <a:pt x="112960" y="82069"/>
                  <a:pt x="112908" y="82044"/>
                  <a:pt x="112855" y="82017"/>
                </a:cubicBezTo>
                <a:lnTo>
                  <a:pt x="112854" y="81987"/>
                </a:lnTo>
                <a:cubicBezTo>
                  <a:pt x="109322" y="80428"/>
                  <a:pt x="106556" y="73059"/>
                  <a:pt x="106061" y="63797"/>
                </a:cubicBezTo>
                <a:cubicBezTo>
                  <a:pt x="106060" y="63796"/>
                  <a:pt x="106058" y="63795"/>
                  <a:pt x="106056" y="63795"/>
                </a:cubicBezTo>
                <a:lnTo>
                  <a:pt x="106051" y="63620"/>
                </a:lnTo>
                <a:cubicBezTo>
                  <a:pt x="106001" y="62826"/>
                  <a:pt x="105977" y="62015"/>
                  <a:pt x="105977" y="61193"/>
                </a:cubicBezTo>
                <a:cubicBezTo>
                  <a:pt x="105965" y="61045"/>
                  <a:pt x="105964" y="60896"/>
                  <a:pt x="105964" y="60747"/>
                </a:cubicBezTo>
                <a:lnTo>
                  <a:pt x="105970" y="60447"/>
                </a:lnTo>
                <a:lnTo>
                  <a:pt x="105975" y="60448"/>
                </a:lnTo>
                <a:close/>
                <a:moveTo>
                  <a:pt x="105751" y="60435"/>
                </a:moveTo>
                <a:lnTo>
                  <a:pt x="105751" y="60448"/>
                </a:lnTo>
                <a:lnTo>
                  <a:pt x="105756" y="60447"/>
                </a:lnTo>
                <a:lnTo>
                  <a:pt x="105762" y="60747"/>
                </a:lnTo>
                <a:cubicBezTo>
                  <a:pt x="105762" y="60896"/>
                  <a:pt x="105761" y="61045"/>
                  <a:pt x="105749" y="61193"/>
                </a:cubicBezTo>
                <a:cubicBezTo>
                  <a:pt x="105749" y="62015"/>
                  <a:pt x="105725" y="62826"/>
                  <a:pt x="105675" y="63620"/>
                </a:cubicBezTo>
                <a:lnTo>
                  <a:pt x="105670" y="63795"/>
                </a:lnTo>
                <a:cubicBezTo>
                  <a:pt x="105668" y="63795"/>
                  <a:pt x="105666" y="63796"/>
                  <a:pt x="105665" y="63797"/>
                </a:cubicBezTo>
                <a:cubicBezTo>
                  <a:pt x="105170" y="73059"/>
                  <a:pt x="102404" y="80428"/>
                  <a:pt x="98872" y="81987"/>
                </a:cubicBezTo>
                <a:lnTo>
                  <a:pt x="98871" y="82017"/>
                </a:lnTo>
                <a:cubicBezTo>
                  <a:pt x="98818" y="82044"/>
                  <a:pt x="98766" y="82069"/>
                  <a:pt x="98711" y="82058"/>
                </a:cubicBezTo>
                <a:cubicBezTo>
                  <a:pt x="98404" y="82203"/>
                  <a:pt x="98090" y="82282"/>
                  <a:pt x="97772" y="82295"/>
                </a:cubicBezTo>
                <a:lnTo>
                  <a:pt x="97603" y="82338"/>
                </a:lnTo>
                <a:lnTo>
                  <a:pt x="97603" y="82325"/>
                </a:lnTo>
                <a:lnTo>
                  <a:pt x="97598" y="82326"/>
                </a:lnTo>
                <a:cubicBezTo>
                  <a:pt x="97593" y="82226"/>
                  <a:pt x="97592" y="82126"/>
                  <a:pt x="97592" y="82026"/>
                </a:cubicBezTo>
                <a:cubicBezTo>
                  <a:pt x="97592" y="81877"/>
                  <a:pt x="97593" y="81728"/>
                  <a:pt x="97606" y="81580"/>
                </a:cubicBezTo>
                <a:cubicBezTo>
                  <a:pt x="97605" y="80758"/>
                  <a:pt x="97630" y="79947"/>
                  <a:pt x="97679" y="79153"/>
                </a:cubicBezTo>
                <a:lnTo>
                  <a:pt x="97685" y="78978"/>
                </a:lnTo>
                <a:cubicBezTo>
                  <a:pt x="97686" y="78978"/>
                  <a:pt x="97688" y="78978"/>
                  <a:pt x="97690" y="78976"/>
                </a:cubicBezTo>
                <a:cubicBezTo>
                  <a:pt x="98184" y="69715"/>
                  <a:pt x="100951" y="62345"/>
                  <a:pt x="104483" y="60786"/>
                </a:cubicBezTo>
                <a:lnTo>
                  <a:pt x="104484" y="60756"/>
                </a:lnTo>
                <a:cubicBezTo>
                  <a:pt x="104536" y="60729"/>
                  <a:pt x="104588" y="60705"/>
                  <a:pt x="104643" y="60716"/>
                </a:cubicBezTo>
                <a:cubicBezTo>
                  <a:pt x="104950" y="60570"/>
                  <a:pt x="105264" y="60491"/>
                  <a:pt x="105583" y="60478"/>
                </a:cubicBezTo>
                <a:close/>
                <a:moveTo>
                  <a:pt x="89320" y="60435"/>
                </a:moveTo>
                <a:lnTo>
                  <a:pt x="89488" y="60478"/>
                </a:lnTo>
                <a:cubicBezTo>
                  <a:pt x="89807" y="60491"/>
                  <a:pt x="90121" y="60570"/>
                  <a:pt x="90428" y="60716"/>
                </a:cubicBezTo>
                <a:cubicBezTo>
                  <a:pt x="90483" y="60705"/>
                  <a:pt x="90535" y="60729"/>
                  <a:pt x="90587" y="60756"/>
                </a:cubicBezTo>
                <a:lnTo>
                  <a:pt x="90588" y="60786"/>
                </a:lnTo>
                <a:cubicBezTo>
                  <a:pt x="94120" y="62345"/>
                  <a:pt x="96887" y="69715"/>
                  <a:pt x="97381" y="78976"/>
                </a:cubicBezTo>
                <a:cubicBezTo>
                  <a:pt x="97383" y="78978"/>
                  <a:pt x="97385" y="78978"/>
                  <a:pt x="97386" y="78978"/>
                </a:cubicBezTo>
                <a:lnTo>
                  <a:pt x="97392" y="79153"/>
                </a:lnTo>
                <a:cubicBezTo>
                  <a:pt x="97441" y="79947"/>
                  <a:pt x="97466" y="80758"/>
                  <a:pt x="97465" y="81580"/>
                </a:cubicBezTo>
                <a:cubicBezTo>
                  <a:pt x="97478" y="81728"/>
                  <a:pt x="97479" y="81877"/>
                  <a:pt x="97479" y="82026"/>
                </a:cubicBezTo>
                <a:cubicBezTo>
                  <a:pt x="97479" y="82126"/>
                  <a:pt x="97478" y="82226"/>
                  <a:pt x="97473" y="82326"/>
                </a:cubicBezTo>
                <a:lnTo>
                  <a:pt x="97468" y="82325"/>
                </a:lnTo>
                <a:lnTo>
                  <a:pt x="97468" y="82338"/>
                </a:lnTo>
                <a:lnTo>
                  <a:pt x="97299" y="82295"/>
                </a:lnTo>
                <a:cubicBezTo>
                  <a:pt x="96981" y="82282"/>
                  <a:pt x="96667" y="82203"/>
                  <a:pt x="96360" y="82058"/>
                </a:cubicBezTo>
                <a:cubicBezTo>
                  <a:pt x="96305" y="82069"/>
                  <a:pt x="96253" y="82044"/>
                  <a:pt x="96200" y="82017"/>
                </a:cubicBezTo>
                <a:lnTo>
                  <a:pt x="96199" y="81987"/>
                </a:lnTo>
                <a:cubicBezTo>
                  <a:pt x="92667" y="80428"/>
                  <a:pt x="89901" y="73059"/>
                  <a:pt x="89406" y="63797"/>
                </a:cubicBezTo>
                <a:cubicBezTo>
                  <a:pt x="89405" y="63796"/>
                  <a:pt x="89403" y="63795"/>
                  <a:pt x="89401" y="63795"/>
                </a:cubicBezTo>
                <a:lnTo>
                  <a:pt x="89396" y="63620"/>
                </a:lnTo>
                <a:cubicBezTo>
                  <a:pt x="89346" y="62826"/>
                  <a:pt x="89322" y="62015"/>
                  <a:pt x="89322" y="61193"/>
                </a:cubicBezTo>
                <a:cubicBezTo>
                  <a:pt x="89310" y="61045"/>
                  <a:pt x="89309" y="60896"/>
                  <a:pt x="89309" y="60747"/>
                </a:cubicBezTo>
                <a:lnTo>
                  <a:pt x="89315" y="60447"/>
                </a:lnTo>
                <a:lnTo>
                  <a:pt x="89320" y="60448"/>
                </a:lnTo>
                <a:close/>
                <a:moveTo>
                  <a:pt x="89096" y="60435"/>
                </a:moveTo>
                <a:lnTo>
                  <a:pt x="89096" y="60448"/>
                </a:lnTo>
                <a:lnTo>
                  <a:pt x="89101" y="60447"/>
                </a:lnTo>
                <a:lnTo>
                  <a:pt x="89107" y="60747"/>
                </a:lnTo>
                <a:cubicBezTo>
                  <a:pt x="89107" y="60896"/>
                  <a:pt x="89106" y="61045"/>
                  <a:pt x="89094" y="61193"/>
                </a:cubicBezTo>
                <a:cubicBezTo>
                  <a:pt x="89094" y="62015"/>
                  <a:pt x="89070" y="62826"/>
                  <a:pt x="89020" y="63620"/>
                </a:cubicBezTo>
                <a:lnTo>
                  <a:pt x="89015" y="63795"/>
                </a:lnTo>
                <a:cubicBezTo>
                  <a:pt x="89013" y="63795"/>
                  <a:pt x="89011" y="63796"/>
                  <a:pt x="89010" y="63797"/>
                </a:cubicBezTo>
                <a:cubicBezTo>
                  <a:pt x="88515" y="73059"/>
                  <a:pt x="85749" y="80428"/>
                  <a:pt x="82217" y="81987"/>
                </a:cubicBezTo>
                <a:lnTo>
                  <a:pt x="82216" y="82017"/>
                </a:lnTo>
                <a:cubicBezTo>
                  <a:pt x="82163" y="82044"/>
                  <a:pt x="82111" y="82069"/>
                  <a:pt x="82056" y="82058"/>
                </a:cubicBezTo>
                <a:cubicBezTo>
                  <a:pt x="81749" y="82203"/>
                  <a:pt x="81435" y="82282"/>
                  <a:pt x="81117" y="82295"/>
                </a:cubicBezTo>
                <a:lnTo>
                  <a:pt x="80948" y="82338"/>
                </a:lnTo>
                <a:lnTo>
                  <a:pt x="80948" y="82325"/>
                </a:lnTo>
                <a:lnTo>
                  <a:pt x="80943" y="82326"/>
                </a:lnTo>
                <a:cubicBezTo>
                  <a:pt x="80938" y="82226"/>
                  <a:pt x="80937" y="82126"/>
                  <a:pt x="80937" y="82026"/>
                </a:cubicBezTo>
                <a:cubicBezTo>
                  <a:pt x="80937" y="81877"/>
                  <a:pt x="80938" y="81728"/>
                  <a:pt x="80951" y="81580"/>
                </a:cubicBezTo>
                <a:cubicBezTo>
                  <a:pt x="80950" y="80758"/>
                  <a:pt x="80975" y="79947"/>
                  <a:pt x="81024" y="79153"/>
                </a:cubicBezTo>
                <a:lnTo>
                  <a:pt x="81030" y="78978"/>
                </a:lnTo>
                <a:cubicBezTo>
                  <a:pt x="81031" y="78978"/>
                  <a:pt x="81033" y="78978"/>
                  <a:pt x="81035" y="78976"/>
                </a:cubicBezTo>
                <a:cubicBezTo>
                  <a:pt x="81529" y="69715"/>
                  <a:pt x="84296" y="62345"/>
                  <a:pt x="87828" y="60786"/>
                </a:cubicBezTo>
                <a:lnTo>
                  <a:pt x="87829" y="60756"/>
                </a:lnTo>
                <a:cubicBezTo>
                  <a:pt x="87881" y="60729"/>
                  <a:pt x="87933" y="60705"/>
                  <a:pt x="87988" y="60716"/>
                </a:cubicBezTo>
                <a:cubicBezTo>
                  <a:pt x="88295" y="60570"/>
                  <a:pt x="88609" y="60491"/>
                  <a:pt x="88928" y="60478"/>
                </a:cubicBezTo>
                <a:close/>
                <a:moveTo>
                  <a:pt x="72665" y="60435"/>
                </a:moveTo>
                <a:lnTo>
                  <a:pt x="72833" y="60478"/>
                </a:lnTo>
                <a:cubicBezTo>
                  <a:pt x="73152" y="60491"/>
                  <a:pt x="73466" y="60570"/>
                  <a:pt x="73773" y="60716"/>
                </a:cubicBezTo>
                <a:cubicBezTo>
                  <a:pt x="73828" y="60705"/>
                  <a:pt x="73880" y="60729"/>
                  <a:pt x="73932" y="60756"/>
                </a:cubicBezTo>
                <a:lnTo>
                  <a:pt x="73933" y="60786"/>
                </a:lnTo>
                <a:cubicBezTo>
                  <a:pt x="77465" y="62345"/>
                  <a:pt x="80232" y="69715"/>
                  <a:pt x="80726" y="78976"/>
                </a:cubicBezTo>
                <a:cubicBezTo>
                  <a:pt x="80728" y="78978"/>
                  <a:pt x="80730" y="78978"/>
                  <a:pt x="80731" y="78978"/>
                </a:cubicBezTo>
                <a:lnTo>
                  <a:pt x="80737" y="79153"/>
                </a:lnTo>
                <a:cubicBezTo>
                  <a:pt x="80786" y="79947"/>
                  <a:pt x="80811" y="80758"/>
                  <a:pt x="80810" y="81580"/>
                </a:cubicBezTo>
                <a:cubicBezTo>
                  <a:pt x="80823" y="81728"/>
                  <a:pt x="80824" y="81877"/>
                  <a:pt x="80824" y="82026"/>
                </a:cubicBezTo>
                <a:cubicBezTo>
                  <a:pt x="80824" y="82126"/>
                  <a:pt x="80823" y="82226"/>
                  <a:pt x="80818" y="82326"/>
                </a:cubicBezTo>
                <a:lnTo>
                  <a:pt x="80813" y="82325"/>
                </a:lnTo>
                <a:lnTo>
                  <a:pt x="80813" y="82338"/>
                </a:lnTo>
                <a:lnTo>
                  <a:pt x="80644" y="82295"/>
                </a:lnTo>
                <a:cubicBezTo>
                  <a:pt x="80326" y="82282"/>
                  <a:pt x="80012" y="82203"/>
                  <a:pt x="79705" y="82058"/>
                </a:cubicBezTo>
                <a:cubicBezTo>
                  <a:pt x="79650" y="82069"/>
                  <a:pt x="79598" y="82044"/>
                  <a:pt x="79545" y="82017"/>
                </a:cubicBezTo>
                <a:lnTo>
                  <a:pt x="79544" y="81987"/>
                </a:lnTo>
                <a:cubicBezTo>
                  <a:pt x="76012" y="80428"/>
                  <a:pt x="73246" y="73059"/>
                  <a:pt x="72751" y="63797"/>
                </a:cubicBezTo>
                <a:cubicBezTo>
                  <a:pt x="72750" y="63796"/>
                  <a:pt x="72748" y="63795"/>
                  <a:pt x="72746" y="63795"/>
                </a:cubicBezTo>
                <a:lnTo>
                  <a:pt x="72741" y="63620"/>
                </a:lnTo>
                <a:cubicBezTo>
                  <a:pt x="72691" y="62826"/>
                  <a:pt x="72667" y="62015"/>
                  <a:pt x="72667" y="61193"/>
                </a:cubicBezTo>
                <a:cubicBezTo>
                  <a:pt x="72655" y="61045"/>
                  <a:pt x="72654" y="60896"/>
                  <a:pt x="72654" y="60747"/>
                </a:cubicBezTo>
                <a:lnTo>
                  <a:pt x="72660" y="60447"/>
                </a:lnTo>
                <a:lnTo>
                  <a:pt x="72665" y="60448"/>
                </a:lnTo>
                <a:close/>
                <a:moveTo>
                  <a:pt x="72441" y="60435"/>
                </a:moveTo>
                <a:lnTo>
                  <a:pt x="72441" y="60448"/>
                </a:lnTo>
                <a:lnTo>
                  <a:pt x="72446" y="60447"/>
                </a:lnTo>
                <a:lnTo>
                  <a:pt x="72452" y="60747"/>
                </a:lnTo>
                <a:cubicBezTo>
                  <a:pt x="72452" y="60896"/>
                  <a:pt x="72451" y="61045"/>
                  <a:pt x="72439" y="61193"/>
                </a:cubicBezTo>
                <a:cubicBezTo>
                  <a:pt x="72439" y="62015"/>
                  <a:pt x="72415" y="62826"/>
                  <a:pt x="72365" y="63620"/>
                </a:cubicBezTo>
                <a:lnTo>
                  <a:pt x="72360" y="63795"/>
                </a:lnTo>
                <a:cubicBezTo>
                  <a:pt x="72358" y="63795"/>
                  <a:pt x="72356" y="63796"/>
                  <a:pt x="72355" y="63797"/>
                </a:cubicBezTo>
                <a:cubicBezTo>
                  <a:pt x="71860" y="73059"/>
                  <a:pt x="69094" y="80428"/>
                  <a:pt x="65562" y="81987"/>
                </a:cubicBezTo>
                <a:lnTo>
                  <a:pt x="65561" y="82017"/>
                </a:lnTo>
                <a:cubicBezTo>
                  <a:pt x="65508" y="82044"/>
                  <a:pt x="65456" y="82069"/>
                  <a:pt x="65401" y="82058"/>
                </a:cubicBezTo>
                <a:cubicBezTo>
                  <a:pt x="65094" y="82203"/>
                  <a:pt x="64780" y="82282"/>
                  <a:pt x="64462" y="82295"/>
                </a:cubicBezTo>
                <a:lnTo>
                  <a:pt x="64293" y="82338"/>
                </a:lnTo>
                <a:lnTo>
                  <a:pt x="64293" y="82325"/>
                </a:lnTo>
                <a:lnTo>
                  <a:pt x="64288" y="82326"/>
                </a:lnTo>
                <a:cubicBezTo>
                  <a:pt x="64283" y="82226"/>
                  <a:pt x="64282" y="82126"/>
                  <a:pt x="64282" y="82026"/>
                </a:cubicBezTo>
                <a:cubicBezTo>
                  <a:pt x="64282" y="81877"/>
                  <a:pt x="64283" y="81728"/>
                  <a:pt x="64296" y="81580"/>
                </a:cubicBezTo>
                <a:cubicBezTo>
                  <a:pt x="64295" y="80758"/>
                  <a:pt x="64319" y="79947"/>
                  <a:pt x="64369" y="79153"/>
                </a:cubicBezTo>
                <a:lnTo>
                  <a:pt x="64375" y="78978"/>
                </a:lnTo>
                <a:cubicBezTo>
                  <a:pt x="64376" y="78978"/>
                  <a:pt x="64378" y="78978"/>
                  <a:pt x="64380" y="78976"/>
                </a:cubicBezTo>
                <a:cubicBezTo>
                  <a:pt x="64874" y="69715"/>
                  <a:pt x="67641" y="62345"/>
                  <a:pt x="71173" y="60786"/>
                </a:cubicBezTo>
                <a:lnTo>
                  <a:pt x="71174" y="60756"/>
                </a:lnTo>
                <a:cubicBezTo>
                  <a:pt x="71226" y="60729"/>
                  <a:pt x="71278" y="60705"/>
                  <a:pt x="71333" y="60716"/>
                </a:cubicBezTo>
                <a:cubicBezTo>
                  <a:pt x="71640" y="60570"/>
                  <a:pt x="71954" y="60491"/>
                  <a:pt x="72273" y="60478"/>
                </a:cubicBezTo>
                <a:close/>
                <a:moveTo>
                  <a:pt x="56010" y="60435"/>
                </a:moveTo>
                <a:lnTo>
                  <a:pt x="56178" y="60478"/>
                </a:lnTo>
                <a:cubicBezTo>
                  <a:pt x="56497" y="60491"/>
                  <a:pt x="56811" y="60570"/>
                  <a:pt x="57118" y="60716"/>
                </a:cubicBezTo>
                <a:cubicBezTo>
                  <a:pt x="57173" y="60705"/>
                  <a:pt x="57225" y="60729"/>
                  <a:pt x="57277" y="60756"/>
                </a:cubicBezTo>
                <a:lnTo>
                  <a:pt x="57278" y="60786"/>
                </a:lnTo>
                <a:cubicBezTo>
                  <a:pt x="60810" y="62345"/>
                  <a:pt x="63577" y="69715"/>
                  <a:pt x="64071" y="78976"/>
                </a:cubicBezTo>
                <a:cubicBezTo>
                  <a:pt x="64073" y="78978"/>
                  <a:pt x="64075" y="78978"/>
                  <a:pt x="64076" y="78978"/>
                </a:cubicBezTo>
                <a:lnTo>
                  <a:pt x="64082" y="79153"/>
                </a:lnTo>
                <a:cubicBezTo>
                  <a:pt x="64131" y="79947"/>
                  <a:pt x="64156" y="80758"/>
                  <a:pt x="64155" y="81580"/>
                </a:cubicBezTo>
                <a:cubicBezTo>
                  <a:pt x="64168" y="81728"/>
                  <a:pt x="64169" y="81877"/>
                  <a:pt x="64169" y="82026"/>
                </a:cubicBezTo>
                <a:cubicBezTo>
                  <a:pt x="64169" y="82126"/>
                  <a:pt x="64168" y="82226"/>
                  <a:pt x="64163" y="82326"/>
                </a:cubicBezTo>
                <a:lnTo>
                  <a:pt x="64158" y="82325"/>
                </a:lnTo>
                <a:lnTo>
                  <a:pt x="64158" y="82338"/>
                </a:lnTo>
                <a:lnTo>
                  <a:pt x="63989" y="82295"/>
                </a:lnTo>
                <a:cubicBezTo>
                  <a:pt x="63670" y="82282"/>
                  <a:pt x="63357" y="82203"/>
                  <a:pt x="63050" y="82058"/>
                </a:cubicBezTo>
                <a:cubicBezTo>
                  <a:pt x="62995" y="82069"/>
                  <a:pt x="62943" y="82044"/>
                  <a:pt x="62890" y="82017"/>
                </a:cubicBezTo>
                <a:lnTo>
                  <a:pt x="62889" y="81987"/>
                </a:lnTo>
                <a:cubicBezTo>
                  <a:pt x="59357" y="80428"/>
                  <a:pt x="56591" y="73059"/>
                  <a:pt x="56096" y="63797"/>
                </a:cubicBezTo>
                <a:cubicBezTo>
                  <a:pt x="56095" y="63796"/>
                  <a:pt x="56093" y="63795"/>
                  <a:pt x="56091" y="63795"/>
                </a:cubicBezTo>
                <a:lnTo>
                  <a:pt x="56086" y="63620"/>
                </a:lnTo>
                <a:cubicBezTo>
                  <a:pt x="56036" y="62826"/>
                  <a:pt x="56012" y="62015"/>
                  <a:pt x="56012" y="61193"/>
                </a:cubicBezTo>
                <a:cubicBezTo>
                  <a:pt x="55999" y="61045"/>
                  <a:pt x="55999" y="60896"/>
                  <a:pt x="55999" y="60747"/>
                </a:cubicBezTo>
                <a:lnTo>
                  <a:pt x="56005" y="60447"/>
                </a:lnTo>
                <a:lnTo>
                  <a:pt x="56010" y="60448"/>
                </a:lnTo>
                <a:close/>
                <a:moveTo>
                  <a:pt x="55786" y="60435"/>
                </a:moveTo>
                <a:lnTo>
                  <a:pt x="55786" y="60448"/>
                </a:lnTo>
                <a:lnTo>
                  <a:pt x="55791" y="60447"/>
                </a:lnTo>
                <a:lnTo>
                  <a:pt x="55797" y="60747"/>
                </a:lnTo>
                <a:cubicBezTo>
                  <a:pt x="55797" y="60896"/>
                  <a:pt x="55796" y="61045"/>
                  <a:pt x="55783" y="61193"/>
                </a:cubicBezTo>
                <a:cubicBezTo>
                  <a:pt x="55784" y="62015"/>
                  <a:pt x="55760" y="62826"/>
                  <a:pt x="55710" y="63620"/>
                </a:cubicBezTo>
                <a:lnTo>
                  <a:pt x="55705" y="63795"/>
                </a:lnTo>
                <a:cubicBezTo>
                  <a:pt x="55703" y="63795"/>
                  <a:pt x="55701" y="63796"/>
                  <a:pt x="55700" y="63797"/>
                </a:cubicBezTo>
                <a:cubicBezTo>
                  <a:pt x="55205" y="73059"/>
                  <a:pt x="52439" y="80428"/>
                  <a:pt x="48907" y="81987"/>
                </a:cubicBezTo>
                <a:lnTo>
                  <a:pt x="48906" y="82017"/>
                </a:lnTo>
                <a:cubicBezTo>
                  <a:pt x="48853" y="82044"/>
                  <a:pt x="48801" y="82069"/>
                  <a:pt x="48746" y="82058"/>
                </a:cubicBezTo>
                <a:cubicBezTo>
                  <a:pt x="48439" y="82203"/>
                  <a:pt x="48125" y="82282"/>
                  <a:pt x="47807" y="82295"/>
                </a:cubicBezTo>
                <a:lnTo>
                  <a:pt x="47638" y="82338"/>
                </a:lnTo>
                <a:lnTo>
                  <a:pt x="47638" y="82325"/>
                </a:lnTo>
                <a:lnTo>
                  <a:pt x="47633" y="82326"/>
                </a:lnTo>
                <a:cubicBezTo>
                  <a:pt x="47628" y="82226"/>
                  <a:pt x="47627" y="82126"/>
                  <a:pt x="47627" y="82026"/>
                </a:cubicBezTo>
                <a:cubicBezTo>
                  <a:pt x="47627" y="81877"/>
                  <a:pt x="47628" y="81728"/>
                  <a:pt x="47641" y="81580"/>
                </a:cubicBezTo>
                <a:cubicBezTo>
                  <a:pt x="47640" y="80758"/>
                  <a:pt x="47664" y="79947"/>
                  <a:pt x="47714" y="79153"/>
                </a:cubicBezTo>
                <a:lnTo>
                  <a:pt x="47720" y="78978"/>
                </a:lnTo>
                <a:cubicBezTo>
                  <a:pt x="47721" y="78978"/>
                  <a:pt x="47723" y="78978"/>
                  <a:pt x="47725" y="78976"/>
                </a:cubicBezTo>
                <a:cubicBezTo>
                  <a:pt x="48219" y="69715"/>
                  <a:pt x="50985" y="62345"/>
                  <a:pt x="54517" y="60786"/>
                </a:cubicBezTo>
                <a:lnTo>
                  <a:pt x="54519" y="60756"/>
                </a:lnTo>
                <a:cubicBezTo>
                  <a:pt x="54571" y="60729"/>
                  <a:pt x="54623" y="60705"/>
                  <a:pt x="54678" y="60716"/>
                </a:cubicBezTo>
                <a:cubicBezTo>
                  <a:pt x="54985" y="60570"/>
                  <a:pt x="55299" y="60491"/>
                  <a:pt x="55618" y="60478"/>
                </a:cubicBezTo>
                <a:close/>
                <a:moveTo>
                  <a:pt x="39355" y="60435"/>
                </a:moveTo>
                <a:lnTo>
                  <a:pt x="39523" y="60478"/>
                </a:lnTo>
                <a:cubicBezTo>
                  <a:pt x="39842" y="60491"/>
                  <a:pt x="40156" y="60570"/>
                  <a:pt x="40463" y="60716"/>
                </a:cubicBezTo>
                <a:cubicBezTo>
                  <a:pt x="40518" y="60705"/>
                  <a:pt x="40570" y="60729"/>
                  <a:pt x="40622" y="60756"/>
                </a:cubicBezTo>
                <a:lnTo>
                  <a:pt x="40623" y="60786"/>
                </a:lnTo>
                <a:cubicBezTo>
                  <a:pt x="44155" y="62345"/>
                  <a:pt x="46921" y="69715"/>
                  <a:pt x="47416" y="78976"/>
                </a:cubicBezTo>
                <a:cubicBezTo>
                  <a:pt x="47418" y="78978"/>
                  <a:pt x="47420" y="78978"/>
                  <a:pt x="47421" y="78978"/>
                </a:cubicBezTo>
                <a:lnTo>
                  <a:pt x="47427" y="79153"/>
                </a:lnTo>
                <a:cubicBezTo>
                  <a:pt x="47476" y="79947"/>
                  <a:pt x="47500" y="80758"/>
                  <a:pt x="47500" y="81580"/>
                </a:cubicBezTo>
                <a:cubicBezTo>
                  <a:pt x="47513" y="81728"/>
                  <a:pt x="47514" y="81877"/>
                  <a:pt x="47514" y="82026"/>
                </a:cubicBezTo>
                <a:cubicBezTo>
                  <a:pt x="47514" y="82126"/>
                  <a:pt x="47513" y="82226"/>
                  <a:pt x="47508" y="82326"/>
                </a:cubicBezTo>
                <a:lnTo>
                  <a:pt x="47503" y="82325"/>
                </a:lnTo>
                <a:lnTo>
                  <a:pt x="47503" y="82338"/>
                </a:lnTo>
                <a:lnTo>
                  <a:pt x="47334" y="82295"/>
                </a:lnTo>
                <a:cubicBezTo>
                  <a:pt x="47015" y="82282"/>
                  <a:pt x="46702" y="82203"/>
                  <a:pt x="46395" y="82058"/>
                </a:cubicBezTo>
                <a:cubicBezTo>
                  <a:pt x="46340" y="82069"/>
                  <a:pt x="46288" y="82044"/>
                  <a:pt x="46235" y="82017"/>
                </a:cubicBezTo>
                <a:lnTo>
                  <a:pt x="46234" y="81987"/>
                </a:lnTo>
                <a:cubicBezTo>
                  <a:pt x="42702" y="80428"/>
                  <a:pt x="39936" y="73059"/>
                  <a:pt x="39441" y="63797"/>
                </a:cubicBezTo>
                <a:cubicBezTo>
                  <a:pt x="39439" y="63796"/>
                  <a:pt x="39438" y="63795"/>
                  <a:pt x="39436" y="63795"/>
                </a:cubicBezTo>
                <a:lnTo>
                  <a:pt x="39431" y="63620"/>
                </a:lnTo>
                <a:cubicBezTo>
                  <a:pt x="39381" y="62826"/>
                  <a:pt x="39357" y="62015"/>
                  <a:pt x="39357" y="61193"/>
                </a:cubicBezTo>
                <a:cubicBezTo>
                  <a:pt x="39344" y="61045"/>
                  <a:pt x="39344" y="60896"/>
                  <a:pt x="39344" y="60747"/>
                </a:cubicBezTo>
                <a:lnTo>
                  <a:pt x="39350" y="60447"/>
                </a:lnTo>
                <a:lnTo>
                  <a:pt x="39355" y="60448"/>
                </a:lnTo>
                <a:close/>
                <a:moveTo>
                  <a:pt x="39131" y="60435"/>
                </a:moveTo>
                <a:lnTo>
                  <a:pt x="39131" y="60448"/>
                </a:lnTo>
                <a:lnTo>
                  <a:pt x="39136" y="60447"/>
                </a:lnTo>
                <a:lnTo>
                  <a:pt x="39142" y="60747"/>
                </a:lnTo>
                <a:cubicBezTo>
                  <a:pt x="39142" y="60896"/>
                  <a:pt x="39141" y="61045"/>
                  <a:pt x="39128" y="61193"/>
                </a:cubicBezTo>
                <a:cubicBezTo>
                  <a:pt x="39129" y="62015"/>
                  <a:pt x="39105" y="62826"/>
                  <a:pt x="39055" y="63620"/>
                </a:cubicBezTo>
                <a:lnTo>
                  <a:pt x="39050" y="63795"/>
                </a:lnTo>
                <a:cubicBezTo>
                  <a:pt x="39048" y="63795"/>
                  <a:pt x="39046" y="63796"/>
                  <a:pt x="39045" y="63797"/>
                </a:cubicBezTo>
                <a:cubicBezTo>
                  <a:pt x="38550" y="73059"/>
                  <a:pt x="35784" y="80428"/>
                  <a:pt x="32252" y="81987"/>
                </a:cubicBezTo>
                <a:lnTo>
                  <a:pt x="32251" y="82017"/>
                </a:lnTo>
                <a:cubicBezTo>
                  <a:pt x="32198" y="82044"/>
                  <a:pt x="32146" y="82069"/>
                  <a:pt x="32091" y="82058"/>
                </a:cubicBezTo>
                <a:cubicBezTo>
                  <a:pt x="31784" y="82203"/>
                  <a:pt x="31470" y="82282"/>
                  <a:pt x="31152" y="82295"/>
                </a:cubicBezTo>
                <a:lnTo>
                  <a:pt x="30983" y="82338"/>
                </a:lnTo>
                <a:lnTo>
                  <a:pt x="30983" y="82325"/>
                </a:lnTo>
                <a:lnTo>
                  <a:pt x="30978" y="82326"/>
                </a:lnTo>
                <a:cubicBezTo>
                  <a:pt x="30972" y="82226"/>
                  <a:pt x="30972" y="82126"/>
                  <a:pt x="30972" y="82026"/>
                </a:cubicBezTo>
                <a:cubicBezTo>
                  <a:pt x="30972" y="81877"/>
                  <a:pt x="30973" y="81728"/>
                  <a:pt x="30986" y="81580"/>
                </a:cubicBezTo>
                <a:cubicBezTo>
                  <a:pt x="30985" y="80758"/>
                  <a:pt x="31009" y="79947"/>
                  <a:pt x="31059" y="79153"/>
                </a:cubicBezTo>
                <a:lnTo>
                  <a:pt x="31065" y="78978"/>
                </a:lnTo>
                <a:cubicBezTo>
                  <a:pt x="31066" y="78978"/>
                  <a:pt x="31068" y="78978"/>
                  <a:pt x="31069" y="78976"/>
                </a:cubicBezTo>
                <a:cubicBezTo>
                  <a:pt x="31564" y="69715"/>
                  <a:pt x="34330" y="62345"/>
                  <a:pt x="37862" y="60786"/>
                </a:cubicBezTo>
                <a:lnTo>
                  <a:pt x="37864" y="60756"/>
                </a:lnTo>
                <a:cubicBezTo>
                  <a:pt x="37916" y="60729"/>
                  <a:pt x="37968" y="60705"/>
                  <a:pt x="38023" y="60716"/>
                </a:cubicBezTo>
                <a:cubicBezTo>
                  <a:pt x="38330" y="60570"/>
                  <a:pt x="38644" y="60491"/>
                  <a:pt x="38963" y="60478"/>
                </a:cubicBezTo>
                <a:close/>
                <a:moveTo>
                  <a:pt x="22700" y="60435"/>
                </a:moveTo>
                <a:lnTo>
                  <a:pt x="22868" y="60478"/>
                </a:lnTo>
                <a:cubicBezTo>
                  <a:pt x="23187" y="60491"/>
                  <a:pt x="23501" y="60570"/>
                  <a:pt x="23808" y="60716"/>
                </a:cubicBezTo>
                <a:cubicBezTo>
                  <a:pt x="23862" y="60705"/>
                  <a:pt x="23915" y="60729"/>
                  <a:pt x="23967" y="60756"/>
                </a:cubicBezTo>
                <a:lnTo>
                  <a:pt x="23968" y="60786"/>
                </a:lnTo>
                <a:cubicBezTo>
                  <a:pt x="27500" y="62345"/>
                  <a:pt x="30266" y="69715"/>
                  <a:pt x="30761" y="78976"/>
                </a:cubicBezTo>
                <a:cubicBezTo>
                  <a:pt x="30763" y="78978"/>
                  <a:pt x="30765" y="78978"/>
                  <a:pt x="30766" y="78978"/>
                </a:cubicBezTo>
                <a:lnTo>
                  <a:pt x="30772" y="79153"/>
                </a:lnTo>
                <a:cubicBezTo>
                  <a:pt x="30821" y="79947"/>
                  <a:pt x="30845" y="80758"/>
                  <a:pt x="30845" y="81580"/>
                </a:cubicBezTo>
                <a:cubicBezTo>
                  <a:pt x="30858" y="81728"/>
                  <a:pt x="30859" y="81877"/>
                  <a:pt x="30859" y="82026"/>
                </a:cubicBezTo>
                <a:cubicBezTo>
                  <a:pt x="30859" y="82126"/>
                  <a:pt x="30858" y="82226"/>
                  <a:pt x="30853" y="82326"/>
                </a:cubicBezTo>
                <a:lnTo>
                  <a:pt x="30848" y="82325"/>
                </a:lnTo>
                <a:lnTo>
                  <a:pt x="30848" y="82338"/>
                </a:lnTo>
                <a:lnTo>
                  <a:pt x="30679" y="82295"/>
                </a:lnTo>
                <a:cubicBezTo>
                  <a:pt x="30360" y="82282"/>
                  <a:pt x="30047" y="82203"/>
                  <a:pt x="29740" y="82058"/>
                </a:cubicBezTo>
                <a:cubicBezTo>
                  <a:pt x="29685" y="82069"/>
                  <a:pt x="29632" y="82044"/>
                  <a:pt x="29580" y="82017"/>
                </a:cubicBezTo>
                <a:lnTo>
                  <a:pt x="29579" y="81987"/>
                </a:lnTo>
                <a:cubicBezTo>
                  <a:pt x="26047" y="80428"/>
                  <a:pt x="23281" y="73059"/>
                  <a:pt x="22786" y="63797"/>
                </a:cubicBezTo>
                <a:cubicBezTo>
                  <a:pt x="22784" y="63796"/>
                  <a:pt x="22783" y="63795"/>
                  <a:pt x="22781" y="63795"/>
                </a:cubicBezTo>
                <a:lnTo>
                  <a:pt x="22776" y="63620"/>
                </a:lnTo>
                <a:cubicBezTo>
                  <a:pt x="22726" y="62826"/>
                  <a:pt x="22702" y="62015"/>
                  <a:pt x="22702" y="61193"/>
                </a:cubicBezTo>
                <a:cubicBezTo>
                  <a:pt x="22689" y="61045"/>
                  <a:pt x="22689" y="60896"/>
                  <a:pt x="22689" y="60747"/>
                </a:cubicBezTo>
                <a:lnTo>
                  <a:pt x="22695" y="60447"/>
                </a:lnTo>
                <a:lnTo>
                  <a:pt x="22700" y="60448"/>
                </a:lnTo>
                <a:close/>
                <a:moveTo>
                  <a:pt x="22476" y="60435"/>
                </a:moveTo>
                <a:lnTo>
                  <a:pt x="22476" y="60448"/>
                </a:lnTo>
                <a:lnTo>
                  <a:pt x="22481" y="60447"/>
                </a:lnTo>
                <a:lnTo>
                  <a:pt x="22487" y="60747"/>
                </a:lnTo>
                <a:cubicBezTo>
                  <a:pt x="22487" y="60896"/>
                  <a:pt x="22486" y="61045"/>
                  <a:pt x="22473" y="61193"/>
                </a:cubicBezTo>
                <a:cubicBezTo>
                  <a:pt x="22474" y="62015"/>
                  <a:pt x="22450" y="62826"/>
                  <a:pt x="22400" y="63620"/>
                </a:cubicBezTo>
                <a:lnTo>
                  <a:pt x="22395" y="63795"/>
                </a:lnTo>
                <a:cubicBezTo>
                  <a:pt x="22393" y="63795"/>
                  <a:pt x="22391" y="63796"/>
                  <a:pt x="22390" y="63797"/>
                </a:cubicBezTo>
                <a:cubicBezTo>
                  <a:pt x="21895" y="73059"/>
                  <a:pt x="19129" y="80428"/>
                  <a:pt x="15597" y="81987"/>
                </a:cubicBezTo>
                <a:lnTo>
                  <a:pt x="15596" y="82017"/>
                </a:lnTo>
                <a:cubicBezTo>
                  <a:pt x="15543" y="82044"/>
                  <a:pt x="15491" y="82069"/>
                  <a:pt x="15436" y="82058"/>
                </a:cubicBezTo>
                <a:cubicBezTo>
                  <a:pt x="15129" y="82203"/>
                  <a:pt x="14815" y="82282"/>
                  <a:pt x="14497" y="82295"/>
                </a:cubicBezTo>
                <a:lnTo>
                  <a:pt x="14328" y="82338"/>
                </a:lnTo>
                <a:lnTo>
                  <a:pt x="14328" y="82325"/>
                </a:lnTo>
                <a:lnTo>
                  <a:pt x="14323" y="82326"/>
                </a:lnTo>
                <a:cubicBezTo>
                  <a:pt x="14317" y="82226"/>
                  <a:pt x="14317" y="82126"/>
                  <a:pt x="14317" y="82026"/>
                </a:cubicBezTo>
                <a:cubicBezTo>
                  <a:pt x="14317" y="81877"/>
                  <a:pt x="14318" y="81728"/>
                  <a:pt x="14331" y="81580"/>
                </a:cubicBezTo>
                <a:cubicBezTo>
                  <a:pt x="14330" y="80758"/>
                  <a:pt x="14354" y="79947"/>
                  <a:pt x="14404" y="79153"/>
                </a:cubicBezTo>
                <a:lnTo>
                  <a:pt x="14409" y="78978"/>
                </a:lnTo>
                <a:cubicBezTo>
                  <a:pt x="14411" y="78978"/>
                  <a:pt x="14413" y="78978"/>
                  <a:pt x="14414" y="78976"/>
                </a:cubicBezTo>
                <a:cubicBezTo>
                  <a:pt x="14909" y="69715"/>
                  <a:pt x="17675" y="62345"/>
                  <a:pt x="21207" y="60786"/>
                </a:cubicBezTo>
                <a:lnTo>
                  <a:pt x="21209" y="60756"/>
                </a:lnTo>
                <a:cubicBezTo>
                  <a:pt x="21261" y="60729"/>
                  <a:pt x="21313" y="60705"/>
                  <a:pt x="21368" y="60716"/>
                </a:cubicBezTo>
                <a:cubicBezTo>
                  <a:pt x="21675" y="60570"/>
                  <a:pt x="21989" y="60491"/>
                  <a:pt x="22308" y="60478"/>
                </a:cubicBezTo>
                <a:close/>
                <a:moveTo>
                  <a:pt x="6045" y="60435"/>
                </a:moveTo>
                <a:lnTo>
                  <a:pt x="6213" y="60478"/>
                </a:lnTo>
                <a:cubicBezTo>
                  <a:pt x="6532" y="60491"/>
                  <a:pt x="6846" y="60570"/>
                  <a:pt x="7153" y="60716"/>
                </a:cubicBezTo>
                <a:cubicBezTo>
                  <a:pt x="7207" y="60705"/>
                  <a:pt x="7260" y="60729"/>
                  <a:pt x="7312" y="60756"/>
                </a:cubicBezTo>
                <a:lnTo>
                  <a:pt x="7313" y="60786"/>
                </a:lnTo>
                <a:cubicBezTo>
                  <a:pt x="10845" y="62345"/>
                  <a:pt x="13611" y="69715"/>
                  <a:pt x="14106" y="78976"/>
                </a:cubicBezTo>
                <a:cubicBezTo>
                  <a:pt x="14108" y="78978"/>
                  <a:pt x="14110" y="78978"/>
                  <a:pt x="14111" y="78978"/>
                </a:cubicBezTo>
                <a:lnTo>
                  <a:pt x="14117" y="79153"/>
                </a:lnTo>
                <a:cubicBezTo>
                  <a:pt x="14166" y="79947"/>
                  <a:pt x="14190" y="80758"/>
                  <a:pt x="14190" y="81580"/>
                </a:cubicBezTo>
                <a:cubicBezTo>
                  <a:pt x="14203" y="81728"/>
                  <a:pt x="14204" y="81877"/>
                  <a:pt x="14204" y="82026"/>
                </a:cubicBezTo>
                <a:cubicBezTo>
                  <a:pt x="14204" y="82126"/>
                  <a:pt x="14203" y="82226"/>
                  <a:pt x="14198" y="82326"/>
                </a:cubicBezTo>
                <a:lnTo>
                  <a:pt x="14193" y="82325"/>
                </a:lnTo>
                <a:lnTo>
                  <a:pt x="14193" y="82338"/>
                </a:lnTo>
                <a:lnTo>
                  <a:pt x="14024" y="82295"/>
                </a:lnTo>
                <a:cubicBezTo>
                  <a:pt x="13705" y="82282"/>
                  <a:pt x="13392" y="82203"/>
                  <a:pt x="13085" y="82058"/>
                </a:cubicBezTo>
                <a:cubicBezTo>
                  <a:pt x="13030" y="82069"/>
                  <a:pt x="12977" y="82044"/>
                  <a:pt x="12925" y="82017"/>
                </a:cubicBezTo>
                <a:lnTo>
                  <a:pt x="12924" y="81987"/>
                </a:lnTo>
                <a:cubicBezTo>
                  <a:pt x="9392" y="80428"/>
                  <a:pt x="6626" y="73059"/>
                  <a:pt x="6131" y="63797"/>
                </a:cubicBezTo>
                <a:cubicBezTo>
                  <a:pt x="6129" y="63796"/>
                  <a:pt x="6128" y="63795"/>
                  <a:pt x="6126" y="63795"/>
                </a:cubicBezTo>
                <a:lnTo>
                  <a:pt x="6121" y="63620"/>
                </a:lnTo>
                <a:cubicBezTo>
                  <a:pt x="6071" y="62826"/>
                  <a:pt x="6047" y="62015"/>
                  <a:pt x="6047" y="61193"/>
                </a:cubicBezTo>
                <a:cubicBezTo>
                  <a:pt x="6034" y="61045"/>
                  <a:pt x="6034" y="60896"/>
                  <a:pt x="6034" y="60747"/>
                </a:cubicBezTo>
                <a:lnTo>
                  <a:pt x="6040" y="60447"/>
                </a:lnTo>
                <a:lnTo>
                  <a:pt x="6045" y="60448"/>
                </a:lnTo>
                <a:close/>
                <a:moveTo>
                  <a:pt x="5821" y="60435"/>
                </a:moveTo>
                <a:lnTo>
                  <a:pt x="5821" y="60448"/>
                </a:lnTo>
                <a:lnTo>
                  <a:pt x="5826" y="60447"/>
                </a:lnTo>
                <a:lnTo>
                  <a:pt x="5832" y="60747"/>
                </a:lnTo>
                <a:cubicBezTo>
                  <a:pt x="5832" y="60896"/>
                  <a:pt x="5831" y="61045"/>
                  <a:pt x="5818" y="61193"/>
                </a:cubicBezTo>
                <a:cubicBezTo>
                  <a:pt x="5819" y="62015"/>
                  <a:pt x="5795" y="62826"/>
                  <a:pt x="5745" y="63620"/>
                </a:cubicBezTo>
                <a:lnTo>
                  <a:pt x="5740" y="63795"/>
                </a:lnTo>
                <a:cubicBezTo>
                  <a:pt x="5738" y="63795"/>
                  <a:pt x="5736" y="63796"/>
                  <a:pt x="5735" y="63797"/>
                </a:cubicBezTo>
                <a:cubicBezTo>
                  <a:pt x="5291" y="72107"/>
                  <a:pt x="3018" y="78895"/>
                  <a:pt x="0" y="81288"/>
                </a:cubicBezTo>
                <a:lnTo>
                  <a:pt x="0" y="77815"/>
                </a:lnTo>
                <a:cubicBezTo>
                  <a:pt x="2256" y="75641"/>
                  <a:pt x="3958" y="70512"/>
                  <a:pt x="4421" y="64236"/>
                </a:cubicBezTo>
                <a:cubicBezTo>
                  <a:pt x="2548" y="65309"/>
                  <a:pt x="960" y="68335"/>
                  <a:pt x="0" y="72475"/>
                </a:cubicBezTo>
                <a:lnTo>
                  <a:pt x="0" y="67047"/>
                </a:lnTo>
                <a:cubicBezTo>
                  <a:pt x="1195" y="63821"/>
                  <a:pt x="2777" y="61570"/>
                  <a:pt x="4552" y="60786"/>
                </a:cubicBezTo>
                <a:lnTo>
                  <a:pt x="4554" y="60756"/>
                </a:lnTo>
                <a:cubicBezTo>
                  <a:pt x="4606" y="60729"/>
                  <a:pt x="4658" y="60705"/>
                  <a:pt x="4713" y="60716"/>
                </a:cubicBezTo>
                <a:cubicBezTo>
                  <a:pt x="5020" y="60570"/>
                  <a:pt x="5334" y="60491"/>
                  <a:pt x="5653" y="60478"/>
                </a:cubicBezTo>
                <a:close/>
                <a:moveTo>
                  <a:pt x="112723" y="42206"/>
                </a:moveTo>
                <a:cubicBezTo>
                  <a:pt x="110014" y="43747"/>
                  <a:pt x="107899" y="49340"/>
                  <a:pt x="107375" y="56395"/>
                </a:cubicBezTo>
                <a:cubicBezTo>
                  <a:pt x="110084" y="54855"/>
                  <a:pt x="112198" y="49261"/>
                  <a:pt x="112723" y="42206"/>
                </a:cubicBezTo>
                <a:close/>
                <a:moveTo>
                  <a:pt x="99003" y="42206"/>
                </a:moveTo>
                <a:cubicBezTo>
                  <a:pt x="99528" y="49261"/>
                  <a:pt x="101642" y="54855"/>
                  <a:pt x="104351" y="56395"/>
                </a:cubicBezTo>
                <a:cubicBezTo>
                  <a:pt x="103827" y="49340"/>
                  <a:pt x="101712" y="43747"/>
                  <a:pt x="99003" y="42206"/>
                </a:cubicBezTo>
                <a:close/>
                <a:moveTo>
                  <a:pt x="96068" y="42206"/>
                </a:moveTo>
                <a:cubicBezTo>
                  <a:pt x="93359" y="43747"/>
                  <a:pt x="91244" y="49340"/>
                  <a:pt x="90720" y="56395"/>
                </a:cubicBezTo>
                <a:cubicBezTo>
                  <a:pt x="93429" y="54855"/>
                  <a:pt x="95543" y="49261"/>
                  <a:pt x="96068" y="42206"/>
                </a:cubicBezTo>
                <a:close/>
                <a:moveTo>
                  <a:pt x="82348" y="42206"/>
                </a:moveTo>
                <a:cubicBezTo>
                  <a:pt x="82873" y="49261"/>
                  <a:pt x="84987" y="54855"/>
                  <a:pt x="87696" y="56395"/>
                </a:cubicBezTo>
                <a:cubicBezTo>
                  <a:pt x="87172" y="49340"/>
                  <a:pt x="85057" y="43747"/>
                  <a:pt x="82348" y="42206"/>
                </a:cubicBezTo>
                <a:close/>
                <a:moveTo>
                  <a:pt x="79413" y="42206"/>
                </a:moveTo>
                <a:cubicBezTo>
                  <a:pt x="76704" y="43747"/>
                  <a:pt x="74589" y="49340"/>
                  <a:pt x="74065" y="56395"/>
                </a:cubicBezTo>
                <a:cubicBezTo>
                  <a:pt x="76774" y="54855"/>
                  <a:pt x="78888" y="49261"/>
                  <a:pt x="79413" y="42206"/>
                </a:cubicBezTo>
                <a:close/>
                <a:moveTo>
                  <a:pt x="65693" y="42206"/>
                </a:moveTo>
                <a:cubicBezTo>
                  <a:pt x="66218" y="49261"/>
                  <a:pt x="68332" y="54855"/>
                  <a:pt x="71041" y="56395"/>
                </a:cubicBezTo>
                <a:cubicBezTo>
                  <a:pt x="70517" y="49340"/>
                  <a:pt x="68402" y="43747"/>
                  <a:pt x="65693" y="42206"/>
                </a:cubicBezTo>
                <a:close/>
                <a:moveTo>
                  <a:pt x="62757" y="42206"/>
                </a:moveTo>
                <a:cubicBezTo>
                  <a:pt x="60049" y="43747"/>
                  <a:pt x="57934" y="49340"/>
                  <a:pt x="57410" y="56395"/>
                </a:cubicBezTo>
                <a:cubicBezTo>
                  <a:pt x="60119" y="54855"/>
                  <a:pt x="62233" y="49261"/>
                  <a:pt x="62757" y="42206"/>
                </a:cubicBezTo>
                <a:close/>
                <a:moveTo>
                  <a:pt x="49038" y="42206"/>
                </a:moveTo>
                <a:cubicBezTo>
                  <a:pt x="49563" y="49261"/>
                  <a:pt x="51677" y="54855"/>
                  <a:pt x="54386" y="56395"/>
                </a:cubicBezTo>
                <a:cubicBezTo>
                  <a:pt x="53862" y="49340"/>
                  <a:pt x="51747" y="43747"/>
                  <a:pt x="49038" y="42206"/>
                </a:cubicBezTo>
                <a:close/>
                <a:moveTo>
                  <a:pt x="46102" y="42206"/>
                </a:moveTo>
                <a:cubicBezTo>
                  <a:pt x="43394" y="43747"/>
                  <a:pt x="41279" y="49340"/>
                  <a:pt x="40755" y="56395"/>
                </a:cubicBezTo>
                <a:cubicBezTo>
                  <a:pt x="43463" y="54855"/>
                  <a:pt x="45578" y="49261"/>
                  <a:pt x="46102" y="42206"/>
                </a:cubicBezTo>
                <a:close/>
                <a:moveTo>
                  <a:pt x="32383" y="42206"/>
                </a:moveTo>
                <a:cubicBezTo>
                  <a:pt x="32908" y="49261"/>
                  <a:pt x="35022" y="54855"/>
                  <a:pt x="37731" y="56395"/>
                </a:cubicBezTo>
                <a:cubicBezTo>
                  <a:pt x="37206" y="49340"/>
                  <a:pt x="35092" y="43747"/>
                  <a:pt x="32383" y="42206"/>
                </a:cubicBezTo>
                <a:close/>
                <a:moveTo>
                  <a:pt x="29447" y="42206"/>
                </a:moveTo>
                <a:cubicBezTo>
                  <a:pt x="26739" y="43747"/>
                  <a:pt x="24624" y="49340"/>
                  <a:pt x="24100" y="56395"/>
                </a:cubicBezTo>
                <a:cubicBezTo>
                  <a:pt x="26808" y="54855"/>
                  <a:pt x="28923" y="49261"/>
                  <a:pt x="29447" y="42206"/>
                </a:cubicBezTo>
                <a:close/>
                <a:moveTo>
                  <a:pt x="15728" y="42206"/>
                </a:moveTo>
                <a:cubicBezTo>
                  <a:pt x="16253" y="49261"/>
                  <a:pt x="18367" y="54855"/>
                  <a:pt x="21076" y="56395"/>
                </a:cubicBezTo>
                <a:cubicBezTo>
                  <a:pt x="20551" y="49340"/>
                  <a:pt x="18437" y="43747"/>
                  <a:pt x="15728" y="42206"/>
                </a:cubicBezTo>
                <a:close/>
                <a:moveTo>
                  <a:pt x="12792" y="42206"/>
                </a:moveTo>
                <a:cubicBezTo>
                  <a:pt x="10084" y="43747"/>
                  <a:pt x="7969" y="49340"/>
                  <a:pt x="7445" y="56395"/>
                </a:cubicBezTo>
                <a:cubicBezTo>
                  <a:pt x="10153" y="54855"/>
                  <a:pt x="12268" y="49261"/>
                  <a:pt x="12792" y="42206"/>
                </a:cubicBezTo>
                <a:close/>
                <a:moveTo>
                  <a:pt x="0" y="39477"/>
                </a:moveTo>
                <a:cubicBezTo>
                  <a:pt x="3018" y="41851"/>
                  <a:pt x="5291" y="48585"/>
                  <a:pt x="5735" y="56831"/>
                </a:cubicBezTo>
                <a:cubicBezTo>
                  <a:pt x="5736" y="56832"/>
                  <a:pt x="5738" y="56832"/>
                  <a:pt x="5740" y="56832"/>
                </a:cubicBezTo>
                <a:lnTo>
                  <a:pt x="5745" y="57006"/>
                </a:lnTo>
                <a:cubicBezTo>
                  <a:pt x="5795" y="57794"/>
                  <a:pt x="5819" y="58598"/>
                  <a:pt x="5818" y="59414"/>
                </a:cubicBezTo>
                <a:cubicBezTo>
                  <a:pt x="5831" y="59561"/>
                  <a:pt x="5832" y="59708"/>
                  <a:pt x="5832" y="59856"/>
                </a:cubicBezTo>
                <a:cubicBezTo>
                  <a:pt x="5832" y="59956"/>
                  <a:pt x="5832" y="60055"/>
                  <a:pt x="5826" y="60154"/>
                </a:cubicBezTo>
                <a:lnTo>
                  <a:pt x="5821" y="60153"/>
                </a:lnTo>
                <a:lnTo>
                  <a:pt x="5821" y="60166"/>
                </a:lnTo>
                <a:lnTo>
                  <a:pt x="5652" y="60124"/>
                </a:lnTo>
                <a:cubicBezTo>
                  <a:pt x="5334" y="60110"/>
                  <a:pt x="5020" y="60032"/>
                  <a:pt x="4713" y="59888"/>
                </a:cubicBezTo>
                <a:cubicBezTo>
                  <a:pt x="4658" y="59899"/>
                  <a:pt x="4606" y="59874"/>
                  <a:pt x="4554" y="59848"/>
                </a:cubicBezTo>
                <a:lnTo>
                  <a:pt x="4552" y="59818"/>
                </a:lnTo>
                <a:cubicBezTo>
                  <a:pt x="2777" y="59040"/>
                  <a:pt x="1195" y="56806"/>
                  <a:pt x="0" y="53606"/>
                </a:cubicBezTo>
                <a:lnTo>
                  <a:pt x="0" y="48221"/>
                </a:lnTo>
                <a:cubicBezTo>
                  <a:pt x="960" y="52329"/>
                  <a:pt x="2548" y="55330"/>
                  <a:pt x="4421" y="56395"/>
                </a:cubicBezTo>
                <a:cubicBezTo>
                  <a:pt x="3958" y="50168"/>
                  <a:pt x="2256" y="45080"/>
                  <a:pt x="0" y="42923"/>
                </a:cubicBezTo>
                <a:close/>
                <a:moveTo>
                  <a:pt x="114258" y="38435"/>
                </a:moveTo>
                <a:lnTo>
                  <a:pt x="114427" y="38477"/>
                </a:lnTo>
                <a:cubicBezTo>
                  <a:pt x="114745" y="38491"/>
                  <a:pt x="115059" y="38569"/>
                  <a:pt x="115366" y="38713"/>
                </a:cubicBezTo>
                <a:cubicBezTo>
                  <a:pt x="115421" y="38702"/>
                  <a:pt x="115473" y="38727"/>
                  <a:pt x="115526" y="38753"/>
                </a:cubicBezTo>
                <a:lnTo>
                  <a:pt x="115527" y="38783"/>
                </a:lnTo>
                <a:cubicBezTo>
                  <a:pt x="117264" y="39544"/>
                  <a:pt x="118816" y="41700"/>
                  <a:pt x="120000" y="44798"/>
                </a:cubicBezTo>
                <a:lnTo>
                  <a:pt x="120000" y="50048"/>
                </a:lnTo>
                <a:cubicBezTo>
                  <a:pt x="119032" y="46110"/>
                  <a:pt x="117480" y="43242"/>
                  <a:pt x="115658" y="42207"/>
                </a:cubicBezTo>
                <a:cubicBezTo>
                  <a:pt x="116116" y="48360"/>
                  <a:pt x="117783" y="53401"/>
                  <a:pt x="120000" y="55607"/>
                </a:cubicBezTo>
                <a:lnTo>
                  <a:pt x="120000" y="59072"/>
                </a:lnTo>
                <a:cubicBezTo>
                  <a:pt x="117022" y="56632"/>
                  <a:pt x="114785" y="49944"/>
                  <a:pt x="114345" y="41771"/>
                </a:cubicBezTo>
                <a:cubicBezTo>
                  <a:pt x="114343" y="41769"/>
                  <a:pt x="114341" y="41769"/>
                  <a:pt x="114340" y="41769"/>
                </a:cubicBezTo>
                <a:lnTo>
                  <a:pt x="114334" y="41595"/>
                </a:lnTo>
                <a:cubicBezTo>
                  <a:pt x="114285" y="40807"/>
                  <a:pt x="114260" y="40003"/>
                  <a:pt x="114261" y="39187"/>
                </a:cubicBezTo>
                <a:cubicBezTo>
                  <a:pt x="114248" y="39040"/>
                  <a:pt x="114247" y="38893"/>
                  <a:pt x="114247" y="38745"/>
                </a:cubicBezTo>
                <a:lnTo>
                  <a:pt x="114253" y="38447"/>
                </a:lnTo>
                <a:lnTo>
                  <a:pt x="114258" y="38448"/>
                </a:lnTo>
                <a:close/>
                <a:moveTo>
                  <a:pt x="114123" y="38435"/>
                </a:moveTo>
                <a:lnTo>
                  <a:pt x="114123" y="38448"/>
                </a:lnTo>
                <a:lnTo>
                  <a:pt x="114128" y="38447"/>
                </a:lnTo>
                <a:lnTo>
                  <a:pt x="114134" y="38745"/>
                </a:lnTo>
                <a:cubicBezTo>
                  <a:pt x="114134" y="38893"/>
                  <a:pt x="114133" y="39040"/>
                  <a:pt x="114120" y="39187"/>
                </a:cubicBezTo>
                <a:cubicBezTo>
                  <a:pt x="114121" y="40003"/>
                  <a:pt x="114096" y="40807"/>
                  <a:pt x="114047" y="41595"/>
                </a:cubicBezTo>
                <a:lnTo>
                  <a:pt x="114041" y="41769"/>
                </a:lnTo>
                <a:cubicBezTo>
                  <a:pt x="114040" y="41769"/>
                  <a:pt x="114038" y="41769"/>
                  <a:pt x="114036" y="41771"/>
                </a:cubicBezTo>
                <a:cubicBezTo>
                  <a:pt x="113542" y="50959"/>
                  <a:pt x="110775" y="58271"/>
                  <a:pt x="107243" y="59818"/>
                </a:cubicBezTo>
                <a:lnTo>
                  <a:pt x="107242" y="59848"/>
                </a:lnTo>
                <a:cubicBezTo>
                  <a:pt x="107190" y="59874"/>
                  <a:pt x="107138" y="59899"/>
                  <a:pt x="107083" y="59888"/>
                </a:cubicBezTo>
                <a:cubicBezTo>
                  <a:pt x="106776" y="60032"/>
                  <a:pt x="106462" y="60110"/>
                  <a:pt x="106143" y="60124"/>
                </a:cubicBezTo>
                <a:lnTo>
                  <a:pt x="105975" y="60166"/>
                </a:lnTo>
                <a:lnTo>
                  <a:pt x="105975" y="60153"/>
                </a:lnTo>
                <a:lnTo>
                  <a:pt x="105970" y="60154"/>
                </a:lnTo>
                <a:cubicBezTo>
                  <a:pt x="105964" y="60055"/>
                  <a:pt x="105964" y="59956"/>
                  <a:pt x="105964" y="59856"/>
                </a:cubicBezTo>
                <a:cubicBezTo>
                  <a:pt x="105964" y="59708"/>
                  <a:pt x="105965" y="59561"/>
                  <a:pt x="105977" y="59414"/>
                </a:cubicBezTo>
                <a:cubicBezTo>
                  <a:pt x="105977" y="58598"/>
                  <a:pt x="106001" y="57794"/>
                  <a:pt x="106051" y="57006"/>
                </a:cubicBezTo>
                <a:lnTo>
                  <a:pt x="106056" y="56832"/>
                </a:lnTo>
                <a:cubicBezTo>
                  <a:pt x="106058" y="56832"/>
                  <a:pt x="106060" y="56832"/>
                  <a:pt x="106061" y="56831"/>
                </a:cubicBezTo>
                <a:cubicBezTo>
                  <a:pt x="106556" y="47642"/>
                  <a:pt x="109322" y="40330"/>
                  <a:pt x="112854" y="38783"/>
                </a:cubicBezTo>
                <a:lnTo>
                  <a:pt x="112855" y="38753"/>
                </a:lnTo>
                <a:cubicBezTo>
                  <a:pt x="112908" y="38727"/>
                  <a:pt x="112960" y="38702"/>
                  <a:pt x="113015" y="38713"/>
                </a:cubicBezTo>
                <a:cubicBezTo>
                  <a:pt x="113322" y="38569"/>
                  <a:pt x="113636" y="38491"/>
                  <a:pt x="113955" y="38477"/>
                </a:cubicBezTo>
                <a:close/>
                <a:moveTo>
                  <a:pt x="97603" y="38435"/>
                </a:moveTo>
                <a:lnTo>
                  <a:pt x="97772" y="38477"/>
                </a:lnTo>
                <a:cubicBezTo>
                  <a:pt x="98090" y="38491"/>
                  <a:pt x="98404" y="38569"/>
                  <a:pt x="98711" y="38713"/>
                </a:cubicBezTo>
                <a:cubicBezTo>
                  <a:pt x="98766" y="38702"/>
                  <a:pt x="98818" y="38727"/>
                  <a:pt x="98871" y="38753"/>
                </a:cubicBezTo>
                <a:lnTo>
                  <a:pt x="98872" y="38783"/>
                </a:lnTo>
                <a:cubicBezTo>
                  <a:pt x="102404" y="40330"/>
                  <a:pt x="105170" y="47642"/>
                  <a:pt x="105665" y="56831"/>
                </a:cubicBezTo>
                <a:cubicBezTo>
                  <a:pt x="105666" y="56832"/>
                  <a:pt x="105668" y="56832"/>
                  <a:pt x="105670" y="56832"/>
                </a:cubicBezTo>
                <a:lnTo>
                  <a:pt x="105675" y="57006"/>
                </a:lnTo>
                <a:cubicBezTo>
                  <a:pt x="105725" y="57794"/>
                  <a:pt x="105749" y="58598"/>
                  <a:pt x="105749" y="59414"/>
                </a:cubicBezTo>
                <a:cubicBezTo>
                  <a:pt x="105761" y="59561"/>
                  <a:pt x="105762" y="59708"/>
                  <a:pt x="105762" y="59856"/>
                </a:cubicBezTo>
                <a:cubicBezTo>
                  <a:pt x="105762" y="59956"/>
                  <a:pt x="105762" y="60055"/>
                  <a:pt x="105756" y="60154"/>
                </a:cubicBezTo>
                <a:lnTo>
                  <a:pt x="105751" y="60153"/>
                </a:lnTo>
                <a:lnTo>
                  <a:pt x="105751" y="60166"/>
                </a:lnTo>
                <a:lnTo>
                  <a:pt x="105583" y="60124"/>
                </a:lnTo>
                <a:cubicBezTo>
                  <a:pt x="105264" y="60110"/>
                  <a:pt x="104950" y="60032"/>
                  <a:pt x="104643" y="59888"/>
                </a:cubicBezTo>
                <a:cubicBezTo>
                  <a:pt x="104588" y="59899"/>
                  <a:pt x="104536" y="59874"/>
                  <a:pt x="104484" y="59848"/>
                </a:cubicBezTo>
                <a:lnTo>
                  <a:pt x="104483" y="59818"/>
                </a:lnTo>
                <a:cubicBezTo>
                  <a:pt x="100951" y="58271"/>
                  <a:pt x="98184" y="50959"/>
                  <a:pt x="97690" y="41771"/>
                </a:cubicBezTo>
                <a:cubicBezTo>
                  <a:pt x="97688" y="41769"/>
                  <a:pt x="97686" y="41769"/>
                  <a:pt x="97685" y="41769"/>
                </a:cubicBezTo>
                <a:lnTo>
                  <a:pt x="97679" y="41595"/>
                </a:lnTo>
                <a:cubicBezTo>
                  <a:pt x="97630" y="40807"/>
                  <a:pt x="97605" y="40003"/>
                  <a:pt x="97606" y="39187"/>
                </a:cubicBezTo>
                <a:cubicBezTo>
                  <a:pt x="97593" y="39040"/>
                  <a:pt x="97592" y="38893"/>
                  <a:pt x="97592" y="38745"/>
                </a:cubicBezTo>
                <a:lnTo>
                  <a:pt x="97598" y="38447"/>
                </a:lnTo>
                <a:lnTo>
                  <a:pt x="97603" y="38448"/>
                </a:lnTo>
                <a:close/>
                <a:moveTo>
                  <a:pt x="97468" y="38435"/>
                </a:moveTo>
                <a:lnTo>
                  <a:pt x="97468" y="38448"/>
                </a:lnTo>
                <a:lnTo>
                  <a:pt x="97473" y="38447"/>
                </a:lnTo>
                <a:lnTo>
                  <a:pt x="97479" y="38745"/>
                </a:lnTo>
                <a:cubicBezTo>
                  <a:pt x="97479" y="38893"/>
                  <a:pt x="97478" y="39040"/>
                  <a:pt x="97465" y="39187"/>
                </a:cubicBezTo>
                <a:cubicBezTo>
                  <a:pt x="97466" y="40003"/>
                  <a:pt x="97441" y="40807"/>
                  <a:pt x="97392" y="41595"/>
                </a:cubicBezTo>
                <a:lnTo>
                  <a:pt x="97386" y="41769"/>
                </a:lnTo>
                <a:cubicBezTo>
                  <a:pt x="97385" y="41769"/>
                  <a:pt x="97383" y="41769"/>
                  <a:pt x="97381" y="41771"/>
                </a:cubicBezTo>
                <a:cubicBezTo>
                  <a:pt x="96887" y="50959"/>
                  <a:pt x="94120" y="58271"/>
                  <a:pt x="90588" y="59818"/>
                </a:cubicBezTo>
                <a:lnTo>
                  <a:pt x="90587" y="59848"/>
                </a:lnTo>
                <a:cubicBezTo>
                  <a:pt x="90535" y="59874"/>
                  <a:pt x="90483" y="59899"/>
                  <a:pt x="90428" y="59888"/>
                </a:cubicBezTo>
                <a:cubicBezTo>
                  <a:pt x="90121" y="60032"/>
                  <a:pt x="89807" y="60110"/>
                  <a:pt x="89488" y="60124"/>
                </a:cubicBezTo>
                <a:lnTo>
                  <a:pt x="89320" y="60166"/>
                </a:lnTo>
                <a:lnTo>
                  <a:pt x="89320" y="60153"/>
                </a:lnTo>
                <a:lnTo>
                  <a:pt x="89315" y="60154"/>
                </a:lnTo>
                <a:cubicBezTo>
                  <a:pt x="89309" y="60055"/>
                  <a:pt x="89309" y="59956"/>
                  <a:pt x="89309" y="59856"/>
                </a:cubicBezTo>
                <a:cubicBezTo>
                  <a:pt x="89309" y="59708"/>
                  <a:pt x="89310" y="59561"/>
                  <a:pt x="89322" y="59414"/>
                </a:cubicBezTo>
                <a:cubicBezTo>
                  <a:pt x="89322" y="58598"/>
                  <a:pt x="89346" y="57794"/>
                  <a:pt x="89396" y="57006"/>
                </a:cubicBezTo>
                <a:lnTo>
                  <a:pt x="89401" y="56832"/>
                </a:lnTo>
                <a:cubicBezTo>
                  <a:pt x="89403" y="56832"/>
                  <a:pt x="89405" y="56832"/>
                  <a:pt x="89406" y="56831"/>
                </a:cubicBezTo>
                <a:cubicBezTo>
                  <a:pt x="89901" y="47642"/>
                  <a:pt x="92667" y="40330"/>
                  <a:pt x="96199" y="38783"/>
                </a:cubicBezTo>
                <a:lnTo>
                  <a:pt x="96200" y="38753"/>
                </a:lnTo>
                <a:cubicBezTo>
                  <a:pt x="96253" y="38727"/>
                  <a:pt x="96305" y="38702"/>
                  <a:pt x="96360" y="38713"/>
                </a:cubicBezTo>
                <a:cubicBezTo>
                  <a:pt x="96667" y="38569"/>
                  <a:pt x="96981" y="38491"/>
                  <a:pt x="97299" y="38477"/>
                </a:cubicBezTo>
                <a:close/>
                <a:moveTo>
                  <a:pt x="80948" y="38435"/>
                </a:moveTo>
                <a:lnTo>
                  <a:pt x="81117" y="38477"/>
                </a:lnTo>
                <a:cubicBezTo>
                  <a:pt x="81435" y="38491"/>
                  <a:pt x="81749" y="38569"/>
                  <a:pt x="82056" y="38713"/>
                </a:cubicBezTo>
                <a:cubicBezTo>
                  <a:pt x="82111" y="38702"/>
                  <a:pt x="82163" y="38727"/>
                  <a:pt x="82216" y="38753"/>
                </a:cubicBezTo>
                <a:lnTo>
                  <a:pt x="82217" y="38783"/>
                </a:lnTo>
                <a:cubicBezTo>
                  <a:pt x="85749" y="40330"/>
                  <a:pt x="88515" y="47642"/>
                  <a:pt x="89010" y="56831"/>
                </a:cubicBezTo>
                <a:cubicBezTo>
                  <a:pt x="89011" y="56832"/>
                  <a:pt x="89013" y="56832"/>
                  <a:pt x="89015" y="56832"/>
                </a:cubicBezTo>
                <a:lnTo>
                  <a:pt x="89020" y="57006"/>
                </a:lnTo>
                <a:cubicBezTo>
                  <a:pt x="89070" y="57794"/>
                  <a:pt x="89094" y="58598"/>
                  <a:pt x="89094" y="59414"/>
                </a:cubicBezTo>
                <a:cubicBezTo>
                  <a:pt x="89106" y="59561"/>
                  <a:pt x="89107" y="59708"/>
                  <a:pt x="89107" y="59856"/>
                </a:cubicBezTo>
                <a:cubicBezTo>
                  <a:pt x="89107" y="59956"/>
                  <a:pt x="89107" y="60055"/>
                  <a:pt x="89101" y="60154"/>
                </a:cubicBezTo>
                <a:lnTo>
                  <a:pt x="89096" y="60153"/>
                </a:lnTo>
                <a:lnTo>
                  <a:pt x="89096" y="60166"/>
                </a:lnTo>
                <a:lnTo>
                  <a:pt x="88928" y="60124"/>
                </a:lnTo>
                <a:cubicBezTo>
                  <a:pt x="88609" y="60110"/>
                  <a:pt x="88295" y="60032"/>
                  <a:pt x="87988" y="59888"/>
                </a:cubicBezTo>
                <a:cubicBezTo>
                  <a:pt x="87933" y="59899"/>
                  <a:pt x="87881" y="59874"/>
                  <a:pt x="87829" y="59848"/>
                </a:cubicBezTo>
                <a:lnTo>
                  <a:pt x="87828" y="59818"/>
                </a:lnTo>
                <a:cubicBezTo>
                  <a:pt x="84296" y="58271"/>
                  <a:pt x="81529" y="50959"/>
                  <a:pt x="81035" y="41771"/>
                </a:cubicBezTo>
                <a:cubicBezTo>
                  <a:pt x="81033" y="41769"/>
                  <a:pt x="81031" y="41769"/>
                  <a:pt x="81030" y="41769"/>
                </a:cubicBezTo>
                <a:lnTo>
                  <a:pt x="81024" y="41595"/>
                </a:lnTo>
                <a:cubicBezTo>
                  <a:pt x="80975" y="40807"/>
                  <a:pt x="80950" y="40003"/>
                  <a:pt x="80951" y="39187"/>
                </a:cubicBezTo>
                <a:cubicBezTo>
                  <a:pt x="80938" y="39040"/>
                  <a:pt x="80937" y="38893"/>
                  <a:pt x="80937" y="38745"/>
                </a:cubicBezTo>
                <a:lnTo>
                  <a:pt x="80943" y="38447"/>
                </a:lnTo>
                <a:lnTo>
                  <a:pt x="80948" y="38448"/>
                </a:lnTo>
                <a:close/>
                <a:moveTo>
                  <a:pt x="80813" y="38435"/>
                </a:moveTo>
                <a:lnTo>
                  <a:pt x="80813" y="38448"/>
                </a:lnTo>
                <a:lnTo>
                  <a:pt x="80818" y="38447"/>
                </a:lnTo>
                <a:lnTo>
                  <a:pt x="80824" y="38745"/>
                </a:lnTo>
                <a:cubicBezTo>
                  <a:pt x="80824" y="38893"/>
                  <a:pt x="80823" y="39040"/>
                  <a:pt x="80810" y="39187"/>
                </a:cubicBezTo>
                <a:cubicBezTo>
                  <a:pt x="80811" y="40003"/>
                  <a:pt x="80786" y="40807"/>
                  <a:pt x="80737" y="41595"/>
                </a:cubicBezTo>
                <a:lnTo>
                  <a:pt x="80731" y="41769"/>
                </a:lnTo>
                <a:cubicBezTo>
                  <a:pt x="80730" y="41769"/>
                  <a:pt x="80728" y="41769"/>
                  <a:pt x="80726" y="41771"/>
                </a:cubicBezTo>
                <a:cubicBezTo>
                  <a:pt x="80232" y="50959"/>
                  <a:pt x="77465" y="58271"/>
                  <a:pt x="73933" y="59818"/>
                </a:cubicBezTo>
                <a:lnTo>
                  <a:pt x="73932" y="59848"/>
                </a:lnTo>
                <a:cubicBezTo>
                  <a:pt x="73880" y="59874"/>
                  <a:pt x="73828" y="59899"/>
                  <a:pt x="73773" y="59888"/>
                </a:cubicBezTo>
                <a:cubicBezTo>
                  <a:pt x="73466" y="60032"/>
                  <a:pt x="73152" y="60110"/>
                  <a:pt x="72833" y="60124"/>
                </a:cubicBezTo>
                <a:lnTo>
                  <a:pt x="72665" y="60166"/>
                </a:lnTo>
                <a:lnTo>
                  <a:pt x="72665" y="60153"/>
                </a:lnTo>
                <a:lnTo>
                  <a:pt x="72660" y="60154"/>
                </a:lnTo>
                <a:cubicBezTo>
                  <a:pt x="72654" y="60055"/>
                  <a:pt x="72654" y="59956"/>
                  <a:pt x="72654" y="59856"/>
                </a:cubicBezTo>
                <a:cubicBezTo>
                  <a:pt x="72654" y="59708"/>
                  <a:pt x="72654" y="59561"/>
                  <a:pt x="72667" y="59414"/>
                </a:cubicBezTo>
                <a:cubicBezTo>
                  <a:pt x="72667" y="58598"/>
                  <a:pt x="72691" y="57794"/>
                  <a:pt x="72741" y="57006"/>
                </a:cubicBezTo>
                <a:lnTo>
                  <a:pt x="72746" y="56832"/>
                </a:lnTo>
                <a:cubicBezTo>
                  <a:pt x="72748" y="56832"/>
                  <a:pt x="72750" y="56832"/>
                  <a:pt x="72751" y="56831"/>
                </a:cubicBezTo>
                <a:cubicBezTo>
                  <a:pt x="73246" y="47642"/>
                  <a:pt x="76012" y="40330"/>
                  <a:pt x="79544" y="38783"/>
                </a:cubicBezTo>
                <a:lnTo>
                  <a:pt x="79545" y="38753"/>
                </a:lnTo>
                <a:cubicBezTo>
                  <a:pt x="79598" y="38727"/>
                  <a:pt x="79650" y="38702"/>
                  <a:pt x="79705" y="38713"/>
                </a:cubicBezTo>
                <a:cubicBezTo>
                  <a:pt x="80012" y="38569"/>
                  <a:pt x="80326" y="38491"/>
                  <a:pt x="80644" y="38477"/>
                </a:cubicBezTo>
                <a:close/>
                <a:moveTo>
                  <a:pt x="64293" y="38435"/>
                </a:moveTo>
                <a:lnTo>
                  <a:pt x="64461" y="38477"/>
                </a:lnTo>
                <a:cubicBezTo>
                  <a:pt x="64780" y="38491"/>
                  <a:pt x="65094" y="38569"/>
                  <a:pt x="65401" y="38713"/>
                </a:cubicBezTo>
                <a:cubicBezTo>
                  <a:pt x="65456" y="38702"/>
                  <a:pt x="65508" y="38727"/>
                  <a:pt x="65561" y="38753"/>
                </a:cubicBezTo>
                <a:lnTo>
                  <a:pt x="65562" y="38783"/>
                </a:lnTo>
                <a:cubicBezTo>
                  <a:pt x="69094" y="40330"/>
                  <a:pt x="71860" y="47642"/>
                  <a:pt x="72355" y="56831"/>
                </a:cubicBezTo>
                <a:cubicBezTo>
                  <a:pt x="72356" y="56832"/>
                  <a:pt x="72358" y="56832"/>
                  <a:pt x="72360" y="56832"/>
                </a:cubicBezTo>
                <a:lnTo>
                  <a:pt x="72365" y="57006"/>
                </a:lnTo>
                <a:cubicBezTo>
                  <a:pt x="72415" y="57794"/>
                  <a:pt x="72439" y="58598"/>
                  <a:pt x="72439" y="59414"/>
                </a:cubicBezTo>
                <a:cubicBezTo>
                  <a:pt x="72451" y="59561"/>
                  <a:pt x="72452" y="59708"/>
                  <a:pt x="72452" y="59856"/>
                </a:cubicBezTo>
                <a:cubicBezTo>
                  <a:pt x="72452" y="59956"/>
                  <a:pt x="72452" y="60055"/>
                  <a:pt x="72446" y="60154"/>
                </a:cubicBezTo>
                <a:lnTo>
                  <a:pt x="72441" y="60153"/>
                </a:lnTo>
                <a:lnTo>
                  <a:pt x="72441" y="60166"/>
                </a:lnTo>
                <a:lnTo>
                  <a:pt x="72273" y="60124"/>
                </a:lnTo>
                <a:cubicBezTo>
                  <a:pt x="71954" y="60110"/>
                  <a:pt x="71640" y="60032"/>
                  <a:pt x="71333" y="59888"/>
                </a:cubicBezTo>
                <a:cubicBezTo>
                  <a:pt x="71278" y="59899"/>
                  <a:pt x="71226" y="59874"/>
                  <a:pt x="71174" y="59848"/>
                </a:cubicBezTo>
                <a:lnTo>
                  <a:pt x="71173" y="59818"/>
                </a:lnTo>
                <a:cubicBezTo>
                  <a:pt x="67641" y="58271"/>
                  <a:pt x="64874" y="50959"/>
                  <a:pt x="64380" y="41771"/>
                </a:cubicBezTo>
                <a:cubicBezTo>
                  <a:pt x="64378" y="41769"/>
                  <a:pt x="64376" y="41769"/>
                  <a:pt x="64375" y="41769"/>
                </a:cubicBezTo>
                <a:lnTo>
                  <a:pt x="64369" y="41595"/>
                </a:lnTo>
                <a:cubicBezTo>
                  <a:pt x="64319" y="40807"/>
                  <a:pt x="64295" y="40003"/>
                  <a:pt x="64296" y="39187"/>
                </a:cubicBezTo>
                <a:cubicBezTo>
                  <a:pt x="64283" y="39040"/>
                  <a:pt x="64282" y="38893"/>
                  <a:pt x="64282" y="38745"/>
                </a:cubicBezTo>
                <a:lnTo>
                  <a:pt x="64288" y="38447"/>
                </a:lnTo>
                <a:lnTo>
                  <a:pt x="64293" y="38448"/>
                </a:lnTo>
                <a:close/>
                <a:moveTo>
                  <a:pt x="64158" y="38435"/>
                </a:moveTo>
                <a:lnTo>
                  <a:pt x="64158" y="38448"/>
                </a:lnTo>
                <a:lnTo>
                  <a:pt x="64163" y="38447"/>
                </a:lnTo>
                <a:lnTo>
                  <a:pt x="64169" y="38745"/>
                </a:lnTo>
                <a:cubicBezTo>
                  <a:pt x="64169" y="38893"/>
                  <a:pt x="64168" y="39040"/>
                  <a:pt x="64155" y="39187"/>
                </a:cubicBezTo>
                <a:cubicBezTo>
                  <a:pt x="64156" y="40003"/>
                  <a:pt x="64131" y="40807"/>
                  <a:pt x="64082" y="41595"/>
                </a:cubicBezTo>
                <a:lnTo>
                  <a:pt x="64076" y="41769"/>
                </a:lnTo>
                <a:cubicBezTo>
                  <a:pt x="64075" y="41769"/>
                  <a:pt x="64073" y="41769"/>
                  <a:pt x="64071" y="41771"/>
                </a:cubicBezTo>
                <a:cubicBezTo>
                  <a:pt x="63576" y="50959"/>
                  <a:pt x="60810" y="58271"/>
                  <a:pt x="57278" y="59818"/>
                </a:cubicBezTo>
                <a:lnTo>
                  <a:pt x="57277" y="59848"/>
                </a:lnTo>
                <a:cubicBezTo>
                  <a:pt x="57225" y="59874"/>
                  <a:pt x="57172" y="59899"/>
                  <a:pt x="57118" y="59888"/>
                </a:cubicBezTo>
                <a:cubicBezTo>
                  <a:pt x="56811" y="60032"/>
                  <a:pt x="56497" y="60110"/>
                  <a:pt x="56178" y="60124"/>
                </a:cubicBezTo>
                <a:lnTo>
                  <a:pt x="56010" y="60166"/>
                </a:lnTo>
                <a:lnTo>
                  <a:pt x="56010" y="60153"/>
                </a:lnTo>
                <a:lnTo>
                  <a:pt x="56005" y="60154"/>
                </a:lnTo>
                <a:cubicBezTo>
                  <a:pt x="55999" y="60055"/>
                  <a:pt x="55999" y="59956"/>
                  <a:pt x="55999" y="59856"/>
                </a:cubicBezTo>
                <a:cubicBezTo>
                  <a:pt x="55999" y="59708"/>
                  <a:pt x="55999" y="59561"/>
                  <a:pt x="56012" y="59414"/>
                </a:cubicBezTo>
                <a:cubicBezTo>
                  <a:pt x="56012" y="58598"/>
                  <a:pt x="56036" y="57794"/>
                  <a:pt x="56086" y="57006"/>
                </a:cubicBezTo>
                <a:lnTo>
                  <a:pt x="56091" y="56832"/>
                </a:lnTo>
                <a:cubicBezTo>
                  <a:pt x="56093" y="56832"/>
                  <a:pt x="56094" y="56832"/>
                  <a:pt x="56096" y="56831"/>
                </a:cubicBezTo>
                <a:cubicBezTo>
                  <a:pt x="56591" y="47642"/>
                  <a:pt x="59357" y="40330"/>
                  <a:pt x="62889" y="38783"/>
                </a:cubicBezTo>
                <a:lnTo>
                  <a:pt x="62890" y="38753"/>
                </a:lnTo>
                <a:cubicBezTo>
                  <a:pt x="62942" y="38727"/>
                  <a:pt x="62995" y="38702"/>
                  <a:pt x="63050" y="38713"/>
                </a:cubicBezTo>
                <a:cubicBezTo>
                  <a:pt x="63357" y="38569"/>
                  <a:pt x="63671" y="38491"/>
                  <a:pt x="63989" y="38477"/>
                </a:cubicBezTo>
                <a:close/>
                <a:moveTo>
                  <a:pt x="47638" y="38435"/>
                </a:moveTo>
                <a:lnTo>
                  <a:pt x="47806" y="38477"/>
                </a:lnTo>
                <a:cubicBezTo>
                  <a:pt x="48125" y="38491"/>
                  <a:pt x="48439" y="38569"/>
                  <a:pt x="48746" y="38713"/>
                </a:cubicBezTo>
                <a:cubicBezTo>
                  <a:pt x="48801" y="38702"/>
                  <a:pt x="48853" y="38727"/>
                  <a:pt x="48906" y="38753"/>
                </a:cubicBezTo>
                <a:lnTo>
                  <a:pt x="48907" y="38783"/>
                </a:lnTo>
                <a:cubicBezTo>
                  <a:pt x="52439" y="40330"/>
                  <a:pt x="55205" y="47642"/>
                  <a:pt x="55700" y="56831"/>
                </a:cubicBezTo>
                <a:cubicBezTo>
                  <a:pt x="55701" y="56832"/>
                  <a:pt x="55703" y="56832"/>
                  <a:pt x="55705" y="56832"/>
                </a:cubicBezTo>
                <a:lnTo>
                  <a:pt x="55710" y="57006"/>
                </a:lnTo>
                <a:cubicBezTo>
                  <a:pt x="55760" y="57794"/>
                  <a:pt x="55784" y="58598"/>
                  <a:pt x="55783" y="59414"/>
                </a:cubicBezTo>
                <a:cubicBezTo>
                  <a:pt x="55796" y="59561"/>
                  <a:pt x="55797" y="59708"/>
                  <a:pt x="55797" y="59856"/>
                </a:cubicBezTo>
                <a:cubicBezTo>
                  <a:pt x="55797" y="59956"/>
                  <a:pt x="55797" y="60055"/>
                  <a:pt x="55791" y="60154"/>
                </a:cubicBezTo>
                <a:lnTo>
                  <a:pt x="55786" y="60153"/>
                </a:lnTo>
                <a:lnTo>
                  <a:pt x="55786" y="60166"/>
                </a:lnTo>
                <a:lnTo>
                  <a:pt x="55617" y="60124"/>
                </a:lnTo>
                <a:cubicBezTo>
                  <a:pt x="55299" y="60110"/>
                  <a:pt x="54985" y="60032"/>
                  <a:pt x="54678" y="59888"/>
                </a:cubicBezTo>
                <a:cubicBezTo>
                  <a:pt x="54623" y="59899"/>
                  <a:pt x="54571" y="59874"/>
                  <a:pt x="54519" y="59848"/>
                </a:cubicBezTo>
                <a:lnTo>
                  <a:pt x="54517" y="59818"/>
                </a:lnTo>
                <a:cubicBezTo>
                  <a:pt x="50985" y="58271"/>
                  <a:pt x="48219" y="50959"/>
                  <a:pt x="47725" y="41771"/>
                </a:cubicBezTo>
                <a:cubicBezTo>
                  <a:pt x="47723" y="41769"/>
                  <a:pt x="47721" y="41769"/>
                  <a:pt x="47720" y="41769"/>
                </a:cubicBezTo>
                <a:lnTo>
                  <a:pt x="47714" y="41595"/>
                </a:lnTo>
                <a:cubicBezTo>
                  <a:pt x="47664" y="40807"/>
                  <a:pt x="47640" y="40003"/>
                  <a:pt x="47641" y="39187"/>
                </a:cubicBezTo>
                <a:cubicBezTo>
                  <a:pt x="47628" y="39040"/>
                  <a:pt x="47627" y="38893"/>
                  <a:pt x="47627" y="38745"/>
                </a:cubicBezTo>
                <a:lnTo>
                  <a:pt x="47633" y="38447"/>
                </a:lnTo>
                <a:lnTo>
                  <a:pt x="47638" y="38448"/>
                </a:lnTo>
                <a:close/>
                <a:moveTo>
                  <a:pt x="47503" y="38435"/>
                </a:moveTo>
                <a:lnTo>
                  <a:pt x="47503" y="38448"/>
                </a:lnTo>
                <a:lnTo>
                  <a:pt x="47508" y="38447"/>
                </a:lnTo>
                <a:lnTo>
                  <a:pt x="47514" y="38745"/>
                </a:lnTo>
                <a:cubicBezTo>
                  <a:pt x="47514" y="38893"/>
                  <a:pt x="47513" y="39040"/>
                  <a:pt x="47500" y="39187"/>
                </a:cubicBezTo>
                <a:cubicBezTo>
                  <a:pt x="47500" y="40003"/>
                  <a:pt x="47476" y="40807"/>
                  <a:pt x="47427" y="41595"/>
                </a:cubicBezTo>
                <a:lnTo>
                  <a:pt x="47421" y="41769"/>
                </a:lnTo>
                <a:cubicBezTo>
                  <a:pt x="47420" y="41769"/>
                  <a:pt x="47418" y="41769"/>
                  <a:pt x="47416" y="41771"/>
                </a:cubicBezTo>
                <a:cubicBezTo>
                  <a:pt x="46921" y="50959"/>
                  <a:pt x="44155" y="58271"/>
                  <a:pt x="40623" y="59818"/>
                </a:cubicBezTo>
                <a:lnTo>
                  <a:pt x="40622" y="59848"/>
                </a:lnTo>
                <a:cubicBezTo>
                  <a:pt x="40570" y="59874"/>
                  <a:pt x="40517" y="59899"/>
                  <a:pt x="40463" y="59888"/>
                </a:cubicBezTo>
                <a:cubicBezTo>
                  <a:pt x="40156" y="60032"/>
                  <a:pt x="39842" y="60110"/>
                  <a:pt x="39523" y="60124"/>
                </a:cubicBezTo>
                <a:lnTo>
                  <a:pt x="39355" y="60166"/>
                </a:lnTo>
                <a:lnTo>
                  <a:pt x="39355" y="60153"/>
                </a:lnTo>
                <a:lnTo>
                  <a:pt x="39350" y="60154"/>
                </a:lnTo>
                <a:cubicBezTo>
                  <a:pt x="39344" y="60055"/>
                  <a:pt x="39344" y="59956"/>
                  <a:pt x="39344" y="59856"/>
                </a:cubicBezTo>
                <a:cubicBezTo>
                  <a:pt x="39344" y="59708"/>
                  <a:pt x="39344" y="59561"/>
                  <a:pt x="39357" y="59414"/>
                </a:cubicBezTo>
                <a:cubicBezTo>
                  <a:pt x="39357" y="58598"/>
                  <a:pt x="39381" y="57794"/>
                  <a:pt x="39431" y="57006"/>
                </a:cubicBezTo>
                <a:lnTo>
                  <a:pt x="39436" y="56832"/>
                </a:lnTo>
                <a:cubicBezTo>
                  <a:pt x="39438" y="56832"/>
                  <a:pt x="39439" y="56832"/>
                  <a:pt x="39441" y="56831"/>
                </a:cubicBezTo>
                <a:cubicBezTo>
                  <a:pt x="39936" y="47642"/>
                  <a:pt x="42702" y="40330"/>
                  <a:pt x="46234" y="38783"/>
                </a:cubicBezTo>
                <a:lnTo>
                  <a:pt x="46235" y="38753"/>
                </a:lnTo>
                <a:cubicBezTo>
                  <a:pt x="46287" y="38727"/>
                  <a:pt x="46340" y="38702"/>
                  <a:pt x="46395" y="38713"/>
                </a:cubicBezTo>
                <a:cubicBezTo>
                  <a:pt x="46702" y="38569"/>
                  <a:pt x="47016" y="38491"/>
                  <a:pt x="47334" y="38477"/>
                </a:cubicBezTo>
                <a:close/>
                <a:moveTo>
                  <a:pt x="30983" y="38435"/>
                </a:moveTo>
                <a:lnTo>
                  <a:pt x="31151" y="38477"/>
                </a:lnTo>
                <a:cubicBezTo>
                  <a:pt x="31470" y="38491"/>
                  <a:pt x="31784" y="38569"/>
                  <a:pt x="32091" y="38713"/>
                </a:cubicBezTo>
                <a:cubicBezTo>
                  <a:pt x="32146" y="38702"/>
                  <a:pt x="32198" y="38727"/>
                  <a:pt x="32251" y="38753"/>
                </a:cubicBezTo>
                <a:lnTo>
                  <a:pt x="32252" y="38783"/>
                </a:lnTo>
                <a:cubicBezTo>
                  <a:pt x="35784" y="40330"/>
                  <a:pt x="38550" y="47642"/>
                  <a:pt x="39045" y="56831"/>
                </a:cubicBezTo>
                <a:cubicBezTo>
                  <a:pt x="39046" y="56832"/>
                  <a:pt x="39048" y="56832"/>
                  <a:pt x="39050" y="56832"/>
                </a:cubicBezTo>
                <a:lnTo>
                  <a:pt x="39055" y="57006"/>
                </a:lnTo>
                <a:cubicBezTo>
                  <a:pt x="39105" y="57794"/>
                  <a:pt x="39129" y="58598"/>
                  <a:pt x="39128" y="59414"/>
                </a:cubicBezTo>
                <a:cubicBezTo>
                  <a:pt x="39141" y="59561"/>
                  <a:pt x="39142" y="59708"/>
                  <a:pt x="39142" y="59856"/>
                </a:cubicBezTo>
                <a:cubicBezTo>
                  <a:pt x="39142" y="59956"/>
                  <a:pt x="39142" y="60055"/>
                  <a:pt x="39136" y="60154"/>
                </a:cubicBezTo>
                <a:lnTo>
                  <a:pt x="39131" y="60153"/>
                </a:lnTo>
                <a:lnTo>
                  <a:pt x="39131" y="60166"/>
                </a:lnTo>
                <a:lnTo>
                  <a:pt x="38962" y="60124"/>
                </a:lnTo>
                <a:cubicBezTo>
                  <a:pt x="38644" y="60110"/>
                  <a:pt x="38330" y="60032"/>
                  <a:pt x="38023" y="59888"/>
                </a:cubicBezTo>
                <a:cubicBezTo>
                  <a:pt x="37968" y="59899"/>
                  <a:pt x="37916" y="59874"/>
                  <a:pt x="37864" y="59848"/>
                </a:cubicBezTo>
                <a:lnTo>
                  <a:pt x="37862" y="59818"/>
                </a:lnTo>
                <a:cubicBezTo>
                  <a:pt x="34330" y="58271"/>
                  <a:pt x="31564" y="50959"/>
                  <a:pt x="31069" y="41771"/>
                </a:cubicBezTo>
                <a:cubicBezTo>
                  <a:pt x="31068" y="41769"/>
                  <a:pt x="31066" y="41769"/>
                  <a:pt x="31065" y="41769"/>
                </a:cubicBezTo>
                <a:lnTo>
                  <a:pt x="31059" y="41595"/>
                </a:lnTo>
                <a:cubicBezTo>
                  <a:pt x="31009" y="40807"/>
                  <a:pt x="30985" y="40003"/>
                  <a:pt x="30986" y="39187"/>
                </a:cubicBezTo>
                <a:cubicBezTo>
                  <a:pt x="30973" y="39040"/>
                  <a:pt x="30972" y="38893"/>
                  <a:pt x="30972" y="38745"/>
                </a:cubicBezTo>
                <a:lnTo>
                  <a:pt x="30978" y="38447"/>
                </a:lnTo>
                <a:lnTo>
                  <a:pt x="30983" y="38448"/>
                </a:lnTo>
                <a:close/>
                <a:moveTo>
                  <a:pt x="30848" y="38435"/>
                </a:moveTo>
                <a:lnTo>
                  <a:pt x="30848" y="38448"/>
                </a:lnTo>
                <a:lnTo>
                  <a:pt x="30853" y="38447"/>
                </a:lnTo>
                <a:lnTo>
                  <a:pt x="30859" y="38745"/>
                </a:lnTo>
                <a:cubicBezTo>
                  <a:pt x="30859" y="38893"/>
                  <a:pt x="30858" y="39040"/>
                  <a:pt x="30845" y="39187"/>
                </a:cubicBezTo>
                <a:cubicBezTo>
                  <a:pt x="30845" y="40003"/>
                  <a:pt x="30821" y="40807"/>
                  <a:pt x="30772" y="41595"/>
                </a:cubicBezTo>
                <a:lnTo>
                  <a:pt x="30766" y="41769"/>
                </a:lnTo>
                <a:cubicBezTo>
                  <a:pt x="30765" y="41769"/>
                  <a:pt x="30763" y="41769"/>
                  <a:pt x="30761" y="41771"/>
                </a:cubicBezTo>
                <a:cubicBezTo>
                  <a:pt x="30266" y="50959"/>
                  <a:pt x="27500" y="58271"/>
                  <a:pt x="23968" y="59818"/>
                </a:cubicBezTo>
                <a:lnTo>
                  <a:pt x="23967" y="59848"/>
                </a:lnTo>
                <a:cubicBezTo>
                  <a:pt x="23915" y="59874"/>
                  <a:pt x="23862" y="59899"/>
                  <a:pt x="23808" y="59888"/>
                </a:cubicBezTo>
                <a:cubicBezTo>
                  <a:pt x="23501" y="60032"/>
                  <a:pt x="23187" y="60110"/>
                  <a:pt x="22868" y="60124"/>
                </a:cubicBezTo>
                <a:lnTo>
                  <a:pt x="22700" y="60166"/>
                </a:lnTo>
                <a:lnTo>
                  <a:pt x="22700" y="60153"/>
                </a:lnTo>
                <a:lnTo>
                  <a:pt x="22695" y="60154"/>
                </a:lnTo>
                <a:cubicBezTo>
                  <a:pt x="22689" y="60055"/>
                  <a:pt x="22689" y="59956"/>
                  <a:pt x="22689" y="59856"/>
                </a:cubicBezTo>
                <a:cubicBezTo>
                  <a:pt x="22689" y="59708"/>
                  <a:pt x="22689" y="59561"/>
                  <a:pt x="22702" y="59414"/>
                </a:cubicBezTo>
                <a:cubicBezTo>
                  <a:pt x="22702" y="58598"/>
                  <a:pt x="22726" y="57794"/>
                  <a:pt x="22776" y="57006"/>
                </a:cubicBezTo>
                <a:lnTo>
                  <a:pt x="22781" y="56832"/>
                </a:lnTo>
                <a:cubicBezTo>
                  <a:pt x="22783" y="56832"/>
                  <a:pt x="22784" y="56832"/>
                  <a:pt x="22786" y="56831"/>
                </a:cubicBezTo>
                <a:cubicBezTo>
                  <a:pt x="23281" y="47642"/>
                  <a:pt x="26047" y="40330"/>
                  <a:pt x="29579" y="38783"/>
                </a:cubicBezTo>
                <a:lnTo>
                  <a:pt x="29580" y="38753"/>
                </a:lnTo>
                <a:cubicBezTo>
                  <a:pt x="29632" y="38727"/>
                  <a:pt x="29685" y="38702"/>
                  <a:pt x="29740" y="38713"/>
                </a:cubicBezTo>
                <a:cubicBezTo>
                  <a:pt x="30047" y="38569"/>
                  <a:pt x="30361" y="38491"/>
                  <a:pt x="30679" y="38477"/>
                </a:cubicBezTo>
                <a:close/>
                <a:moveTo>
                  <a:pt x="14328" y="38435"/>
                </a:moveTo>
                <a:lnTo>
                  <a:pt x="14496" y="38477"/>
                </a:lnTo>
                <a:cubicBezTo>
                  <a:pt x="14815" y="38491"/>
                  <a:pt x="15129" y="38569"/>
                  <a:pt x="15436" y="38713"/>
                </a:cubicBezTo>
                <a:cubicBezTo>
                  <a:pt x="15491" y="38702"/>
                  <a:pt x="15543" y="38727"/>
                  <a:pt x="15596" y="38753"/>
                </a:cubicBezTo>
                <a:lnTo>
                  <a:pt x="15597" y="38783"/>
                </a:lnTo>
                <a:cubicBezTo>
                  <a:pt x="19129" y="40330"/>
                  <a:pt x="21895" y="47642"/>
                  <a:pt x="22390" y="56831"/>
                </a:cubicBezTo>
                <a:cubicBezTo>
                  <a:pt x="22391" y="56832"/>
                  <a:pt x="22393" y="56832"/>
                  <a:pt x="22395" y="56832"/>
                </a:cubicBezTo>
                <a:lnTo>
                  <a:pt x="22400" y="57006"/>
                </a:lnTo>
                <a:cubicBezTo>
                  <a:pt x="22450" y="57794"/>
                  <a:pt x="22474" y="58598"/>
                  <a:pt x="22473" y="59414"/>
                </a:cubicBezTo>
                <a:cubicBezTo>
                  <a:pt x="22486" y="59561"/>
                  <a:pt x="22487" y="59708"/>
                  <a:pt x="22487" y="59856"/>
                </a:cubicBezTo>
                <a:cubicBezTo>
                  <a:pt x="22487" y="59956"/>
                  <a:pt x="22487" y="60055"/>
                  <a:pt x="22481" y="60154"/>
                </a:cubicBezTo>
                <a:lnTo>
                  <a:pt x="22476" y="60153"/>
                </a:lnTo>
                <a:lnTo>
                  <a:pt x="22476" y="60166"/>
                </a:lnTo>
                <a:lnTo>
                  <a:pt x="22307" y="60124"/>
                </a:lnTo>
                <a:cubicBezTo>
                  <a:pt x="21989" y="60110"/>
                  <a:pt x="21675" y="60032"/>
                  <a:pt x="21368" y="59888"/>
                </a:cubicBezTo>
                <a:cubicBezTo>
                  <a:pt x="21313" y="59899"/>
                  <a:pt x="21261" y="59874"/>
                  <a:pt x="21209" y="59848"/>
                </a:cubicBezTo>
                <a:lnTo>
                  <a:pt x="21207" y="59818"/>
                </a:lnTo>
                <a:cubicBezTo>
                  <a:pt x="17675" y="58271"/>
                  <a:pt x="14909" y="50959"/>
                  <a:pt x="14414" y="41771"/>
                </a:cubicBezTo>
                <a:cubicBezTo>
                  <a:pt x="14413" y="41769"/>
                  <a:pt x="14411" y="41769"/>
                  <a:pt x="14409" y="41769"/>
                </a:cubicBezTo>
                <a:lnTo>
                  <a:pt x="14404" y="41595"/>
                </a:lnTo>
                <a:cubicBezTo>
                  <a:pt x="14354" y="40807"/>
                  <a:pt x="14330" y="40003"/>
                  <a:pt x="14331" y="39187"/>
                </a:cubicBezTo>
                <a:cubicBezTo>
                  <a:pt x="14318" y="39040"/>
                  <a:pt x="14317" y="38893"/>
                  <a:pt x="14317" y="38745"/>
                </a:cubicBezTo>
                <a:lnTo>
                  <a:pt x="14323" y="38447"/>
                </a:lnTo>
                <a:lnTo>
                  <a:pt x="14328" y="38448"/>
                </a:lnTo>
                <a:close/>
                <a:moveTo>
                  <a:pt x="14192" y="38435"/>
                </a:moveTo>
                <a:lnTo>
                  <a:pt x="14193" y="38448"/>
                </a:lnTo>
                <a:lnTo>
                  <a:pt x="14198" y="38447"/>
                </a:lnTo>
                <a:lnTo>
                  <a:pt x="14203" y="38745"/>
                </a:lnTo>
                <a:cubicBezTo>
                  <a:pt x="14203" y="38893"/>
                  <a:pt x="14203" y="39040"/>
                  <a:pt x="14190" y="39187"/>
                </a:cubicBezTo>
                <a:cubicBezTo>
                  <a:pt x="14190" y="40003"/>
                  <a:pt x="14166" y="40807"/>
                  <a:pt x="14117" y="41595"/>
                </a:cubicBezTo>
                <a:lnTo>
                  <a:pt x="14111" y="41769"/>
                </a:lnTo>
                <a:cubicBezTo>
                  <a:pt x="14110" y="41769"/>
                  <a:pt x="14108" y="41769"/>
                  <a:pt x="14106" y="41771"/>
                </a:cubicBezTo>
                <a:cubicBezTo>
                  <a:pt x="13611" y="50959"/>
                  <a:pt x="10845" y="58271"/>
                  <a:pt x="7313" y="59818"/>
                </a:cubicBezTo>
                <a:lnTo>
                  <a:pt x="7312" y="59848"/>
                </a:lnTo>
                <a:cubicBezTo>
                  <a:pt x="7260" y="59874"/>
                  <a:pt x="7207" y="59899"/>
                  <a:pt x="7153" y="59888"/>
                </a:cubicBezTo>
                <a:cubicBezTo>
                  <a:pt x="6846" y="60032"/>
                  <a:pt x="6532" y="60110"/>
                  <a:pt x="6213" y="60124"/>
                </a:cubicBezTo>
                <a:lnTo>
                  <a:pt x="6045" y="60166"/>
                </a:lnTo>
                <a:lnTo>
                  <a:pt x="6045" y="60153"/>
                </a:lnTo>
                <a:lnTo>
                  <a:pt x="6040" y="60154"/>
                </a:lnTo>
                <a:cubicBezTo>
                  <a:pt x="6034" y="60055"/>
                  <a:pt x="6034" y="59956"/>
                  <a:pt x="6034" y="59856"/>
                </a:cubicBezTo>
                <a:cubicBezTo>
                  <a:pt x="6034" y="59708"/>
                  <a:pt x="6034" y="59561"/>
                  <a:pt x="6047" y="59414"/>
                </a:cubicBezTo>
                <a:cubicBezTo>
                  <a:pt x="6047" y="58598"/>
                  <a:pt x="6071" y="57794"/>
                  <a:pt x="6121" y="57006"/>
                </a:cubicBezTo>
                <a:lnTo>
                  <a:pt x="6126" y="56832"/>
                </a:lnTo>
                <a:cubicBezTo>
                  <a:pt x="6128" y="56832"/>
                  <a:pt x="6129" y="56832"/>
                  <a:pt x="6131" y="56831"/>
                </a:cubicBezTo>
                <a:cubicBezTo>
                  <a:pt x="6626" y="47642"/>
                  <a:pt x="9392" y="40330"/>
                  <a:pt x="12924" y="38783"/>
                </a:cubicBezTo>
                <a:lnTo>
                  <a:pt x="12925" y="38753"/>
                </a:lnTo>
                <a:cubicBezTo>
                  <a:pt x="12977" y="38727"/>
                  <a:pt x="13030" y="38702"/>
                  <a:pt x="13085" y="38713"/>
                </a:cubicBezTo>
                <a:cubicBezTo>
                  <a:pt x="13392" y="38569"/>
                  <a:pt x="13706" y="38491"/>
                  <a:pt x="14024" y="38477"/>
                </a:cubicBezTo>
                <a:close/>
                <a:moveTo>
                  <a:pt x="107375" y="19700"/>
                </a:moveTo>
                <a:cubicBezTo>
                  <a:pt x="107899" y="26811"/>
                  <a:pt x="110014" y="32448"/>
                  <a:pt x="112723" y="34001"/>
                </a:cubicBezTo>
                <a:cubicBezTo>
                  <a:pt x="112198" y="26890"/>
                  <a:pt x="110084" y="21253"/>
                  <a:pt x="107375" y="19700"/>
                </a:cubicBezTo>
                <a:close/>
                <a:moveTo>
                  <a:pt x="104351" y="19700"/>
                </a:moveTo>
                <a:cubicBezTo>
                  <a:pt x="101642" y="21253"/>
                  <a:pt x="99528" y="26890"/>
                  <a:pt x="99003" y="34001"/>
                </a:cubicBezTo>
                <a:cubicBezTo>
                  <a:pt x="101712" y="32448"/>
                  <a:pt x="103827" y="26811"/>
                  <a:pt x="104351" y="19700"/>
                </a:cubicBezTo>
                <a:close/>
                <a:moveTo>
                  <a:pt x="90720" y="19700"/>
                </a:moveTo>
                <a:cubicBezTo>
                  <a:pt x="91244" y="26811"/>
                  <a:pt x="93359" y="32448"/>
                  <a:pt x="96068" y="34001"/>
                </a:cubicBezTo>
                <a:cubicBezTo>
                  <a:pt x="95543" y="26890"/>
                  <a:pt x="93429" y="21253"/>
                  <a:pt x="90720" y="19700"/>
                </a:cubicBezTo>
                <a:close/>
                <a:moveTo>
                  <a:pt x="87696" y="19700"/>
                </a:moveTo>
                <a:cubicBezTo>
                  <a:pt x="84987" y="21253"/>
                  <a:pt x="82873" y="26890"/>
                  <a:pt x="82348" y="34001"/>
                </a:cubicBezTo>
                <a:cubicBezTo>
                  <a:pt x="85057" y="32448"/>
                  <a:pt x="87172" y="26811"/>
                  <a:pt x="87696" y="19700"/>
                </a:cubicBezTo>
                <a:close/>
                <a:moveTo>
                  <a:pt x="74065" y="19700"/>
                </a:moveTo>
                <a:cubicBezTo>
                  <a:pt x="74589" y="26811"/>
                  <a:pt x="76704" y="32448"/>
                  <a:pt x="79413" y="34001"/>
                </a:cubicBezTo>
                <a:cubicBezTo>
                  <a:pt x="78888" y="26890"/>
                  <a:pt x="76774" y="21253"/>
                  <a:pt x="74065" y="19700"/>
                </a:cubicBezTo>
                <a:close/>
                <a:moveTo>
                  <a:pt x="71041" y="19700"/>
                </a:moveTo>
                <a:cubicBezTo>
                  <a:pt x="68332" y="21253"/>
                  <a:pt x="66218" y="26890"/>
                  <a:pt x="65693" y="34001"/>
                </a:cubicBezTo>
                <a:cubicBezTo>
                  <a:pt x="68402" y="32448"/>
                  <a:pt x="70517" y="26811"/>
                  <a:pt x="71041" y="19700"/>
                </a:cubicBezTo>
                <a:close/>
                <a:moveTo>
                  <a:pt x="57410" y="19700"/>
                </a:moveTo>
                <a:cubicBezTo>
                  <a:pt x="57934" y="26811"/>
                  <a:pt x="60049" y="32448"/>
                  <a:pt x="62758" y="34001"/>
                </a:cubicBezTo>
                <a:cubicBezTo>
                  <a:pt x="62233" y="26890"/>
                  <a:pt x="60119" y="21253"/>
                  <a:pt x="57410" y="19700"/>
                </a:cubicBezTo>
                <a:close/>
                <a:moveTo>
                  <a:pt x="54386" y="19700"/>
                </a:moveTo>
                <a:cubicBezTo>
                  <a:pt x="51677" y="21253"/>
                  <a:pt x="49563" y="26890"/>
                  <a:pt x="49038" y="34001"/>
                </a:cubicBezTo>
                <a:cubicBezTo>
                  <a:pt x="51747" y="32448"/>
                  <a:pt x="53862" y="26811"/>
                  <a:pt x="54386" y="19700"/>
                </a:cubicBezTo>
                <a:close/>
                <a:moveTo>
                  <a:pt x="40755" y="19700"/>
                </a:moveTo>
                <a:cubicBezTo>
                  <a:pt x="41279" y="26811"/>
                  <a:pt x="43394" y="32448"/>
                  <a:pt x="46102" y="34001"/>
                </a:cubicBezTo>
                <a:cubicBezTo>
                  <a:pt x="45578" y="26890"/>
                  <a:pt x="43464" y="21253"/>
                  <a:pt x="40755" y="19700"/>
                </a:cubicBezTo>
                <a:close/>
                <a:moveTo>
                  <a:pt x="37731" y="19700"/>
                </a:moveTo>
                <a:cubicBezTo>
                  <a:pt x="35022" y="21253"/>
                  <a:pt x="32908" y="26890"/>
                  <a:pt x="32383" y="34001"/>
                </a:cubicBezTo>
                <a:cubicBezTo>
                  <a:pt x="35092" y="32448"/>
                  <a:pt x="37206" y="26811"/>
                  <a:pt x="37731" y="19700"/>
                </a:cubicBezTo>
                <a:close/>
                <a:moveTo>
                  <a:pt x="24100" y="19700"/>
                </a:moveTo>
                <a:cubicBezTo>
                  <a:pt x="24624" y="26811"/>
                  <a:pt x="26739" y="32448"/>
                  <a:pt x="29447" y="34001"/>
                </a:cubicBezTo>
                <a:cubicBezTo>
                  <a:pt x="28923" y="26890"/>
                  <a:pt x="26808" y="21253"/>
                  <a:pt x="24100" y="19700"/>
                </a:cubicBezTo>
                <a:close/>
                <a:moveTo>
                  <a:pt x="21076" y="19700"/>
                </a:moveTo>
                <a:cubicBezTo>
                  <a:pt x="18367" y="21253"/>
                  <a:pt x="16253" y="26890"/>
                  <a:pt x="15728" y="34001"/>
                </a:cubicBezTo>
                <a:cubicBezTo>
                  <a:pt x="18437" y="32448"/>
                  <a:pt x="20551" y="26811"/>
                  <a:pt x="21076" y="19700"/>
                </a:cubicBezTo>
                <a:close/>
                <a:moveTo>
                  <a:pt x="7445" y="19700"/>
                </a:moveTo>
                <a:cubicBezTo>
                  <a:pt x="7969" y="26811"/>
                  <a:pt x="10084" y="32448"/>
                  <a:pt x="12792" y="34001"/>
                </a:cubicBezTo>
                <a:cubicBezTo>
                  <a:pt x="12268" y="26890"/>
                  <a:pt x="10153" y="21253"/>
                  <a:pt x="7445" y="19700"/>
                </a:cubicBezTo>
                <a:close/>
                <a:moveTo>
                  <a:pt x="120000" y="17002"/>
                </a:moveTo>
                <a:lnTo>
                  <a:pt x="120000" y="20494"/>
                </a:lnTo>
                <a:cubicBezTo>
                  <a:pt x="117783" y="22717"/>
                  <a:pt x="116116" y="27799"/>
                  <a:pt x="115658" y="34001"/>
                </a:cubicBezTo>
                <a:cubicBezTo>
                  <a:pt x="117480" y="32957"/>
                  <a:pt x="119032" y="30066"/>
                  <a:pt x="120000" y="26098"/>
                </a:cubicBezTo>
                <a:lnTo>
                  <a:pt x="120000" y="31388"/>
                </a:lnTo>
                <a:cubicBezTo>
                  <a:pt x="118816" y="34512"/>
                  <a:pt x="117264" y="36684"/>
                  <a:pt x="115527" y="37451"/>
                </a:cubicBezTo>
                <a:lnTo>
                  <a:pt x="115526" y="37481"/>
                </a:lnTo>
                <a:cubicBezTo>
                  <a:pt x="115473" y="37508"/>
                  <a:pt x="115421" y="37533"/>
                  <a:pt x="115366" y="37522"/>
                </a:cubicBezTo>
                <a:cubicBezTo>
                  <a:pt x="115059" y="37667"/>
                  <a:pt x="114746" y="37746"/>
                  <a:pt x="114427" y="37759"/>
                </a:cubicBezTo>
                <a:lnTo>
                  <a:pt x="114258" y="37802"/>
                </a:lnTo>
                <a:lnTo>
                  <a:pt x="114258" y="37789"/>
                </a:lnTo>
                <a:lnTo>
                  <a:pt x="114253" y="37790"/>
                </a:lnTo>
                <a:cubicBezTo>
                  <a:pt x="114248" y="37690"/>
                  <a:pt x="114247" y="37590"/>
                  <a:pt x="114247" y="37490"/>
                </a:cubicBezTo>
                <a:cubicBezTo>
                  <a:pt x="114247" y="37341"/>
                  <a:pt x="114248" y="37192"/>
                  <a:pt x="114261" y="37044"/>
                </a:cubicBezTo>
                <a:cubicBezTo>
                  <a:pt x="114260" y="36222"/>
                  <a:pt x="114285" y="35411"/>
                  <a:pt x="114334" y="34617"/>
                </a:cubicBezTo>
                <a:lnTo>
                  <a:pt x="114340" y="34442"/>
                </a:lnTo>
                <a:cubicBezTo>
                  <a:pt x="114341" y="34442"/>
                  <a:pt x="114343" y="34441"/>
                  <a:pt x="114345" y="34440"/>
                </a:cubicBezTo>
                <a:cubicBezTo>
                  <a:pt x="114785" y="26202"/>
                  <a:pt x="117022" y="19462"/>
                  <a:pt x="120000" y="17002"/>
                </a:cubicBezTo>
                <a:close/>
                <a:moveTo>
                  <a:pt x="105975" y="15899"/>
                </a:moveTo>
                <a:lnTo>
                  <a:pt x="106143" y="15942"/>
                </a:lnTo>
                <a:cubicBezTo>
                  <a:pt x="106462" y="15955"/>
                  <a:pt x="106776" y="16034"/>
                  <a:pt x="107083" y="16179"/>
                </a:cubicBezTo>
                <a:cubicBezTo>
                  <a:pt x="107138" y="16168"/>
                  <a:pt x="107190" y="16193"/>
                  <a:pt x="107242" y="16220"/>
                </a:cubicBezTo>
                <a:lnTo>
                  <a:pt x="107243" y="16250"/>
                </a:lnTo>
                <a:cubicBezTo>
                  <a:pt x="110775" y="17809"/>
                  <a:pt x="113542" y="25178"/>
                  <a:pt x="114036" y="34440"/>
                </a:cubicBezTo>
                <a:cubicBezTo>
                  <a:pt x="114038" y="34441"/>
                  <a:pt x="114040" y="34442"/>
                  <a:pt x="114041" y="34442"/>
                </a:cubicBezTo>
                <a:lnTo>
                  <a:pt x="114047" y="34617"/>
                </a:lnTo>
                <a:cubicBezTo>
                  <a:pt x="114097" y="35411"/>
                  <a:pt x="114121" y="36222"/>
                  <a:pt x="114120" y="37044"/>
                </a:cubicBezTo>
                <a:cubicBezTo>
                  <a:pt x="114133" y="37192"/>
                  <a:pt x="114134" y="37341"/>
                  <a:pt x="114134" y="37490"/>
                </a:cubicBezTo>
                <a:cubicBezTo>
                  <a:pt x="114134" y="37590"/>
                  <a:pt x="114133" y="37690"/>
                  <a:pt x="114128" y="37790"/>
                </a:cubicBezTo>
                <a:lnTo>
                  <a:pt x="114123" y="37789"/>
                </a:lnTo>
                <a:lnTo>
                  <a:pt x="114123" y="37802"/>
                </a:lnTo>
                <a:lnTo>
                  <a:pt x="113954" y="37759"/>
                </a:lnTo>
                <a:cubicBezTo>
                  <a:pt x="113636" y="37746"/>
                  <a:pt x="113322" y="37667"/>
                  <a:pt x="113015" y="37522"/>
                </a:cubicBezTo>
                <a:cubicBezTo>
                  <a:pt x="112960" y="37533"/>
                  <a:pt x="112908" y="37508"/>
                  <a:pt x="112855" y="37481"/>
                </a:cubicBezTo>
                <a:lnTo>
                  <a:pt x="112854" y="37451"/>
                </a:lnTo>
                <a:cubicBezTo>
                  <a:pt x="109322" y="35892"/>
                  <a:pt x="106556" y="28522"/>
                  <a:pt x="106061" y="19261"/>
                </a:cubicBezTo>
                <a:cubicBezTo>
                  <a:pt x="106060" y="19260"/>
                  <a:pt x="106058" y="19259"/>
                  <a:pt x="106056" y="19259"/>
                </a:cubicBezTo>
                <a:lnTo>
                  <a:pt x="106051" y="19084"/>
                </a:lnTo>
                <a:cubicBezTo>
                  <a:pt x="106001" y="18290"/>
                  <a:pt x="105977" y="17479"/>
                  <a:pt x="105977" y="16657"/>
                </a:cubicBezTo>
                <a:cubicBezTo>
                  <a:pt x="105965" y="16509"/>
                  <a:pt x="105964" y="16360"/>
                  <a:pt x="105964" y="16211"/>
                </a:cubicBezTo>
                <a:lnTo>
                  <a:pt x="105970" y="15911"/>
                </a:lnTo>
                <a:lnTo>
                  <a:pt x="105975" y="15912"/>
                </a:lnTo>
                <a:close/>
                <a:moveTo>
                  <a:pt x="105751" y="15899"/>
                </a:moveTo>
                <a:lnTo>
                  <a:pt x="105751" y="15912"/>
                </a:lnTo>
                <a:lnTo>
                  <a:pt x="105756" y="15911"/>
                </a:lnTo>
                <a:lnTo>
                  <a:pt x="105762" y="16211"/>
                </a:lnTo>
                <a:cubicBezTo>
                  <a:pt x="105762" y="16360"/>
                  <a:pt x="105761" y="16509"/>
                  <a:pt x="105749" y="16657"/>
                </a:cubicBezTo>
                <a:cubicBezTo>
                  <a:pt x="105749" y="17479"/>
                  <a:pt x="105725" y="18290"/>
                  <a:pt x="105675" y="19084"/>
                </a:cubicBezTo>
                <a:lnTo>
                  <a:pt x="105670" y="19259"/>
                </a:lnTo>
                <a:cubicBezTo>
                  <a:pt x="105668" y="19259"/>
                  <a:pt x="105666" y="19260"/>
                  <a:pt x="105665" y="19261"/>
                </a:cubicBezTo>
                <a:cubicBezTo>
                  <a:pt x="105170" y="28522"/>
                  <a:pt x="102404" y="35892"/>
                  <a:pt x="98872" y="37451"/>
                </a:cubicBezTo>
                <a:lnTo>
                  <a:pt x="98871" y="37481"/>
                </a:lnTo>
                <a:cubicBezTo>
                  <a:pt x="98818" y="37508"/>
                  <a:pt x="98766" y="37533"/>
                  <a:pt x="98711" y="37522"/>
                </a:cubicBezTo>
                <a:cubicBezTo>
                  <a:pt x="98404" y="37667"/>
                  <a:pt x="98090" y="37746"/>
                  <a:pt x="97772" y="37759"/>
                </a:cubicBezTo>
                <a:lnTo>
                  <a:pt x="97603" y="37802"/>
                </a:lnTo>
                <a:lnTo>
                  <a:pt x="97603" y="37789"/>
                </a:lnTo>
                <a:lnTo>
                  <a:pt x="97598" y="37790"/>
                </a:lnTo>
                <a:cubicBezTo>
                  <a:pt x="97593" y="37690"/>
                  <a:pt x="97592" y="37590"/>
                  <a:pt x="97592" y="37490"/>
                </a:cubicBezTo>
                <a:cubicBezTo>
                  <a:pt x="97592" y="37341"/>
                  <a:pt x="97593" y="37192"/>
                  <a:pt x="97606" y="37044"/>
                </a:cubicBezTo>
                <a:cubicBezTo>
                  <a:pt x="97605" y="36222"/>
                  <a:pt x="97630" y="35411"/>
                  <a:pt x="97679" y="34617"/>
                </a:cubicBezTo>
                <a:lnTo>
                  <a:pt x="97685" y="34442"/>
                </a:lnTo>
                <a:cubicBezTo>
                  <a:pt x="97686" y="34442"/>
                  <a:pt x="97688" y="34441"/>
                  <a:pt x="97690" y="34440"/>
                </a:cubicBezTo>
                <a:cubicBezTo>
                  <a:pt x="98184" y="25178"/>
                  <a:pt x="100951" y="17809"/>
                  <a:pt x="104483" y="16250"/>
                </a:cubicBezTo>
                <a:lnTo>
                  <a:pt x="104484" y="16220"/>
                </a:lnTo>
                <a:cubicBezTo>
                  <a:pt x="104536" y="16193"/>
                  <a:pt x="104588" y="16168"/>
                  <a:pt x="104643" y="16179"/>
                </a:cubicBezTo>
                <a:cubicBezTo>
                  <a:pt x="104950" y="16034"/>
                  <a:pt x="105264" y="15955"/>
                  <a:pt x="105583" y="15942"/>
                </a:cubicBezTo>
                <a:close/>
                <a:moveTo>
                  <a:pt x="89320" y="15899"/>
                </a:moveTo>
                <a:lnTo>
                  <a:pt x="89488" y="15942"/>
                </a:lnTo>
                <a:cubicBezTo>
                  <a:pt x="89807" y="15955"/>
                  <a:pt x="90121" y="16034"/>
                  <a:pt x="90428" y="16179"/>
                </a:cubicBezTo>
                <a:cubicBezTo>
                  <a:pt x="90483" y="16168"/>
                  <a:pt x="90535" y="16193"/>
                  <a:pt x="90587" y="16220"/>
                </a:cubicBezTo>
                <a:lnTo>
                  <a:pt x="90588" y="16250"/>
                </a:lnTo>
                <a:cubicBezTo>
                  <a:pt x="94120" y="17809"/>
                  <a:pt x="96887" y="25178"/>
                  <a:pt x="97381" y="34440"/>
                </a:cubicBezTo>
                <a:cubicBezTo>
                  <a:pt x="97383" y="34441"/>
                  <a:pt x="97385" y="34442"/>
                  <a:pt x="97386" y="34442"/>
                </a:cubicBezTo>
                <a:lnTo>
                  <a:pt x="97392" y="34617"/>
                </a:lnTo>
                <a:cubicBezTo>
                  <a:pt x="97441" y="35411"/>
                  <a:pt x="97466" y="36222"/>
                  <a:pt x="97465" y="37044"/>
                </a:cubicBezTo>
                <a:cubicBezTo>
                  <a:pt x="97478" y="37192"/>
                  <a:pt x="97479" y="37341"/>
                  <a:pt x="97479" y="37490"/>
                </a:cubicBezTo>
                <a:cubicBezTo>
                  <a:pt x="97479" y="37590"/>
                  <a:pt x="97478" y="37690"/>
                  <a:pt x="97473" y="37790"/>
                </a:cubicBezTo>
                <a:lnTo>
                  <a:pt x="97468" y="37789"/>
                </a:lnTo>
                <a:lnTo>
                  <a:pt x="97468" y="37802"/>
                </a:lnTo>
                <a:lnTo>
                  <a:pt x="97299" y="37759"/>
                </a:lnTo>
                <a:cubicBezTo>
                  <a:pt x="96981" y="37746"/>
                  <a:pt x="96667" y="37667"/>
                  <a:pt x="96360" y="37522"/>
                </a:cubicBezTo>
                <a:cubicBezTo>
                  <a:pt x="96305" y="37533"/>
                  <a:pt x="96253" y="37508"/>
                  <a:pt x="96200" y="37481"/>
                </a:cubicBezTo>
                <a:lnTo>
                  <a:pt x="96199" y="37451"/>
                </a:lnTo>
                <a:cubicBezTo>
                  <a:pt x="92667" y="35892"/>
                  <a:pt x="89901" y="28522"/>
                  <a:pt x="89406" y="19261"/>
                </a:cubicBezTo>
                <a:cubicBezTo>
                  <a:pt x="89405" y="19260"/>
                  <a:pt x="89403" y="19259"/>
                  <a:pt x="89401" y="19259"/>
                </a:cubicBezTo>
                <a:lnTo>
                  <a:pt x="89396" y="19084"/>
                </a:lnTo>
                <a:cubicBezTo>
                  <a:pt x="89346" y="18290"/>
                  <a:pt x="89322" y="17479"/>
                  <a:pt x="89322" y="16657"/>
                </a:cubicBezTo>
                <a:cubicBezTo>
                  <a:pt x="89310" y="16509"/>
                  <a:pt x="89309" y="16360"/>
                  <a:pt x="89309" y="16211"/>
                </a:cubicBezTo>
                <a:lnTo>
                  <a:pt x="89315" y="15911"/>
                </a:lnTo>
                <a:lnTo>
                  <a:pt x="89320" y="15912"/>
                </a:lnTo>
                <a:close/>
                <a:moveTo>
                  <a:pt x="89096" y="15899"/>
                </a:moveTo>
                <a:lnTo>
                  <a:pt x="89096" y="15912"/>
                </a:lnTo>
                <a:lnTo>
                  <a:pt x="89101" y="15911"/>
                </a:lnTo>
                <a:lnTo>
                  <a:pt x="89107" y="16211"/>
                </a:lnTo>
                <a:cubicBezTo>
                  <a:pt x="89107" y="16360"/>
                  <a:pt x="89106" y="16509"/>
                  <a:pt x="89094" y="16657"/>
                </a:cubicBezTo>
                <a:cubicBezTo>
                  <a:pt x="89094" y="17479"/>
                  <a:pt x="89070" y="18290"/>
                  <a:pt x="89020" y="19084"/>
                </a:cubicBezTo>
                <a:lnTo>
                  <a:pt x="89015" y="19259"/>
                </a:lnTo>
                <a:cubicBezTo>
                  <a:pt x="89013" y="19259"/>
                  <a:pt x="89011" y="19260"/>
                  <a:pt x="89010" y="19261"/>
                </a:cubicBezTo>
                <a:cubicBezTo>
                  <a:pt x="88515" y="28522"/>
                  <a:pt x="85749" y="35892"/>
                  <a:pt x="82217" y="37451"/>
                </a:cubicBezTo>
                <a:lnTo>
                  <a:pt x="82216" y="37481"/>
                </a:lnTo>
                <a:cubicBezTo>
                  <a:pt x="82163" y="37508"/>
                  <a:pt x="82111" y="37533"/>
                  <a:pt x="82056" y="37522"/>
                </a:cubicBezTo>
                <a:cubicBezTo>
                  <a:pt x="81749" y="37667"/>
                  <a:pt x="81435" y="37746"/>
                  <a:pt x="81117" y="37759"/>
                </a:cubicBezTo>
                <a:lnTo>
                  <a:pt x="80948" y="37802"/>
                </a:lnTo>
                <a:lnTo>
                  <a:pt x="80948" y="37789"/>
                </a:lnTo>
                <a:lnTo>
                  <a:pt x="80943" y="37790"/>
                </a:lnTo>
                <a:cubicBezTo>
                  <a:pt x="80938" y="37690"/>
                  <a:pt x="80937" y="37590"/>
                  <a:pt x="80937" y="37490"/>
                </a:cubicBezTo>
                <a:cubicBezTo>
                  <a:pt x="80937" y="37341"/>
                  <a:pt x="80938" y="37192"/>
                  <a:pt x="80951" y="37044"/>
                </a:cubicBezTo>
                <a:cubicBezTo>
                  <a:pt x="80950" y="36222"/>
                  <a:pt x="80975" y="35411"/>
                  <a:pt x="81024" y="34617"/>
                </a:cubicBezTo>
                <a:lnTo>
                  <a:pt x="81030" y="34442"/>
                </a:lnTo>
                <a:cubicBezTo>
                  <a:pt x="81031" y="34442"/>
                  <a:pt x="81033" y="34441"/>
                  <a:pt x="81035" y="34440"/>
                </a:cubicBezTo>
                <a:cubicBezTo>
                  <a:pt x="81529" y="25178"/>
                  <a:pt x="84296" y="17809"/>
                  <a:pt x="87828" y="16250"/>
                </a:cubicBezTo>
                <a:lnTo>
                  <a:pt x="87829" y="16220"/>
                </a:lnTo>
                <a:cubicBezTo>
                  <a:pt x="87881" y="16193"/>
                  <a:pt x="87933" y="16168"/>
                  <a:pt x="87988" y="16179"/>
                </a:cubicBezTo>
                <a:cubicBezTo>
                  <a:pt x="88295" y="16034"/>
                  <a:pt x="88609" y="15955"/>
                  <a:pt x="88928" y="15942"/>
                </a:cubicBezTo>
                <a:close/>
                <a:moveTo>
                  <a:pt x="72665" y="15899"/>
                </a:moveTo>
                <a:lnTo>
                  <a:pt x="72833" y="15942"/>
                </a:lnTo>
                <a:cubicBezTo>
                  <a:pt x="73152" y="15955"/>
                  <a:pt x="73466" y="16034"/>
                  <a:pt x="73773" y="16179"/>
                </a:cubicBezTo>
                <a:cubicBezTo>
                  <a:pt x="73828" y="16168"/>
                  <a:pt x="73880" y="16193"/>
                  <a:pt x="73932" y="16220"/>
                </a:cubicBezTo>
                <a:lnTo>
                  <a:pt x="73933" y="16250"/>
                </a:lnTo>
                <a:cubicBezTo>
                  <a:pt x="77465" y="17809"/>
                  <a:pt x="80232" y="25178"/>
                  <a:pt x="80726" y="34440"/>
                </a:cubicBezTo>
                <a:cubicBezTo>
                  <a:pt x="80728" y="34441"/>
                  <a:pt x="80730" y="34442"/>
                  <a:pt x="80731" y="34442"/>
                </a:cubicBezTo>
                <a:lnTo>
                  <a:pt x="80737" y="34617"/>
                </a:lnTo>
                <a:cubicBezTo>
                  <a:pt x="80786" y="35411"/>
                  <a:pt x="80811" y="36222"/>
                  <a:pt x="80810" y="37044"/>
                </a:cubicBezTo>
                <a:cubicBezTo>
                  <a:pt x="80823" y="37192"/>
                  <a:pt x="80824" y="37341"/>
                  <a:pt x="80824" y="37490"/>
                </a:cubicBezTo>
                <a:cubicBezTo>
                  <a:pt x="80824" y="37590"/>
                  <a:pt x="80823" y="37690"/>
                  <a:pt x="80818" y="37790"/>
                </a:cubicBezTo>
                <a:lnTo>
                  <a:pt x="80813" y="37789"/>
                </a:lnTo>
                <a:lnTo>
                  <a:pt x="80813" y="37802"/>
                </a:lnTo>
                <a:lnTo>
                  <a:pt x="80644" y="37759"/>
                </a:lnTo>
                <a:cubicBezTo>
                  <a:pt x="80326" y="37746"/>
                  <a:pt x="80012" y="37667"/>
                  <a:pt x="79705" y="37522"/>
                </a:cubicBezTo>
                <a:cubicBezTo>
                  <a:pt x="79650" y="37533"/>
                  <a:pt x="79598" y="37508"/>
                  <a:pt x="79545" y="37481"/>
                </a:cubicBezTo>
                <a:lnTo>
                  <a:pt x="79544" y="37451"/>
                </a:lnTo>
                <a:cubicBezTo>
                  <a:pt x="76012" y="35892"/>
                  <a:pt x="73246" y="28522"/>
                  <a:pt x="72751" y="19261"/>
                </a:cubicBezTo>
                <a:cubicBezTo>
                  <a:pt x="72750" y="19260"/>
                  <a:pt x="72748" y="19259"/>
                  <a:pt x="72746" y="19259"/>
                </a:cubicBezTo>
                <a:lnTo>
                  <a:pt x="72741" y="19084"/>
                </a:lnTo>
                <a:cubicBezTo>
                  <a:pt x="72691" y="18290"/>
                  <a:pt x="72667" y="17479"/>
                  <a:pt x="72667" y="16657"/>
                </a:cubicBezTo>
                <a:cubicBezTo>
                  <a:pt x="72655" y="16509"/>
                  <a:pt x="72654" y="16360"/>
                  <a:pt x="72654" y="16211"/>
                </a:cubicBezTo>
                <a:lnTo>
                  <a:pt x="72660" y="15911"/>
                </a:lnTo>
                <a:lnTo>
                  <a:pt x="72665" y="15912"/>
                </a:lnTo>
                <a:close/>
                <a:moveTo>
                  <a:pt x="56010" y="15899"/>
                </a:moveTo>
                <a:lnTo>
                  <a:pt x="56178" y="15942"/>
                </a:lnTo>
                <a:cubicBezTo>
                  <a:pt x="56497" y="15955"/>
                  <a:pt x="56811" y="16034"/>
                  <a:pt x="57118" y="16179"/>
                </a:cubicBezTo>
                <a:cubicBezTo>
                  <a:pt x="57173" y="16168"/>
                  <a:pt x="57225" y="16193"/>
                  <a:pt x="57277" y="16220"/>
                </a:cubicBezTo>
                <a:lnTo>
                  <a:pt x="57278" y="16250"/>
                </a:lnTo>
                <a:cubicBezTo>
                  <a:pt x="60810" y="17809"/>
                  <a:pt x="63577" y="25178"/>
                  <a:pt x="64071" y="34440"/>
                </a:cubicBezTo>
                <a:cubicBezTo>
                  <a:pt x="64073" y="34441"/>
                  <a:pt x="64075" y="34442"/>
                  <a:pt x="64076" y="34442"/>
                </a:cubicBezTo>
                <a:lnTo>
                  <a:pt x="64082" y="34617"/>
                </a:lnTo>
                <a:cubicBezTo>
                  <a:pt x="64131" y="35411"/>
                  <a:pt x="64156" y="36222"/>
                  <a:pt x="64155" y="37044"/>
                </a:cubicBezTo>
                <a:cubicBezTo>
                  <a:pt x="64168" y="37192"/>
                  <a:pt x="64169" y="37341"/>
                  <a:pt x="64169" y="37490"/>
                </a:cubicBezTo>
                <a:cubicBezTo>
                  <a:pt x="64169" y="37590"/>
                  <a:pt x="64168" y="37690"/>
                  <a:pt x="64163" y="37790"/>
                </a:cubicBezTo>
                <a:lnTo>
                  <a:pt x="64158" y="37789"/>
                </a:lnTo>
                <a:lnTo>
                  <a:pt x="64158" y="37802"/>
                </a:lnTo>
                <a:lnTo>
                  <a:pt x="63989" y="37759"/>
                </a:lnTo>
                <a:cubicBezTo>
                  <a:pt x="63670" y="37746"/>
                  <a:pt x="63357" y="37667"/>
                  <a:pt x="63050" y="37522"/>
                </a:cubicBezTo>
                <a:cubicBezTo>
                  <a:pt x="62995" y="37533"/>
                  <a:pt x="62943" y="37508"/>
                  <a:pt x="62890" y="37481"/>
                </a:cubicBezTo>
                <a:lnTo>
                  <a:pt x="62889" y="37451"/>
                </a:lnTo>
                <a:cubicBezTo>
                  <a:pt x="59357" y="35892"/>
                  <a:pt x="56591" y="28522"/>
                  <a:pt x="56096" y="19261"/>
                </a:cubicBezTo>
                <a:cubicBezTo>
                  <a:pt x="56095" y="19260"/>
                  <a:pt x="56093" y="19259"/>
                  <a:pt x="56091" y="19259"/>
                </a:cubicBezTo>
                <a:lnTo>
                  <a:pt x="56086" y="19084"/>
                </a:lnTo>
                <a:cubicBezTo>
                  <a:pt x="56036" y="18290"/>
                  <a:pt x="56012" y="17479"/>
                  <a:pt x="56012" y="16657"/>
                </a:cubicBezTo>
                <a:cubicBezTo>
                  <a:pt x="55999" y="16509"/>
                  <a:pt x="55999" y="16360"/>
                  <a:pt x="55999" y="16211"/>
                </a:cubicBezTo>
                <a:lnTo>
                  <a:pt x="56005" y="15911"/>
                </a:lnTo>
                <a:lnTo>
                  <a:pt x="56010" y="15912"/>
                </a:lnTo>
                <a:close/>
                <a:moveTo>
                  <a:pt x="55786" y="15899"/>
                </a:moveTo>
                <a:lnTo>
                  <a:pt x="55786" y="15912"/>
                </a:lnTo>
                <a:lnTo>
                  <a:pt x="55791" y="15911"/>
                </a:lnTo>
                <a:lnTo>
                  <a:pt x="55797" y="16211"/>
                </a:lnTo>
                <a:cubicBezTo>
                  <a:pt x="55797" y="16360"/>
                  <a:pt x="55796" y="16509"/>
                  <a:pt x="55783" y="16657"/>
                </a:cubicBezTo>
                <a:cubicBezTo>
                  <a:pt x="55784" y="17479"/>
                  <a:pt x="55760" y="18290"/>
                  <a:pt x="55710" y="19084"/>
                </a:cubicBezTo>
                <a:lnTo>
                  <a:pt x="55705" y="19259"/>
                </a:lnTo>
                <a:cubicBezTo>
                  <a:pt x="55703" y="19259"/>
                  <a:pt x="55701" y="19260"/>
                  <a:pt x="55700" y="19261"/>
                </a:cubicBezTo>
                <a:cubicBezTo>
                  <a:pt x="55205" y="28522"/>
                  <a:pt x="52439" y="35892"/>
                  <a:pt x="48907" y="37451"/>
                </a:cubicBezTo>
                <a:lnTo>
                  <a:pt x="48906" y="37481"/>
                </a:lnTo>
                <a:cubicBezTo>
                  <a:pt x="48853" y="37508"/>
                  <a:pt x="48801" y="37533"/>
                  <a:pt x="48746" y="37522"/>
                </a:cubicBezTo>
                <a:cubicBezTo>
                  <a:pt x="48439" y="37667"/>
                  <a:pt x="48125" y="37746"/>
                  <a:pt x="47807" y="37759"/>
                </a:cubicBezTo>
                <a:lnTo>
                  <a:pt x="47638" y="37802"/>
                </a:lnTo>
                <a:lnTo>
                  <a:pt x="47638" y="37789"/>
                </a:lnTo>
                <a:lnTo>
                  <a:pt x="47633" y="37790"/>
                </a:lnTo>
                <a:cubicBezTo>
                  <a:pt x="47628" y="37690"/>
                  <a:pt x="47627" y="37590"/>
                  <a:pt x="47627" y="37490"/>
                </a:cubicBezTo>
                <a:cubicBezTo>
                  <a:pt x="47627" y="37341"/>
                  <a:pt x="47628" y="37192"/>
                  <a:pt x="47641" y="37044"/>
                </a:cubicBezTo>
                <a:cubicBezTo>
                  <a:pt x="47640" y="36222"/>
                  <a:pt x="47664" y="35411"/>
                  <a:pt x="47714" y="34617"/>
                </a:cubicBezTo>
                <a:lnTo>
                  <a:pt x="47720" y="34442"/>
                </a:lnTo>
                <a:cubicBezTo>
                  <a:pt x="47721" y="34442"/>
                  <a:pt x="47723" y="34441"/>
                  <a:pt x="47725" y="34440"/>
                </a:cubicBezTo>
                <a:cubicBezTo>
                  <a:pt x="48219" y="25178"/>
                  <a:pt x="50985" y="17809"/>
                  <a:pt x="54517" y="16250"/>
                </a:cubicBezTo>
                <a:lnTo>
                  <a:pt x="54519" y="16220"/>
                </a:lnTo>
                <a:cubicBezTo>
                  <a:pt x="54571" y="16193"/>
                  <a:pt x="54623" y="16168"/>
                  <a:pt x="54678" y="16179"/>
                </a:cubicBezTo>
                <a:cubicBezTo>
                  <a:pt x="54985" y="16034"/>
                  <a:pt x="55299" y="15955"/>
                  <a:pt x="55618" y="15942"/>
                </a:cubicBezTo>
                <a:close/>
                <a:moveTo>
                  <a:pt x="39355" y="15899"/>
                </a:moveTo>
                <a:lnTo>
                  <a:pt x="39523" y="15942"/>
                </a:lnTo>
                <a:cubicBezTo>
                  <a:pt x="39842" y="15955"/>
                  <a:pt x="40156" y="16034"/>
                  <a:pt x="40463" y="16179"/>
                </a:cubicBezTo>
                <a:cubicBezTo>
                  <a:pt x="40518" y="16168"/>
                  <a:pt x="40570" y="16193"/>
                  <a:pt x="40622" y="16220"/>
                </a:cubicBezTo>
                <a:lnTo>
                  <a:pt x="40623" y="16250"/>
                </a:lnTo>
                <a:cubicBezTo>
                  <a:pt x="44155" y="17809"/>
                  <a:pt x="46921" y="25178"/>
                  <a:pt x="47416" y="34440"/>
                </a:cubicBezTo>
                <a:cubicBezTo>
                  <a:pt x="47418" y="34441"/>
                  <a:pt x="47420" y="34442"/>
                  <a:pt x="47421" y="34442"/>
                </a:cubicBezTo>
                <a:lnTo>
                  <a:pt x="47427" y="34617"/>
                </a:lnTo>
                <a:cubicBezTo>
                  <a:pt x="47476" y="35411"/>
                  <a:pt x="47500" y="36222"/>
                  <a:pt x="47500" y="37044"/>
                </a:cubicBezTo>
                <a:cubicBezTo>
                  <a:pt x="47513" y="37192"/>
                  <a:pt x="47514" y="37341"/>
                  <a:pt x="47514" y="37490"/>
                </a:cubicBezTo>
                <a:cubicBezTo>
                  <a:pt x="47514" y="37590"/>
                  <a:pt x="47513" y="37690"/>
                  <a:pt x="47508" y="37790"/>
                </a:cubicBezTo>
                <a:lnTo>
                  <a:pt x="47503" y="37789"/>
                </a:lnTo>
                <a:lnTo>
                  <a:pt x="47503" y="37802"/>
                </a:lnTo>
                <a:lnTo>
                  <a:pt x="47334" y="37759"/>
                </a:lnTo>
                <a:cubicBezTo>
                  <a:pt x="47015" y="37746"/>
                  <a:pt x="46702" y="37667"/>
                  <a:pt x="46395" y="37522"/>
                </a:cubicBezTo>
                <a:cubicBezTo>
                  <a:pt x="46340" y="37533"/>
                  <a:pt x="46288" y="37508"/>
                  <a:pt x="46235" y="37481"/>
                </a:cubicBezTo>
                <a:lnTo>
                  <a:pt x="46234" y="37451"/>
                </a:lnTo>
                <a:cubicBezTo>
                  <a:pt x="42702" y="35892"/>
                  <a:pt x="39936" y="28522"/>
                  <a:pt x="39441" y="19261"/>
                </a:cubicBezTo>
                <a:cubicBezTo>
                  <a:pt x="39439" y="19260"/>
                  <a:pt x="39438" y="19259"/>
                  <a:pt x="39436" y="19259"/>
                </a:cubicBezTo>
                <a:lnTo>
                  <a:pt x="39431" y="19084"/>
                </a:lnTo>
                <a:cubicBezTo>
                  <a:pt x="39381" y="18290"/>
                  <a:pt x="39357" y="17479"/>
                  <a:pt x="39357" y="16657"/>
                </a:cubicBezTo>
                <a:cubicBezTo>
                  <a:pt x="39344" y="16509"/>
                  <a:pt x="39344" y="16360"/>
                  <a:pt x="39344" y="16211"/>
                </a:cubicBezTo>
                <a:lnTo>
                  <a:pt x="39350" y="15911"/>
                </a:lnTo>
                <a:lnTo>
                  <a:pt x="39355" y="15912"/>
                </a:lnTo>
                <a:close/>
                <a:moveTo>
                  <a:pt x="39131" y="15899"/>
                </a:moveTo>
                <a:lnTo>
                  <a:pt x="39131" y="15912"/>
                </a:lnTo>
                <a:lnTo>
                  <a:pt x="39136" y="15911"/>
                </a:lnTo>
                <a:lnTo>
                  <a:pt x="39142" y="16211"/>
                </a:lnTo>
                <a:cubicBezTo>
                  <a:pt x="39142" y="16360"/>
                  <a:pt x="39141" y="16509"/>
                  <a:pt x="39128" y="16657"/>
                </a:cubicBezTo>
                <a:cubicBezTo>
                  <a:pt x="39129" y="17479"/>
                  <a:pt x="39105" y="18290"/>
                  <a:pt x="39055" y="19084"/>
                </a:cubicBezTo>
                <a:lnTo>
                  <a:pt x="39050" y="19259"/>
                </a:lnTo>
                <a:cubicBezTo>
                  <a:pt x="39048" y="19259"/>
                  <a:pt x="39046" y="19260"/>
                  <a:pt x="39045" y="19261"/>
                </a:cubicBezTo>
                <a:cubicBezTo>
                  <a:pt x="38550" y="28522"/>
                  <a:pt x="35784" y="35892"/>
                  <a:pt x="32252" y="37451"/>
                </a:cubicBezTo>
                <a:lnTo>
                  <a:pt x="32251" y="37481"/>
                </a:lnTo>
                <a:cubicBezTo>
                  <a:pt x="32198" y="37508"/>
                  <a:pt x="32146" y="37533"/>
                  <a:pt x="32091" y="37522"/>
                </a:cubicBezTo>
                <a:cubicBezTo>
                  <a:pt x="31784" y="37667"/>
                  <a:pt x="31470" y="37746"/>
                  <a:pt x="31152" y="37759"/>
                </a:cubicBezTo>
                <a:lnTo>
                  <a:pt x="30983" y="37802"/>
                </a:lnTo>
                <a:lnTo>
                  <a:pt x="30983" y="37789"/>
                </a:lnTo>
                <a:lnTo>
                  <a:pt x="30978" y="37790"/>
                </a:lnTo>
                <a:cubicBezTo>
                  <a:pt x="30972" y="37690"/>
                  <a:pt x="30972" y="37590"/>
                  <a:pt x="30972" y="37490"/>
                </a:cubicBezTo>
                <a:cubicBezTo>
                  <a:pt x="30972" y="37341"/>
                  <a:pt x="30973" y="37192"/>
                  <a:pt x="30986" y="37044"/>
                </a:cubicBezTo>
                <a:cubicBezTo>
                  <a:pt x="30985" y="36222"/>
                  <a:pt x="31009" y="35411"/>
                  <a:pt x="31059" y="34617"/>
                </a:cubicBezTo>
                <a:lnTo>
                  <a:pt x="31065" y="34442"/>
                </a:lnTo>
                <a:cubicBezTo>
                  <a:pt x="31066" y="34442"/>
                  <a:pt x="31068" y="34441"/>
                  <a:pt x="31069" y="34440"/>
                </a:cubicBezTo>
                <a:cubicBezTo>
                  <a:pt x="31564" y="25178"/>
                  <a:pt x="34330" y="17809"/>
                  <a:pt x="37862" y="16250"/>
                </a:cubicBezTo>
                <a:lnTo>
                  <a:pt x="37864" y="16220"/>
                </a:lnTo>
                <a:cubicBezTo>
                  <a:pt x="37916" y="16193"/>
                  <a:pt x="37968" y="16168"/>
                  <a:pt x="38023" y="16179"/>
                </a:cubicBezTo>
                <a:cubicBezTo>
                  <a:pt x="38330" y="16034"/>
                  <a:pt x="38644" y="15955"/>
                  <a:pt x="38963" y="15942"/>
                </a:cubicBezTo>
                <a:close/>
                <a:moveTo>
                  <a:pt x="22700" y="15899"/>
                </a:moveTo>
                <a:lnTo>
                  <a:pt x="22868" y="15942"/>
                </a:lnTo>
                <a:cubicBezTo>
                  <a:pt x="23187" y="15955"/>
                  <a:pt x="23501" y="16034"/>
                  <a:pt x="23808" y="16179"/>
                </a:cubicBezTo>
                <a:cubicBezTo>
                  <a:pt x="23862" y="16168"/>
                  <a:pt x="23915" y="16193"/>
                  <a:pt x="23967" y="16220"/>
                </a:cubicBezTo>
                <a:lnTo>
                  <a:pt x="23968" y="16250"/>
                </a:lnTo>
                <a:cubicBezTo>
                  <a:pt x="27500" y="17809"/>
                  <a:pt x="30266" y="25178"/>
                  <a:pt x="30761" y="34440"/>
                </a:cubicBezTo>
                <a:cubicBezTo>
                  <a:pt x="30763" y="34441"/>
                  <a:pt x="30765" y="34442"/>
                  <a:pt x="30766" y="34442"/>
                </a:cubicBezTo>
                <a:lnTo>
                  <a:pt x="30772" y="34617"/>
                </a:lnTo>
                <a:cubicBezTo>
                  <a:pt x="30821" y="35411"/>
                  <a:pt x="30845" y="36222"/>
                  <a:pt x="30845" y="37044"/>
                </a:cubicBezTo>
                <a:cubicBezTo>
                  <a:pt x="30858" y="37192"/>
                  <a:pt x="30859" y="37341"/>
                  <a:pt x="30859" y="37490"/>
                </a:cubicBezTo>
                <a:cubicBezTo>
                  <a:pt x="30859" y="37590"/>
                  <a:pt x="30858" y="37690"/>
                  <a:pt x="30853" y="37790"/>
                </a:cubicBezTo>
                <a:lnTo>
                  <a:pt x="30848" y="37789"/>
                </a:lnTo>
                <a:lnTo>
                  <a:pt x="30848" y="37802"/>
                </a:lnTo>
                <a:lnTo>
                  <a:pt x="30679" y="37759"/>
                </a:lnTo>
                <a:cubicBezTo>
                  <a:pt x="30360" y="37746"/>
                  <a:pt x="30047" y="37667"/>
                  <a:pt x="29740" y="37522"/>
                </a:cubicBezTo>
                <a:cubicBezTo>
                  <a:pt x="29685" y="37533"/>
                  <a:pt x="29632" y="37508"/>
                  <a:pt x="29580" y="37481"/>
                </a:cubicBezTo>
                <a:lnTo>
                  <a:pt x="29579" y="37451"/>
                </a:lnTo>
                <a:cubicBezTo>
                  <a:pt x="26047" y="35892"/>
                  <a:pt x="23281" y="28522"/>
                  <a:pt x="22786" y="19261"/>
                </a:cubicBezTo>
                <a:cubicBezTo>
                  <a:pt x="22784" y="19260"/>
                  <a:pt x="22783" y="19259"/>
                  <a:pt x="22781" y="19259"/>
                </a:cubicBezTo>
                <a:lnTo>
                  <a:pt x="22776" y="19084"/>
                </a:lnTo>
                <a:cubicBezTo>
                  <a:pt x="22726" y="18290"/>
                  <a:pt x="22702" y="17479"/>
                  <a:pt x="22702" y="16657"/>
                </a:cubicBezTo>
                <a:cubicBezTo>
                  <a:pt x="22689" y="16509"/>
                  <a:pt x="22689" y="16360"/>
                  <a:pt x="22689" y="16211"/>
                </a:cubicBezTo>
                <a:lnTo>
                  <a:pt x="22695" y="15911"/>
                </a:lnTo>
                <a:lnTo>
                  <a:pt x="22700" y="15912"/>
                </a:lnTo>
                <a:close/>
                <a:moveTo>
                  <a:pt x="22476" y="15899"/>
                </a:moveTo>
                <a:lnTo>
                  <a:pt x="22476" y="15912"/>
                </a:lnTo>
                <a:lnTo>
                  <a:pt x="22481" y="15911"/>
                </a:lnTo>
                <a:lnTo>
                  <a:pt x="22487" y="16211"/>
                </a:lnTo>
                <a:cubicBezTo>
                  <a:pt x="22487" y="16360"/>
                  <a:pt x="22486" y="16509"/>
                  <a:pt x="22473" y="16657"/>
                </a:cubicBezTo>
                <a:cubicBezTo>
                  <a:pt x="22474" y="17479"/>
                  <a:pt x="22450" y="18290"/>
                  <a:pt x="22400" y="19084"/>
                </a:cubicBezTo>
                <a:lnTo>
                  <a:pt x="22395" y="19259"/>
                </a:lnTo>
                <a:cubicBezTo>
                  <a:pt x="22393" y="19259"/>
                  <a:pt x="22391" y="19260"/>
                  <a:pt x="22390" y="19261"/>
                </a:cubicBezTo>
                <a:cubicBezTo>
                  <a:pt x="21895" y="28522"/>
                  <a:pt x="19129" y="35892"/>
                  <a:pt x="15597" y="37451"/>
                </a:cubicBezTo>
                <a:lnTo>
                  <a:pt x="15596" y="37481"/>
                </a:lnTo>
                <a:cubicBezTo>
                  <a:pt x="15543" y="37508"/>
                  <a:pt x="15491" y="37533"/>
                  <a:pt x="15436" y="37522"/>
                </a:cubicBezTo>
                <a:cubicBezTo>
                  <a:pt x="15129" y="37667"/>
                  <a:pt x="14815" y="37746"/>
                  <a:pt x="14497" y="37759"/>
                </a:cubicBezTo>
                <a:lnTo>
                  <a:pt x="14328" y="37802"/>
                </a:lnTo>
                <a:lnTo>
                  <a:pt x="14328" y="37789"/>
                </a:lnTo>
                <a:lnTo>
                  <a:pt x="14323" y="37790"/>
                </a:lnTo>
                <a:cubicBezTo>
                  <a:pt x="14317" y="37690"/>
                  <a:pt x="14317" y="37590"/>
                  <a:pt x="14317" y="37490"/>
                </a:cubicBezTo>
                <a:cubicBezTo>
                  <a:pt x="14317" y="37341"/>
                  <a:pt x="14318" y="37192"/>
                  <a:pt x="14331" y="37044"/>
                </a:cubicBezTo>
                <a:cubicBezTo>
                  <a:pt x="14330" y="36222"/>
                  <a:pt x="14354" y="35411"/>
                  <a:pt x="14404" y="34617"/>
                </a:cubicBezTo>
                <a:lnTo>
                  <a:pt x="14409" y="34442"/>
                </a:lnTo>
                <a:cubicBezTo>
                  <a:pt x="14411" y="34442"/>
                  <a:pt x="14413" y="34441"/>
                  <a:pt x="14414" y="34440"/>
                </a:cubicBezTo>
                <a:cubicBezTo>
                  <a:pt x="14909" y="25178"/>
                  <a:pt x="17675" y="17809"/>
                  <a:pt x="21207" y="16250"/>
                </a:cubicBezTo>
                <a:lnTo>
                  <a:pt x="21209" y="16220"/>
                </a:lnTo>
                <a:cubicBezTo>
                  <a:pt x="21261" y="16193"/>
                  <a:pt x="21313" y="16168"/>
                  <a:pt x="21368" y="16179"/>
                </a:cubicBezTo>
                <a:cubicBezTo>
                  <a:pt x="21675" y="16034"/>
                  <a:pt x="21989" y="15955"/>
                  <a:pt x="22308" y="15942"/>
                </a:cubicBezTo>
                <a:close/>
                <a:moveTo>
                  <a:pt x="6045" y="15899"/>
                </a:moveTo>
                <a:lnTo>
                  <a:pt x="6213" y="15942"/>
                </a:lnTo>
                <a:cubicBezTo>
                  <a:pt x="6532" y="15955"/>
                  <a:pt x="6846" y="16034"/>
                  <a:pt x="7153" y="16179"/>
                </a:cubicBezTo>
                <a:cubicBezTo>
                  <a:pt x="7207" y="16168"/>
                  <a:pt x="7260" y="16193"/>
                  <a:pt x="7312" y="16220"/>
                </a:cubicBezTo>
                <a:lnTo>
                  <a:pt x="7313" y="16250"/>
                </a:lnTo>
                <a:cubicBezTo>
                  <a:pt x="10845" y="17809"/>
                  <a:pt x="13611" y="25178"/>
                  <a:pt x="14106" y="34440"/>
                </a:cubicBezTo>
                <a:cubicBezTo>
                  <a:pt x="14108" y="34441"/>
                  <a:pt x="14110" y="34442"/>
                  <a:pt x="14111" y="34442"/>
                </a:cubicBezTo>
                <a:lnTo>
                  <a:pt x="14117" y="34617"/>
                </a:lnTo>
                <a:cubicBezTo>
                  <a:pt x="14166" y="35411"/>
                  <a:pt x="14190" y="36222"/>
                  <a:pt x="14190" y="37044"/>
                </a:cubicBezTo>
                <a:cubicBezTo>
                  <a:pt x="14203" y="37192"/>
                  <a:pt x="14204" y="37341"/>
                  <a:pt x="14204" y="37490"/>
                </a:cubicBezTo>
                <a:cubicBezTo>
                  <a:pt x="14204" y="37590"/>
                  <a:pt x="14203" y="37690"/>
                  <a:pt x="14198" y="37790"/>
                </a:cubicBezTo>
                <a:lnTo>
                  <a:pt x="14193" y="37789"/>
                </a:lnTo>
                <a:lnTo>
                  <a:pt x="14193" y="37802"/>
                </a:lnTo>
                <a:lnTo>
                  <a:pt x="14024" y="37759"/>
                </a:lnTo>
                <a:cubicBezTo>
                  <a:pt x="13705" y="37746"/>
                  <a:pt x="13392" y="37667"/>
                  <a:pt x="13085" y="37522"/>
                </a:cubicBezTo>
                <a:cubicBezTo>
                  <a:pt x="13030" y="37533"/>
                  <a:pt x="12977" y="37508"/>
                  <a:pt x="12925" y="37481"/>
                </a:cubicBezTo>
                <a:lnTo>
                  <a:pt x="12924" y="37451"/>
                </a:lnTo>
                <a:cubicBezTo>
                  <a:pt x="9392" y="35892"/>
                  <a:pt x="6626" y="28522"/>
                  <a:pt x="6131" y="19261"/>
                </a:cubicBezTo>
                <a:cubicBezTo>
                  <a:pt x="6129" y="19260"/>
                  <a:pt x="6128" y="19259"/>
                  <a:pt x="6126" y="19259"/>
                </a:cubicBezTo>
                <a:lnTo>
                  <a:pt x="6121" y="19084"/>
                </a:lnTo>
                <a:cubicBezTo>
                  <a:pt x="6071" y="18290"/>
                  <a:pt x="6047" y="17479"/>
                  <a:pt x="6047" y="16657"/>
                </a:cubicBezTo>
                <a:cubicBezTo>
                  <a:pt x="6034" y="16509"/>
                  <a:pt x="6034" y="16360"/>
                  <a:pt x="6034" y="16211"/>
                </a:cubicBezTo>
                <a:lnTo>
                  <a:pt x="6040" y="15911"/>
                </a:lnTo>
                <a:lnTo>
                  <a:pt x="6045" y="15912"/>
                </a:lnTo>
                <a:close/>
                <a:moveTo>
                  <a:pt x="72441" y="15899"/>
                </a:moveTo>
                <a:lnTo>
                  <a:pt x="72441" y="15912"/>
                </a:lnTo>
                <a:lnTo>
                  <a:pt x="72446" y="15911"/>
                </a:lnTo>
                <a:lnTo>
                  <a:pt x="72452" y="16211"/>
                </a:lnTo>
                <a:cubicBezTo>
                  <a:pt x="72452" y="16360"/>
                  <a:pt x="72451" y="16509"/>
                  <a:pt x="72439" y="16657"/>
                </a:cubicBezTo>
                <a:cubicBezTo>
                  <a:pt x="72439" y="17479"/>
                  <a:pt x="72415" y="18290"/>
                  <a:pt x="72365" y="19084"/>
                </a:cubicBezTo>
                <a:lnTo>
                  <a:pt x="72360" y="19259"/>
                </a:lnTo>
                <a:cubicBezTo>
                  <a:pt x="72358" y="19259"/>
                  <a:pt x="72356" y="19260"/>
                  <a:pt x="72355" y="19261"/>
                </a:cubicBezTo>
                <a:cubicBezTo>
                  <a:pt x="71860" y="28522"/>
                  <a:pt x="69094" y="35892"/>
                  <a:pt x="65562" y="37451"/>
                </a:cubicBezTo>
                <a:lnTo>
                  <a:pt x="65561" y="37481"/>
                </a:lnTo>
                <a:cubicBezTo>
                  <a:pt x="65508" y="37508"/>
                  <a:pt x="65456" y="37533"/>
                  <a:pt x="65401" y="37522"/>
                </a:cubicBezTo>
                <a:cubicBezTo>
                  <a:pt x="65094" y="37667"/>
                  <a:pt x="64780" y="37746"/>
                  <a:pt x="64462" y="37759"/>
                </a:cubicBezTo>
                <a:lnTo>
                  <a:pt x="64293" y="37802"/>
                </a:lnTo>
                <a:lnTo>
                  <a:pt x="64293" y="37789"/>
                </a:lnTo>
                <a:lnTo>
                  <a:pt x="64288" y="37790"/>
                </a:lnTo>
                <a:cubicBezTo>
                  <a:pt x="64283" y="37690"/>
                  <a:pt x="64282" y="37590"/>
                  <a:pt x="64282" y="37490"/>
                </a:cubicBezTo>
                <a:cubicBezTo>
                  <a:pt x="64282" y="37341"/>
                  <a:pt x="64283" y="37192"/>
                  <a:pt x="64296" y="37044"/>
                </a:cubicBezTo>
                <a:cubicBezTo>
                  <a:pt x="64295" y="36222"/>
                  <a:pt x="64319" y="35411"/>
                  <a:pt x="64369" y="34617"/>
                </a:cubicBezTo>
                <a:lnTo>
                  <a:pt x="64375" y="34442"/>
                </a:lnTo>
                <a:cubicBezTo>
                  <a:pt x="64376" y="34442"/>
                  <a:pt x="64378" y="34441"/>
                  <a:pt x="64380" y="34440"/>
                </a:cubicBezTo>
                <a:cubicBezTo>
                  <a:pt x="64874" y="25178"/>
                  <a:pt x="67641" y="17809"/>
                  <a:pt x="71173" y="16250"/>
                </a:cubicBezTo>
                <a:lnTo>
                  <a:pt x="71174" y="16220"/>
                </a:lnTo>
                <a:cubicBezTo>
                  <a:pt x="71226" y="16193"/>
                  <a:pt x="71278" y="16168"/>
                  <a:pt x="71333" y="16179"/>
                </a:cubicBezTo>
                <a:cubicBezTo>
                  <a:pt x="71640" y="16034"/>
                  <a:pt x="71954" y="15955"/>
                  <a:pt x="72273" y="15942"/>
                </a:cubicBezTo>
                <a:close/>
                <a:moveTo>
                  <a:pt x="5821" y="15899"/>
                </a:moveTo>
                <a:lnTo>
                  <a:pt x="5821" y="15912"/>
                </a:lnTo>
                <a:lnTo>
                  <a:pt x="5826" y="15911"/>
                </a:lnTo>
                <a:lnTo>
                  <a:pt x="5832" y="16211"/>
                </a:lnTo>
                <a:cubicBezTo>
                  <a:pt x="5832" y="16360"/>
                  <a:pt x="5831" y="16509"/>
                  <a:pt x="5818" y="16657"/>
                </a:cubicBezTo>
                <a:cubicBezTo>
                  <a:pt x="5819" y="17479"/>
                  <a:pt x="5795" y="18290"/>
                  <a:pt x="5745" y="19084"/>
                </a:cubicBezTo>
                <a:lnTo>
                  <a:pt x="5740" y="19259"/>
                </a:lnTo>
                <a:cubicBezTo>
                  <a:pt x="5738" y="19259"/>
                  <a:pt x="5736" y="19260"/>
                  <a:pt x="5735" y="19261"/>
                </a:cubicBezTo>
                <a:cubicBezTo>
                  <a:pt x="5291" y="27571"/>
                  <a:pt x="3018" y="34358"/>
                  <a:pt x="0" y="36752"/>
                </a:cubicBezTo>
                <a:lnTo>
                  <a:pt x="0" y="33279"/>
                </a:lnTo>
                <a:cubicBezTo>
                  <a:pt x="2256" y="31105"/>
                  <a:pt x="3958" y="25976"/>
                  <a:pt x="4421" y="19700"/>
                </a:cubicBezTo>
                <a:cubicBezTo>
                  <a:pt x="2548" y="20773"/>
                  <a:pt x="960" y="23799"/>
                  <a:pt x="0" y="27939"/>
                </a:cubicBezTo>
                <a:lnTo>
                  <a:pt x="0" y="22511"/>
                </a:lnTo>
                <a:cubicBezTo>
                  <a:pt x="1195" y="19285"/>
                  <a:pt x="2777" y="17034"/>
                  <a:pt x="4552" y="16250"/>
                </a:cubicBezTo>
                <a:lnTo>
                  <a:pt x="4554" y="16220"/>
                </a:lnTo>
                <a:cubicBezTo>
                  <a:pt x="4606" y="16193"/>
                  <a:pt x="4658" y="16168"/>
                  <a:pt x="4713" y="16179"/>
                </a:cubicBezTo>
                <a:cubicBezTo>
                  <a:pt x="5020" y="16034"/>
                  <a:pt x="5334" y="15955"/>
                  <a:pt x="5653" y="15942"/>
                </a:cubicBezTo>
                <a:close/>
                <a:moveTo>
                  <a:pt x="117805" y="0"/>
                </a:moveTo>
                <a:lnTo>
                  <a:pt x="119882" y="0"/>
                </a:lnTo>
                <a:cubicBezTo>
                  <a:pt x="119926" y="73"/>
                  <a:pt x="119963" y="167"/>
                  <a:pt x="120000" y="262"/>
                </a:cubicBezTo>
                <a:lnTo>
                  <a:pt x="120000" y="5512"/>
                </a:lnTo>
                <a:cubicBezTo>
                  <a:pt x="119445" y="3254"/>
                  <a:pt x="118698" y="1348"/>
                  <a:pt x="117805" y="0"/>
                </a:cubicBezTo>
                <a:close/>
                <a:moveTo>
                  <a:pt x="114573" y="0"/>
                </a:moveTo>
                <a:lnTo>
                  <a:pt x="115897" y="0"/>
                </a:lnTo>
                <a:cubicBezTo>
                  <a:pt x="116557" y="5082"/>
                  <a:pt x="118070" y="9151"/>
                  <a:pt x="120000" y="11071"/>
                </a:cubicBezTo>
                <a:lnTo>
                  <a:pt x="120000" y="14536"/>
                </a:lnTo>
                <a:cubicBezTo>
                  <a:pt x="117366" y="12377"/>
                  <a:pt x="115312" y="6896"/>
                  <a:pt x="114573" y="0"/>
                </a:cubicBezTo>
                <a:close/>
                <a:moveTo>
                  <a:pt x="108497" y="0"/>
                </a:moveTo>
                <a:lnTo>
                  <a:pt x="110552" y="0"/>
                </a:lnTo>
                <a:cubicBezTo>
                  <a:pt x="108923" y="2572"/>
                  <a:pt x="107748" y="6846"/>
                  <a:pt x="107375" y="11859"/>
                </a:cubicBezTo>
                <a:cubicBezTo>
                  <a:pt x="109777" y="10493"/>
                  <a:pt x="111712" y="5939"/>
                  <a:pt x="112479" y="0"/>
                </a:cubicBezTo>
                <a:lnTo>
                  <a:pt x="113798" y="0"/>
                </a:lnTo>
                <a:cubicBezTo>
                  <a:pt x="112963" y="7869"/>
                  <a:pt x="110412" y="13894"/>
                  <a:pt x="107243" y="15282"/>
                </a:cubicBezTo>
                <a:lnTo>
                  <a:pt x="107242" y="15312"/>
                </a:lnTo>
                <a:cubicBezTo>
                  <a:pt x="107190" y="15338"/>
                  <a:pt x="107138" y="15363"/>
                  <a:pt x="107083" y="15352"/>
                </a:cubicBezTo>
                <a:cubicBezTo>
                  <a:pt x="106776" y="15496"/>
                  <a:pt x="106462" y="15574"/>
                  <a:pt x="106143" y="15588"/>
                </a:cubicBezTo>
                <a:lnTo>
                  <a:pt x="105975" y="15630"/>
                </a:lnTo>
                <a:lnTo>
                  <a:pt x="105975" y="15617"/>
                </a:lnTo>
                <a:lnTo>
                  <a:pt x="105970" y="15618"/>
                </a:lnTo>
                <a:cubicBezTo>
                  <a:pt x="105964" y="15519"/>
                  <a:pt x="105964" y="15420"/>
                  <a:pt x="105964" y="15320"/>
                </a:cubicBezTo>
                <a:cubicBezTo>
                  <a:pt x="105964" y="15172"/>
                  <a:pt x="105965" y="15025"/>
                  <a:pt x="105977" y="14878"/>
                </a:cubicBezTo>
                <a:cubicBezTo>
                  <a:pt x="105977" y="14062"/>
                  <a:pt x="106001" y="13258"/>
                  <a:pt x="106051" y="12470"/>
                </a:cubicBezTo>
                <a:lnTo>
                  <a:pt x="106056" y="12296"/>
                </a:lnTo>
                <a:cubicBezTo>
                  <a:pt x="106058" y="12296"/>
                  <a:pt x="106060" y="12296"/>
                  <a:pt x="106061" y="12294"/>
                </a:cubicBezTo>
                <a:cubicBezTo>
                  <a:pt x="106320" y="7487"/>
                  <a:pt x="107201" y="3194"/>
                  <a:pt x="108497" y="0"/>
                </a:cubicBezTo>
                <a:close/>
                <a:moveTo>
                  <a:pt x="97928" y="0"/>
                </a:moveTo>
                <a:lnTo>
                  <a:pt x="99247" y="0"/>
                </a:lnTo>
                <a:cubicBezTo>
                  <a:pt x="100014" y="5939"/>
                  <a:pt x="101949" y="10493"/>
                  <a:pt x="104351" y="11859"/>
                </a:cubicBezTo>
                <a:cubicBezTo>
                  <a:pt x="103978" y="6846"/>
                  <a:pt x="102803" y="2572"/>
                  <a:pt x="101174" y="0"/>
                </a:cubicBezTo>
                <a:lnTo>
                  <a:pt x="103229" y="0"/>
                </a:lnTo>
                <a:cubicBezTo>
                  <a:pt x="104525" y="3194"/>
                  <a:pt x="105406" y="7487"/>
                  <a:pt x="105665" y="12294"/>
                </a:cubicBezTo>
                <a:cubicBezTo>
                  <a:pt x="105666" y="12296"/>
                  <a:pt x="105668" y="12296"/>
                  <a:pt x="105670" y="12296"/>
                </a:cubicBezTo>
                <a:lnTo>
                  <a:pt x="105675" y="12470"/>
                </a:lnTo>
                <a:cubicBezTo>
                  <a:pt x="105725" y="13258"/>
                  <a:pt x="105749" y="14062"/>
                  <a:pt x="105749" y="14878"/>
                </a:cubicBezTo>
                <a:cubicBezTo>
                  <a:pt x="105761" y="15025"/>
                  <a:pt x="105762" y="15172"/>
                  <a:pt x="105762" y="15320"/>
                </a:cubicBezTo>
                <a:cubicBezTo>
                  <a:pt x="105762" y="15420"/>
                  <a:pt x="105762" y="15519"/>
                  <a:pt x="105756" y="15618"/>
                </a:cubicBezTo>
                <a:lnTo>
                  <a:pt x="105751" y="15617"/>
                </a:lnTo>
                <a:lnTo>
                  <a:pt x="105751" y="15630"/>
                </a:lnTo>
                <a:lnTo>
                  <a:pt x="105583" y="15588"/>
                </a:lnTo>
                <a:cubicBezTo>
                  <a:pt x="105264" y="15574"/>
                  <a:pt x="104950" y="15496"/>
                  <a:pt x="104643" y="15352"/>
                </a:cubicBezTo>
                <a:cubicBezTo>
                  <a:pt x="104588" y="15363"/>
                  <a:pt x="104536" y="15338"/>
                  <a:pt x="104484" y="15312"/>
                </a:cubicBezTo>
                <a:lnTo>
                  <a:pt x="104483" y="15282"/>
                </a:lnTo>
                <a:cubicBezTo>
                  <a:pt x="101315" y="13894"/>
                  <a:pt x="98763" y="7869"/>
                  <a:pt x="97928" y="0"/>
                </a:cubicBezTo>
                <a:close/>
                <a:moveTo>
                  <a:pt x="91842" y="0"/>
                </a:moveTo>
                <a:lnTo>
                  <a:pt x="93896" y="0"/>
                </a:lnTo>
                <a:cubicBezTo>
                  <a:pt x="92268" y="2572"/>
                  <a:pt x="91093" y="6846"/>
                  <a:pt x="90720" y="11859"/>
                </a:cubicBezTo>
                <a:cubicBezTo>
                  <a:pt x="93122" y="10493"/>
                  <a:pt x="95057" y="5939"/>
                  <a:pt x="95824" y="0"/>
                </a:cubicBezTo>
                <a:lnTo>
                  <a:pt x="97143" y="0"/>
                </a:lnTo>
                <a:cubicBezTo>
                  <a:pt x="96308" y="7869"/>
                  <a:pt x="93756" y="13894"/>
                  <a:pt x="90588" y="15282"/>
                </a:cubicBezTo>
                <a:lnTo>
                  <a:pt x="90587" y="15312"/>
                </a:lnTo>
                <a:cubicBezTo>
                  <a:pt x="90535" y="15338"/>
                  <a:pt x="90483" y="15363"/>
                  <a:pt x="90428" y="15352"/>
                </a:cubicBezTo>
                <a:cubicBezTo>
                  <a:pt x="90121" y="15496"/>
                  <a:pt x="89807" y="15574"/>
                  <a:pt x="89488" y="15588"/>
                </a:cubicBezTo>
                <a:lnTo>
                  <a:pt x="89320" y="15630"/>
                </a:lnTo>
                <a:lnTo>
                  <a:pt x="89320" y="15617"/>
                </a:lnTo>
                <a:lnTo>
                  <a:pt x="89315" y="15618"/>
                </a:lnTo>
                <a:cubicBezTo>
                  <a:pt x="89309" y="15519"/>
                  <a:pt x="89309" y="15420"/>
                  <a:pt x="89309" y="15320"/>
                </a:cubicBezTo>
                <a:cubicBezTo>
                  <a:pt x="89309" y="15172"/>
                  <a:pt x="89310" y="15025"/>
                  <a:pt x="89322" y="14878"/>
                </a:cubicBezTo>
                <a:cubicBezTo>
                  <a:pt x="89322" y="14062"/>
                  <a:pt x="89346" y="13258"/>
                  <a:pt x="89396" y="12470"/>
                </a:cubicBezTo>
                <a:lnTo>
                  <a:pt x="89401" y="12296"/>
                </a:lnTo>
                <a:cubicBezTo>
                  <a:pt x="89403" y="12296"/>
                  <a:pt x="89405" y="12296"/>
                  <a:pt x="89406" y="12294"/>
                </a:cubicBezTo>
                <a:cubicBezTo>
                  <a:pt x="89665" y="7487"/>
                  <a:pt x="90546" y="3194"/>
                  <a:pt x="91842" y="0"/>
                </a:cubicBezTo>
                <a:close/>
                <a:moveTo>
                  <a:pt x="81273" y="0"/>
                </a:moveTo>
                <a:lnTo>
                  <a:pt x="82592" y="0"/>
                </a:lnTo>
                <a:cubicBezTo>
                  <a:pt x="83359" y="5939"/>
                  <a:pt x="85294" y="10493"/>
                  <a:pt x="87696" y="11859"/>
                </a:cubicBezTo>
                <a:cubicBezTo>
                  <a:pt x="87323" y="6846"/>
                  <a:pt x="86148" y="2572"/>
                  <a:pt x="84519" y="0"/>
                </a:cubicBezTo>
                <a:lnTo>
                  <a:pt x="86574" y="0"/>
                </a:lnTo>
                <a:cubicBezTo>
                  <a:pt x="87870" y="3194"/>
                  <a:pt x="88751" y="7487"/>
                  <a:pt x="89010" y="12294"/>
                </a:cubicBezTo>
                <a:cubicBezTo>
                  <a:pt x="89011" y="12296"/>
                  <a:pt x="89013" y="12296"/>
                  <a:pt x="89015" y="12296"/>
                </a:cubicBezTo>
                <a:lnTo>
                  <a:pt x="89020" y="12470"/>
                </a:lnTo>
                <a:cubicBezTo>
                  <a:pt x="89070" y="13258"/>
                  <a:pt x="89094" y="14062"/>
                  <a:pt x="89094" y="14878"/>
                </a:cubicBezTo>
                <a:cubicBezTo>
                  <a:pt x="89106" y="15025"/>
                  <a:pt x="89107" y="15172"/>
                  <a:pt x="89107" y="15320"/>
                </a:cubicBezTo>
                <a:cubicBezTo>
                  <a:pt x="89107" y="15420"/>
                  <a:pt x="89107" y="15519"/>
                  <a:pt x="89101" y="15618"/>
                </a:cubicBezTo>
                <a:lnTo>
                  <a:pt x="89096" y="15617"/>
                </a:lnTo>
                <a:lnTo>
                  <a:pt x="89096" y="15630"/>
                </a:lnTo>
                <a:lnTo>
                  <a:pt x="88928" y="15588"/>
                </a:lnTo>
                <a:cubicBezTo>
                  <a:pt x="88609" y="15574"/>
                  <a:pt x="88295" y="15496"/>
                  <a:pt x="87988" y="15352"/>
                </a:cubicBezTo>
                <a:cubicBezTo>
                  <a:pt x="87933" y="15363"/>
                  <a:pt x="87881" y="15338"/>
                  <a:pt x="87829" y="15312"/>
                </a:cubicBezTo>
                <a:lnTo>
                  <a:pt x="87828" y="15282"/>
                </a:lnTo>
                <a:cubicBezTo>
                  <a:pt x="84659" y="13894"/>
                  <a:pt x="82108" y="7869"/>
                  <a:pt x="81273" y="0"/>
                </a:cubicBezTo>
                <a:close/>
                <a:moveTo>
                  <a:pt x="75187" y="0"/>
                </a:moveTo>
                <a:lnTo>
                  <a:pt x="77241" y="0"/>
                </a:lnTo>
                <a:cubicBezTo>
                  <a:pt x="75613" y="2572"/>
                  <a:pt x="74438" y="6846"/>
                  <a:pt x="74065" y="11859"/>
                </a:cubicBezTo>
                <a:cubicBezTo>
                  <a:pt x="76467" y="10493"/>
                  <a:pt x="78402" y="5939"/>
                  <a:pt x="79169" y="0"/>
                </a:cubicBezTo>
                <a:lnTo>
                  <a:pt x="80488" y="0"/>
                </a:lnTo>
                <a:cubicBezTo>
                  <a:pt x="79653" y="7869"/>
                  <a:pt x="77101" y="13894"/>
                  <a:pt x="73933" y="15282"/>
                </a:cubicBezTo>
                <a:lnTo>
                  <a:pt x="73932" y="15312"/>
                </a:lnTo>
                <a:cubicBezTo>
                  <a:pt x="73880" y="15338"/>
                  <a:pt x="73828" y="15363"/>
                  <a:pt x="73773" y="15352"/>
                </a:cubicBezTo>
                <a:cubicBezTo>
                  <a:pt x="73466" y="15496"/>
                  <a:pt x="73152" y="15574"/>
                  <a:pt x="72833" y="15588"/>
                </a:cubicBezTo>
                <a:lnTo>
                  <a:pt x="72665" y="15630"/>
                </a:lnTo>
                <a:lnTo>
                  <a:pt x="72665" y="15617"/>
                </a:lnTo>
                <a:lnTo>
                  <a:pt x="72660" y="15618"/>
                </a:lnTo>
                <a:cubicBezTo>
                  <a:pt x="72654" y="15519"/>
                  <a:pt x="72654" y="15420"/>
                  <a:pt x="72654" y="15320"/>
                </a:cubicBezTo>
                <a:cubicBezTo>
                  <a:pt x="72654" y="15172"/>
                  <a:pt x="72654" y="15025"/>
                  <a:pt x="72667" y="14878"/>
                </a:cubicBezTo>
                <a:cubicBezTo>
                  <a:pt x="72667" y="14062"/>
                  <a:pt x="72691" y="13258"/>
                  <a:pt x="72741" y="12470"/>
                </a:cubicBezTo>
                <a:lnTo>
                  <a:pt x="72746" y="12296"/>
                </a:lnTo>
                <a:cubicBezTo>
                  <a:pt x="72748" y="12296"/>
                  <a:pt x="72750" y="12296"/>
                  <a:pt x="72751" y="12294"/>
                </a:cubicBezTo>
                <a:cubicBezTo>
                  <a:pt x="73010" y="7487"/>
                  <a:pt x="73891" y="3194"/>
                  <a:pt x="75187" y="0"/>
                </a:cubicBezTo>
                <a:close/>
                <a:moveTo>
                  <a:pt x="64618" y="0"/>
                </a:moveTo>
                <a:lnTo>
                  <a:pt x="65937" y="0"/>
                </a:lnTo>
                <a:cubicBezTo>
                  <a:pt x="66704" y="5939"/>
                  <a:pt x="68639" y="10493"/>
                  <a:pt x="71041" y="11859"/>
                </a:cubicBezTo>
                <a:cubicBezTo>
                  <a:pt x="70668" y="6846"/>
                  <a:pt x="69493" y="2572"/>
                  <a:pt x="67864" y="0"/>
                </a:cubicBezTo>
                <a:lnTo>
                  <a:pt x="69919" y="0"/>
                </a:lnTo>
                <a:cubicBezTo>
                  <a:pt x="71215" y="3194"/>
                  <a:pt x="72096" y="7487"/>
                  <a:pt x="72355" y="12294"/>
                </a:cubicBezTo>
                <a:cubicBezTo>
                  <a:pt x="72356" y="12296"/>
                  <a:pt x="72358" y="12296"/>
                  <a:pt x="72360" y="12296"/>
                </a:cubicBezTo>
                <a:lnTo>
                  <a:pt x="72365" y="12470"/>
                </a:lnTo>
                <a:cubicBezTo>
                  <a:pt x="72415" y="13258"/>
                  <a:pt x="72439" y="14062"/>
                  <a:pt x="72439" y="14878"/>
                </a:cubicBezTo>
                <a:cubicBezTo>
                  <a:pt x="72451" y="15025"/>
                  <a:pt x="72452" y="15172"/>
                  <a:pt x="72452" y="15320"/>
                </a:cubicBezTo>
                <a:cubicBezTo>
                  <a:pt x="72452" y="15420"/>
                  <a:pt x="72452" y="15519"/>
                  <a:pt x="72446" y="15618"/>
                </a:cubicBezTo>
                <a:lnTo>
                  <a:pt x="72441" y="15617"/>
                </a:lnTo>
                <a:lnTo>
                  <a:pt x="72441" y="15630"/>
                </a:lnTo>
                <a:lnTo>
                  <a:pt x="72273" y="15588"/>
                </a:lnTo>
                <a:cubicBezTo>
                  <a:pt x="71954" y="15574"/>
                  <a:pt x="71640" y="15496"/>
                  <a:pt x="71333" y="15352"/>
                </a:cubicBezTo>
                <a:cubicBezTo>
                  <a:pt x="71278" y="15363"/>
                  <a:pt x="71226" y="15338"/>
                  <a:pt x="71174" y="15312"/>
                </a:cubicBezTo>
                <a:lnTo>
                  <a:pt x="71173" y="15282"/>
                </a:lnTo>
                <a:cubicBezTo>
                  <a:pt x="68004" y="13894"/>
                  <a:pt x="65453" y="7869"/>
                  <a:pt x="64618" y="0"/>
                </a:cubicBezTo>
                <a:close/>
                <a:moveTo>
                  <a:pt x="58532" y="0"/>
                </a:moveTo>
                <a:lnTo>
                  <a:pt x="60586" y="0"/>
                </a:lnTo>
                <a:cubicBezTo>
                  <a:pt x="58958" y="2572"/>
                  <a:pt x="57783" y="6846"/>
                  <a:pt x="57410" y="11859"/>
                </a:cubicBezTo>
                <a:cubicBezTo>
                  <a:pt x="59812" y="10493"/>
                  <a:pt x="61747" y="5939"/>
                  <a:pt x="62514" y="0"/>
                </a:cubicBezTo>
                <a:lnTo>
                  <a:pt x="63833" y="0"/>
                </a:lnTo>
                <a:cubicBezTo>
                  <a:pt x="62998" y="7869"/>
                  <a:pt x="60446" y="13894"/>
                  <a:pt x="57278" y="15282"/>
                </a:cubicBezTo>
                <a:lnTo>
                  <a:pt x="57277" y="15312"/>
                </a:lnTo>
                <a:cubicBezTo>
                  <a:pt x="57225" y="15338"/>
                  <a:pt x="57172" y="15363"/>
                  <a:pt x="57118" y="15352"/>
                </a:cubicBezTo>
                <a:cubicBezTo>
                  <a:pt x="56811" y="15496"/>
                  <a:pt x="56497" y="15574"/>
                  <a:pt x="56178" y="15588"/>
                </a:cubicBezTo>
                <a:lnTo>
                  <a:pt x="56010" y="15630"/>
                </a:lnTo>
                <a:lnTo>
                  <a:pt x="56010" y="15617"/>
                </a:lnTo>
                <a:lnTo>
                  <a:pt x="56005" y="15618"/>
                </a:lnTo>
                <a:cubicBezTo>
                  <a:pt x="55999" y="15519"/>
                  <a:pt x="55999" y="15420"/>
                  <a:pt x="55999" y="15320"/>
                </a:cubicBezTo>
                <a:cubicBezTo>
                  <a:pt x="55999" y="15172"/>
                  <a:pt x="55999" y="15025"/>
                  <a:pt x="56012" y="14878"/>
                </a:cubicBezTo>
                <a:cubicBezTo>
                  <a:pt x="56012" y="14062"/>
                  <a:pt x="56036" y="13258"/>
                  <a:pt x="56086" y="12470"/>
                </a:cubicBezTo>
                <a:lnTo>
                  <a:pt x="56091" y="12296"/>
                </a:lnTo>
                <a:cubicBezTo>
                  <a:pt x="56093" y="12296"/>
                  <a:pt x="56094" y="12296"/>
                  <a:pt x="56096" y="12294"/>
                </a:cubicBezTo>
                <a:cubicBezTo>
                  <a:pt x="56355" y="7487"/>
                  <a:pt x="57236" y="3194"/>
                  <a:pt x="58532" y="0"/>
                </a:cubicBezTo>
                <a:close/>
                <a:moveTo>
                  <a:pt x="47963" y="0"/>
                </a:moveTo>
                <a:lnTo>
                  <a:pt x="49282" y="0"/>
                </a:lnTo>
                <a:cubicBezTo>
                  <a:pt x="50049" y="5939"/>
                  <a:pt x="51984" y="10493"/>
                  <a:pt x="54386" y="11859"/>
                </a:cubicBezTo>
                <a:cubicBezTo>
                  <a:pt x="54013" y="6846"/>
                  <a:pt x="52838" y="2572"/>
                  <a:pt x="51209" y="0"/>
                </a:cubicBezTo>
                <a:lnTo>
                  <a:pt x="53264" y="0"/>
                </a:lnTo>
                <a:cubicBezTo>
                  <a:pt x="54560" y="3194"/>
                  <a:pt x="55441" y="7487"/>
                  <a:pt x="55700" y="12294"/>
                </a:cubicBezTo>
                <a:cubicBezTo>
                  <a:pt x="55701" y="12296"/>
                  <a:pt x="55703" y="12296"/>
                  <a:pt x="55705" y="12296"/>
                </a:cubicBezTo>
                <a:lnTo>
                  <a:pt x="55710" y="12470"/>
                </a:lnTo>
                <a:cubicBezTo>
                  <a:pt x="55760" y="13258"/>
                  <a:pt x="55784" y="14062"/>
                  <a:pt x="55783" y="14878"/>
                </a:cubicBezTo>
                <a:cubicBezTo>
                  <a:pt x="55796" y="15025"/>
                  <a:pt x="55797" y="15172"/>
                  <a:pt x="55797" y="15320"/>
                </a:cubicBezTo>
                <a:cubicBezTo>
                  <a:pt x="55797" y="15420"/>
                  <a:pt x="55797" y="15519"/>
                  <a:pt x="55791" y="15618"/>
                </a:cubicBezTo>
                <a:lnTo>
                  <a:pt x="55786" y="15617"/>
                </a:lnTo>
                <a:lnTo>
                  <a:pt x="55786" y="15630"/>
                </a:lnTo>
                <a:lnTo>
                  <a:pt x="55617" y="15588"/>
                </a:lnTo>
                <a:cubicBezTo>
                  <a:pt x="55299" y="15574"/>
                  <a:pt x="54985" y="15496"/>
                  <a:pt x="54678" y="15352"/>
                </a:cubicBezTo>
                <a:cubicBezTo>
                  <a:pt x="54623" y="15363"/>
                  <a:pt x="54571" y="15338"/>
                  <a:pt x="54519" y="15312"/>
                </a:cubicBezTo>
                <a:lnTo>
                  <a:pt x="54517" y="15282"/>
                </a:lnTo>
                <a:cubicBezTo>
                  <a:pt x="51349" y="13894"/>
                  <a:pt x="48798" y="7869"/>
                  <a:pt x="47963" y="0"/>
                </a:cubicBezTo>
                <a:close/>
                <a:moveTo>
                  <a:pt x="41877" y="0"/>
                </a:moveTo>
                <a:lnTo>
                  <a:pt x="43931" y="0"/>
                </a:lnTo>
                <a:cubicBezTo>
                  <a:pt x="42303" y="2572"/>
                  <a:pt x="41127" y="6846"/>
                  <a:pt x="40755" y="11859"/>
                </a:cubicBezTo>
                <a:cubicBezTo>
                  <a:pt x="43157" y="10493"/>
                  <a:pt x="45092" y="5939"/>
                  <a:pt x="45859" y="0"/>
                </a:cubicBezTo>
                <a:lnTo>
                  <a:pt x="47178" y="0"/>
                </a:lnTo>
                <a:cubicBezTo>
                  <a:pt x="46343" y="7869"/>
                  <a:pt x="43791" y="13894"/>
                  <a:pt x="40623" y="15282"/>
                </a:cubicBezTo>
                <a:lnTo>
                  <a:pt x="40622" y="15312"/>
                </a:lnTo>
                <a:cubicBezTo>
                  <a:pt x="40570" y="15338"/>
                  <a:pt x="40517" y="15363"/>
                  <a:pt x="40463" y="15352"/>
                </a:cubicBezTo>
                <a:cubicBezTo>
                  <a:pt x="40156" y="15496"/>
                  <a:pt x="39842" y="15574"/>
                  <a:pt x="39523" y="15588"/>
                </a:cubicBezTo>
                <a:lnTo>
                  <a:pt x="39355" y="15630"/>
                </a:lnTo>
                <a:lnTo>
                  <a:pt x="39355" y="15617"/>
                </a:lnTo>
                <a:lnTo>
                  <a:pt x="39350" y="15618"/>
                </a:lnTo>
                <a:cubicBezTo>
                  <a:pt x="39344" y="15519"/>
                  <a:pt x="39344" y="15420"/>
                  <a:pt x="39344" y="15320"/>
                </a:cubicBezTo>
                <a:cubicBezTo>
                  <a:pt x="39344" y="15172"/>
                  <a:pt x="39344" y="15025"/>
                  <a:pt x="39357" y="14878"/>
                </a:cubicBezTo>
                <a:cubicBezTo>
                  <a:pt x="39357" y="14062"/>
                  <a:pt x="39381" y="13258"/>
                  <a:pt x="39431" y="12470"/>
                </a:cubicBezTo>
                <a:lnTo>
                  <a:pt x="39436" y="12296"/>
                </a:lnTo>
                <a:cubicBezTo>
                  <a:pt x="39438" y="12296"/>
                  <a:pt x="39439" y="12296"/>
                  <a:pt x="39441" y="12294"/>
                </a:cubicBezTo>
                <a:cubicBezTo>
                  <a:pt x="39700" y="7487"/>
                  <a:pt x="40580" y="3194"/>
                  <a:pt x="41877" y="0"/>
                </a:cubicBezTo>
                <a:close/>
                <a:moveTo>
                  <a:pt x="31308" y="0"/>
                </a:moveTo>
                <a:lnTo>
                  <a:pt x="32627" y="0"/>
                </a:lnTo>
                <a:cubicBezTo>
                  <a:pt x="33394" y="5939"/>
                  <a:pt x="35329" y="10493"/>
                  <a:pt x="37731" y="11859"/>
                </a:cubicBezTo>
                <a:cubicBezTo>
                  <a:pt x="37358" y="6846"/>
                  <a:pt x="36183" y="2572"/>
                  <a:pt x="34554" y="0"/>
                </a:cubicBezTo>
                <a:lnTo>
                  <a:pt x="36609" y="0"/>
                </a:lnTo>
                <a:cubicBezTo>
                  <a:pt x="37905" y="3194"/>
                  <a:pt x="38786" y="7487"/>
                  <a:pt x="39045" y="12294"/>
                </a:cubicBezTo>
                <a:cubicBezTo>
                  <a:pt x="39046" y="12296"/>
                  <a:pt x="39048" y="12296"/>
                  <a:pt x="39050" y="12296"/>
                </a:cubicBezTo>
                <a:lnTo>
                  <a:pt x="39055" y="12470"/>
                </a:lnTo>
                <a:cubicBezTo>
                  <a:pt x="39105" y="13258"/>
                  <a:pt x="39129" y="14062"/>
                  <a:pt x="39128" y="14878"/>
                </a:cubicBezTo>
                <a:cubicBezTo>
                  <a:pt x="39141" y="15025"/>
                  <a:pt x="39142" y="15172"/>
                  <a:pt x="39142" y="15320"/>
                </a:cubicBezTo>
                <a:cubicBezTo>
                  <a:pt x="39142" y="15420"/>
                  <a:pt x="39142" y="15519"/>
                  <a:pt x="39136" y="15618"/>
                </a:cubicBezTo>
                <a:lnTo>
                  <a:pt x="39131" y="15617"/>
                </a:lnTo>
                <a:lnTo>
                  <a:pt x="39131" y="15630"/>
                </a:lnTo>
                <a:lnTo>
                  <a:pt x="38962" y="15588"/>
                </a:lnTo>
                <a:cubicBezTo>
                  <a:pt x="38644" y="15574"/>
                  <a:pt x="38330" y="15496"/>
                  <a:pt x="38023" y="15352"/>
                </a:cubicBezTo>
                <a:cubicBezTo>
                  <a:pt x="37968" y="15363"/>
                  <a:pt x="37916" y="15338"/>
                  <a:pt x="37864" y="15312"/>
                </a:cubicBezTo>
                <a:lnTo>
                  <a:pt x="37862" y="15282"/>
                </a:lnTo>
                <a:cubicBezTo>
                  <a:pt x="34694" y="13894"/>
                  <a:pt x="32143" y="7869"/>
                  <a:pt x="31308" y="0"/>
                </a:cubicBezTo>
                <a:close/>
                <a:moveTo>
                  <a:pt x="25222" y="0"/>
                </a:moveTo>
                <a:lnTo>
                  <a:pt x="27276" y="0"/>
                </a:lnTo>
                <a:cubicBezTo>
                  <a:pt x="25648" y="2572"/>
                  <a:pt x="24472" y="6846"/>
                  <a:pt x="24100" y="11859"/>
                </a:cubicBezTo>
                <a:cubicBezTo>
                  <a:pt x="26502" y="10493"/>
                  <a:pt x="28437" y="5939"/>
                  <a:pt x="29204" y="0"/>
                </a:cubicBezTo>
                <a:lnTo>
                  <a:pt x="30523" y="0"/>
                </a:lnTo>
                <a:cubicBezTo>
                  <a:pt x="29688" y="7869"/>
                  <a:pt x="27136" y="13894"/>
                  <a:pt x="23968" y="15282"/>
                </a:cubicBezTo>
                <a:lnTo>
                  <a:pt x="23967" y="15312"/>
                </a:lnTo>
                <a:cubicBezTo>
                  <a:pt x="23915" y="15338"/>
                  <a:pt x="23862" y="15363"/>
                  <a:pt x="23808" y="15352"/>
                </a:cubicBezTo>
                <a:cubicBezTo>
                  <a:pt x="23501" y="15496"/>
                  <a:pt x="23187" y="15574"/>
                  <a:pt x="22868" y="15588"/>
                </a:cubicBezTo>
                <a:lnTo>
                  <a:pt x="22700" y="15630"/>
                </a:lnTo>
                <a:lnTo>
                  <a:pt x="22700" y="15617"/>
                </a:lnTo>
                <a:lnTo>
                  <a:pt x="22695" y="15618"/>
                </a:lnTo>
                <a:cubicBezTo>
                  <a:pt x="22689" y="15519"/>
                  <a:pt x="22689" y="15420"/>
                  <a:pt x="22689" y="15320"/>
                </a:cubicBezTo>
                <a:cubicBezTo>
                  <a:pt x="22689" y="15172"/>
                  <a:pt x="22689" y="15025"/>
                  <a:pt x="22702" y="14878"/>
                </a:cubicBezTo>
                <a:cubicBezTo>
                  <a:pt x="22702" y="14062"/>
                  <a:pt x="22726" y="13258"/>
                  <a:pt x="22776" y="12470"/>
                </a:cubicBezTo>
                <a:lnTo>
                  <a:pt x="22781" y="12296"/>
                </a:lnTo>
                <a:cubicBezTo>
                  <a:pt x="22783" y="12296"/>
                  <a:pt x="22784" y="12296"/>
                  <a:pt x="22786" y="12294"/>
                </a:cubicBezTo>
                <a:cubicBezTo>
                  <a:pt x="23045" y="7487"/>
                  <a:pt x="23925" y="3194"/>
                  <a:pt x="25222" y="0"/>
                </a:cubicBezTo>
                <a:close/>
                <a:moveTo>
                  <a:pt x="14653" y="0"/>
                </a:moveTo>
                <a:lnTo>
                  <a:pt x="15972" y="0"/>
                </a:lnTo>
                <a:cubicBezTo>
                  <a:pt x="16739" y="5939"/>
                  <a:pt x="18674" y="10493"/>
                  <a:pt x="21076" y="11859"/>
                </a:cubicBezTo>
                <a:cubicBezTo>
                  <a:pt x="20703" y="6846"/>
                  <a:pt x="19528" y="2572"/>
                  <a:pt x="17899" y="0"/>
                </a:cubicBezTo>
                <a:lnTo>
                  <a:pt x="19954" y="0"/>
                </a:lnTo>
                <a:cubicBezTo>
                  <a:pt x="21250" y="3194"/>
                  <a:pt x="22131" y="7487"/>
                  <a:pt x="22390" y="12294"/>
                </a:cubicBezTo>
                <a:cubicBezTo>
                  <a:pt x="22391" y="12296"/>
                  <a:pt x="22393" y="12296"/>
                  <a:pt x="22395" y="12296"/>
                </a:cubicBezTo>
                <a:lnTo>
                  <a:pt x="22400" y="12470"/>
                </a:lnTo>
                <a:cubicBezTo>
                  <a:pt x="22450" y="13258"/>
                  <a:pt x="22474" y="14062"/>
                  <a:pt x="22473" y="14878"/>
                </a:cubicBezTo>
                <a:cubicBezTo>
                  <a:pt x="22486" y="15025"/>
                  <a:pt x="22487" y="15172"/>
                  <a:pt x="22487" y="15320"/>
                </a:cubicBezTo>
                <a:cubicBezTo>
                  <a:pt x="22487" y="15420"/>
                  <a:pt x="22487" y="15519"/>
                  <a:pt x="22481" y="15618"/>
                </a:cubicBezTo>
                <a:lnTo>
                  <a:pt x="22476" y="15617"/>
                </a:lnTo>
                <a:lnTo>
                  <a:pt x="22476" y="15630"/>
                </a:lnTo>
                <a:lnTo>
                  <a:pt x="22307" y="15588"/>
                </a:lnTo>
                <a:cubicBezTo>
                  <a:pt x="21989" y="15574"/>
                  <a:pt x="21675" y="15496"/>
                  <a:pt x="21368" y="15352"/>
                </a:cubicBezTo>
                <a:cubicBezTo>
                  <a:pt x="21313" y="15363"/>
                  <a:pt x="21261" y="15338"/>
                  <a:pt x="21209" y="15312"/>
                </a:cubicBezTo>
                <a:lnTo>
                  <a:pt x="21207" y="15282"/>
                </a:lnTo>
                <a:cubicBezTo>
                  <a:pt x="18039" y="13894"/>
                  <a:pt x="15487" y="7869"/>
                  <a:pt x="14653" y="0"/>
                </a:cubicBezTo>
                <a:close/>
                <a:moveTo>
                  <a:pt x="8567" y="0"/>
                </a:moveTo>
                <a:lnTo>
                  <a:pt x="10621" y="0"/>
                </a:lnTo>
                <a:cubicBezTo>
                  <a:pt x="8993" y="2572"/>
                  <a:pt x="7817" y="6846"/>
                  <a:pt x="7445" y="11859"/>
                </a:cubicBezTo>
                <a:cubicBezTo>
                  <a:pt x="9847" y="10493"/>
                  <a:pt x="11782" y="5939"/>
                  <a:pt x="12549" y="0"/>
                </a:cubicBezTo>
                <a:lnTo>
                  <a:pt x="13868" y="0"/>
                </a:lnTo>
                <a:cubicBezTo>
                  <a:pt x="13033" y="7869"/>
                  <a:pt x="10481" y="13894"/>
                  <a:pt x="7313" y="15282"/>
                </a:cubicBezTo>
                <a:lnTo>
                  <a:pt x="7312" y="15312"/>
                </a:lnTo>
                <a:cubicBezTo>
                  <a:pt x="7260" y="15338"/>
                  <a:pt x="7207" y="15363"/>
                  <a:pt x="7153" y="15352"/>
                </a:cubicBezTo>
                <a:cubicBezTo>
                  <a:pt x="6846" y="15496"/>
                  <a:pt x="6532" y="15574"/>
                  <a:pt x="6213" y="15588"/>
                </a:cubicBezTo>
                <a:lnTo>
                  <a:pt x="6045" y="15630"/>
                </a:lnTo>
                <a:lnTo>
                  <a:pt x="6045" y="15617"/>
                </a:lnTo>
                <a:lnTo>
                  <a:pt x="6040" y="15618"/>
                </a:lnTo>
                <a:cubicBezTo>
                  <a:pt x="6034" y="15519"/>
                  <a:pt x="6034" y="15420"/>
                  <a:pt x="6034" y="15320"/>
                </a:cubicBezTo>
                <a:cubicBezTo>
                  <a:pt x="6034" y="15172"/>
                  <a:pt x="6034" y="15025"/>
                  <a:pt x="6047" y="14878"/>
                </a:cubicBezTo>
                <a:cubicBezTo>
                  <a:pt x="6047" y="14062"/>
                  <a:pt x="6071" y="13258"/>
                  <a:pt x="6121" y="12470"/>
                </a:cubicBezTo>
                <a:lnTo>
                  <a:pt x="6126" y="12296"/>
                </a:lnTo>
                <a:cubicBezTo>
                  <a:pt x="6128" y="12296"/>
                  <a:pt x="6129" y="12296"/>
                  <a:pt x="6131" y="12294"/>
                </a:cubicBezTo>
                <a:cubicBezTo>
                  <a:pt x="6390" y="7487"/>
                  <a:pt x="7270" y="3194"/>
                  <a:pt x="8567" y="0"/>
                </a:cubicBezTo>
                <a:close/>
                <a:moveTo>
                  <a:pt x="1243" y="0"/>
                </a:moveTo>
                <a:lnTo>
                  <a:pt x="3291" y="0"/>
                </a:lnTo>
                <a:cubicBezTo>
                  <a:pt x="4593" y="3182"/>
                  <a:pt x="5475" y="7481"/>
                  <a:pt x="5735" y="12294"/>
                </a:cubicBezTo>
                <a:cubicBezTo>
                  <a:pt x="5736" y="12296"/>
                  <a:pt x="5738" y="12296"/>
                  <a:pt x="5740" y="12296"/>
                </a:cubicBezTo>
                <a:lnTo>
                  <a:pt x="5745" y="12470"/>
                </a:lnTo>
                <a:cubicBezTo>
                  <a:pt x="5795" y="13258"/>
                  <a:pt x="5819" y="14062"/>
                  <a:pt x="5818" y="14878"/>
                </a:cubicBezTo>
                <a:cubicBezTo>
                  <a:pt x="5831" y="15025"/>
                  <a:pt x="5832" y="15172"/>
                  <a:pt x="5832" y="15320"/>
                </a:cubicBezTo>
                <a:cubicBezTo>
                  <a:pt x="5832" y="15420"/>
                  <a:pt x="5832" y="15519"/>
                  <a:pt x="5826" y="15618"/>
                </a:cubicBezTo>
                <a:lnTo>
                  <a:pt x="5821" y="15617"/>
                </a:lnTo>
                <a:lnTo>
                  <a:pt x="5821" y="15630"/>
                </a:lnTo>
                <a:lnTo>
                  <a:pt x="5652" y="15588"/>
                </a:lnTo>
                <a:cubicBezTo>
                  <a:pt x="5334" y="15574"/>
                  <a:pt x="5020" y="15496"/>
                  <a:pt x="4713" y="15352"/>
                </a:cubicBezTo>
                <a:cubicBezTo>
                  <a:pt x="4658" y="15363"/>
                  <a:pt x="4606" y="15338"/>
                  <a:pt x="4554" y="15312"/>
                </a:cubicBezTo>
                <a:lnTo>
                  <a:pt x="4552" y="15282"/>
                </a:lnTo>
                <a:cubicBezTo>
                  <a:pt x="2777" y="14504"/>
                  <a:pt x="1195" y="12270"/>
                  <a:pt x="0" y="9070"/>
                </a:cubicBezTo>
                <a:lnTo>
                  <a:pt x="0" y="3685"/>
                </a:lnTo>
                <a:cubicBezTo>
                  <a:pt x="960" y="7792"/>
                  <a:pt x="2548" y="10794"/>
                  <a:pt x="4421" y="11859"/>
                </a:cubicBezTo>
                <a:cubicBezTo>
                  <a:pt x="4048" y="6845"/>
                  <a:pt x="2872" y="2570"/>
                  <a:pt x="1243" y="0"/>
                </a:cubicBezTo>
                <a:close/>
              </a:path>
            </a:pathLst>
          </a:custGeom>
          <a:solidFill>
            <a:schemeClr val="lt1"/>
          </a:solidFill>
          <a:ln>
            <a:noFill/>
          </a:ln>
        </p:spPr>
        <p:txBody>
          <a:bodyPr lIns="68575" tIns="68575" rIns="68575" bIns="68575" anchor="ctr" anchorCtr="0">
            <a:noAutofit/>
          </a:bodyPr>
          <a:lstStyle/>
          <a:p>
            <a:pPr lvl="0">
              <a:spcBef>
                <a:spcPts val="0"/>
              </a:spcBef>
              <a:buNone/>
            </a:pPr>
            <a:endParaRPr/>
          </a:p>
        </p:txBody>
      </p:sp>
      <p:sp>
        <p:nvSpPr>
          <p:cNvPr id="60" name="Shape 60"/>
          <p:cNvSpPr txBox="1">
            <a:spLocks noGrp="1"/>
          </p:cNvSpPr>
          <p:nvPr>
            <p:ph type="title"/>
          </p:nvPr>
        </p:nvSpPr>
        <p:spPr>
          <a:xfrm>
            <a:off x="342900" y="3720102"/>
            <a:ext cx="5829300" cy="1097279"/>
          </a:xfrm>
          <a:prstGeom prst="rect">
            <a:avLst/>
          </a:prstGeom>
          <a:noFill/>
          <a:ln>
            <a:noFill/>
          </a:ln>
        </p:spPr>
        <p:txBody>
          <a:bodyPr lIns="68575" tIns="68575" rIns="68575" bIns="68575" anchor="ctr" anchorCtr="0"/>
          <a:lstStyle>
            <a:lvl1pPr marL="0" marR="0" lvl="0" indent="0" algn="r" rtl="0">
              <a:lnSpc>
                <a:spcPct val="80000"/>
              </a:lnSpc>
              <a:spcBef>
                <a:spcPts val="0"/>
              </a:spcBef>
              <a:buClr>
                <a:srgbClr val="0C0C0C"/>
              </a:buClr>
              <a:buSzPct val="28947"/>
              <a:buFont typeface="Questrial"/>
              <a:buNone/>
              <a:defRPr sz="3800" b="0" i="0" u="none" strike="noStrike" cap="none">
                <a:solidFill>
                  <a:srgbClr val="0C0C0C"/>
                </a:solidFill>
                <a:latin typeface="Questrial"/>
                <a:ea typeface="Questrial"/>
                <a:cs typeface="Questrial"/>
                <a:sym typeface="Questrial"/>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61" name="Shape 61"/>
          <p:cNvSpPr txBox="1">
            <a:spLocks noGrp="1"/>
          </p:cNvSpPr>
          <p:nvPr>
            <p:ph type="body" idx="1"/>
          </p:nvPr>
        </p:nvSpPr>
        <p:spPr>
          <a:xfrm>
            <a:off x="6457950" y="3720102"/>
            <a:ext cx="2400299" cy="1097279"/>
          </a:xfrm>
          <a:prstGeom prst="rect">
            <a:avLst/>
          </a:prstGeom>
          <a:noFill/>
          <a:ln>
            <a:noFill/>
          </a:ln>
        </p:spPr>
        <p:txBody>
          <a:bodyPr lIns="68575" tIns="68575" rIns="68575" bIns="68575" anchor="ctr" anchorCtr="0"/>
          <a:lstStyle>
            <a:lvl1pPr marL="0" marR="0" lvl="0" indent="0" algn="l" rtl="0">
              <a:lnSpc>
                <a:spcPct val="100000"/>
              </a:lnSpc>
              <a:spcBef>
                <a:spcPts val="0"/>
              </a:spcBef>
              <a:spcAft>
                <a:spcPts val="200"/>
              </a:spcAft>
              <a:buClr>
                <a:schemeClr val="accent1"/>
              </a:buClr>
              <a:buSzPct val="78571"/>
              <a:buFont typeface="Questrial"/>
              <a:buNone/>
              <a:defRPr sz="1400" b="0" i="0" u="none" strike="noStrike" cap="none">
                <a:solidFill>
                  <a:srgbClr val="0C0C0C"/>
                </a:solidFill>
                <a:latin typeface="Questrial"/>
                <a:ea typeface="Questrial"/>
                <a:cs typeface="Questrial"/>
                <a:sym typeface="Questrial"/>
              </a:defRPr>
            </a:lvl1pPr>
            <a:lvl2pPr marL="342900" marR="0" lvl="1" indent="0" algn="l" rtl="0">
              <a:lnSpc>
                <a:spcPct val="90000"/>
              </a:lnSpc>
              <a:spcBef>
                <a:spcPts val="200"/>
              </a:spcBef>
              <a:spcAft>
                <a:spcPts val="300"/>
              </a:spcAft>
              <a:buClr>
                <a:schemeClr val="accent1"/>
              </a:buClr>
              <a:buSzPct val="78571"/>
              <a:buFont typeface="Noto Sans Symbols"/>
              <a:buNone/>
              <a:defRPr sz="1400" b="0" i="0" u="none" strike="noStrike" cap="none">
                <a:solidFill>
                  <a:srgbClr val="888888"/>
                </a:solidFill>
                <a:latin typeface="Questrial"/>
                <a:ea typeface="Questrial"/>
                <a:cs typeface="Questrial"/>
                <a:sym typeface="Questrial"/>
              </a:defRPr>
            </a:lvl2pPr>
            <a:lvl3pPr marL="685800" marR="0" lvl="2" indent="0" algn="l" rtl="0">
              <a:lnSpc>
                <a:spcPct val="90000"/>
              </a:lnSpc>
              <a:spcBef>
                <a:spcPts val="200"/>
              </a:spcBef>
              <a:spcAft>
                <a:spcPts val="300"/>
              </a:spcAft>
              <a:buClr>
                <a:schemeClr val="accent1"/>
              </a:buClr>
              <a:buSzPct val="91666"/>
              <a:buFont typeface="Noto Sans Symbols"/>
              <a:buNone/>
              <a:defRPr sz="1200" b="0" i="0" u="none" strike="noStrike" cap="none">
                <a:solidFill>
                  <a:srgbClr val="888888"/>
                </a:solidFill>
                <a:latin typeface="Questrial"/>
                <a:ea typeface="Questrial"/>
                <a:cs typeface="Questrial"/>
                <a:sym typeface="Questrial"/>
              </a:defRPr>
            </a:lvl3pPr>
            <a:lvl4pPr marL="1028700" marR="0" lvl="3" indent="0" algn="l" rtl="0">
              <a:lnSpc>
                <a:spcPct val="90000"/>
              </a:lnSpc>
              <a:spcBef>
                <a:spcPts val="200"/>
              </a:spcBef>
              <a:spcAft>
                <a:spcPts val="300"/>
              </a:spcAft>
              <a:buClr>
                <a:schemeClr val="accent1"/>
              </a:buClr>
              <a:buSzPct val="100000"/>
              <a:buFont typeface="Noto Sans Symbols"/>
              <a:buNone/>
              <a:defRPr sz="1100" b="0" i="0" u="none" strike="noStrike" cap="none">
                <a:solidFill>
                  <a:srgbClr val="888888"/>
                </a:solidFill>
                <a:latin typeface="Questrial"/>
                <a:ea typeface="Questrial"/>
                <a:cs typeface="Questrial"/>
                <a:sym typeface="Questrial"/>
              </a:defRPr>
            </a:lvl4pPr>
            <a:lvl5pPr marL="1371600" marR="0" lvl="4" indent="0" algn="l" rtl="0">
              <a:lnSpc>
                <a:spcPct val="90000"/>
              </a:lnSpc>
              <a:spcBef>
                <a:spcPts val="200"/>
              </a:spcBef>
              <a:spcAft>
                <a:spcPts val="300"/>
              </a:spcAft>
              <a:buClr>
                <a:schemeClr val="accent1"/>
              </a:buClr>
              <a:buSzPct val="100000"/>
              <a:buFont typeface="Noto Sans Symbols"/>
              <a:buNone/>
              <a:defRPr sz="1100" b="0" i="0" u="none" strike="noStrike" cap="none">
                <a:solidFill>
                  <a:srgbClr val="888888"/>
                </a:solidFill>
                <a:latin typeface="Questrial"/>
                <a:ea typeface="Questrial"/>
                <a:cs typeface="Questrial"/>
                <a:sym typeface="Questrial"/>
              </a:defRPr>
            </a:lvl5pPr>
            <a:lvl6pPr marL="1714500" marR="0" lvl="5" indent="0" algn="l" rtl="0">
              <a:lnSpc>
                <a:spcPct val="90000"/>
              </a:lnSpc>
              <a:spcBef>
                <a:spcPts val="200"/>
              </a:spcBef>
              <a:spcAft>
                <a:spcPts val="300"/>
              </a:spcAft>
              <a:buClr>
                <a:schemeClr val="accent1"/>
              </a:buClr>
              <a:buSzPct val="100000"/>
              <a:buFont typeface="Noto Sans Symbols"/>
              <a:buNone/>
              <a:defRPr sz="1100" b="0" i="0" u="none" strike="noStrike" cap="none">
                <a:solidFill>
                  <a:srgbClr val="888888"/>
                </a:solidFill>
                <a:latin typeface="Questrial"/>
                <a:ea typeface="Questrial"/>
                <a:cs typeface="Questrial"/>
                <a:sym typeface="Questrial"/>
              </a:defRPr>
            </a:lvl6pPr>
            <a:lvl7pPr marL="2057400" marR="0" lvl="6" indent="0" algn="l" rtl="0">
              <a:lnSpc>
                <a:spcPct val="90000"/>
              </a:lnSpc>
              <a:spcBef>
                <a:spcPts val="200"/>
              </a:spcBef>
              <a:spcAft>
                <a:spcPts val="300"/>
              </a:spcAft>
              <a:buClr>
                <a:schemeClr val="accent1"/>
              </a:buClr>
              <a:buSzPct val="100000"/>
              <a:buFont typeface="Noto Sans Symbols"/>
              <a:buNone/>
              <a:defRPr sz="1100" b="0" i="0" u="none" strike="noStrike" cap="none">
                <a:solidFill>
                  <a:srgbClr val="888888"/>
                </a:solidFill>
                <a:latin typeface="Questrial"/>
                <a:ea typeface="Questrial"/>
                <a:cs typeface="Questrial"/>
                <a:sym typeface="Questrial"/>
              </a:defRPr>
            </a:lvl7pPr>
            <a:lvl8pPr marL="2400300" marR="0" lvl="7" indent="0" algn="l" rtl="0">
              <a:lnSpc>
                <a:spcPct val="90000"/>
              </a:lnSpc>
              <a:spcBef>
                <a:spcPts val="200"/>
              </a:spcBef>
              <a:spcAft>
                <a:spcPts val="300"/>
              </a:spcAft>
              <a:buClr>
                <a:schemeClr val="accent1"/>
              </a:buClr>
              <a:buSzPct val="100000"/>
              <a:buFont typeface="Noto Sans Symbols"/>
              <a:buNone/>
              <a:defRPr sz="1100" b="0" i="0" u="none" strike="noStrike" cap="none">
                <a:solidFill>
                  <a:srgbClr val="888888"/>
                </a:solidFill>
                <a:latin typeface="Questrial"/>
                <a:ea typeface="Questrial"/>
                <a:cs typeface="Questrial"/>
                <a:sym typeface="Questrial"/>
              </a:defRPr>
            </a:lvl8pPr>
            <a:lvl9pPr marL="2743200" marR="0" lvl="8" indent="0" algn="l" rtl="0">
              <a:lnSpc>
                <a:spcPct val="90000"/>
              </a:lnSpc>
              <a:spcBef>
                <a:spcPts val="200"/>
              </a:spcBef>
              <a:spcAft>
                <a:spcPts val="300"/>
              </a:spcAft>
              <a:buClr>
                <a:schemeClr val="accent1"/>
              </a:buClr>
              <a:buSzPct val="100000"/>
              <a:buFont typeface="Noto Sans Symbols"/>
              <a:buNone/>
              <a:defRPr sz="1100" b="0" i="0" u="none" strike="noStrike" cap="none">
                <a:solidFill>
                  <a:srgbClr val="888888"/>
                </a:solidFill>
                <a:latin typeface="Questrial"/>
                <a:ea typeface="Questrial"/>
                <a:cs typeface="Questrial"/>
                <a:sym typeface="Questrial"/>
              </a:defRPr>
            </a:lvl9pPr>
          </a:lstStyle>
          <a:p>
            <a:endParaRPr/>
          </a:p>
        </p:txBody>
      </p:sp>
      <p:sp>
        <p:nvSpPr>
          <p:cNvPr id="62" name="Shape 62"/>
          <p:cNvSpPr txBox="1">
            <a:spLocks noGrp="1"/>
          </p:cNvSpPr>
          <p:nvPr>
            <p:ph type="dt" idx="10"/>
          </p:nvPr>
        </p:nvSpPr>
        <p:spPr>
          <a:xfrm>
            <a:off x="768096" y="4853027"/>
            <a:ext cx="1615607" cy="205739"/>
          </a:xfrm>
          <a:prstGeom prst="rect">
            <a:avLst/>
          </a:prstGeom>
          <a:noFill/>
          <a:ln>
            <a:noFill/>
          </a:ln>
        </p:spPr>
        <p:txBody>
          <a:bodyPr lIns="68575" tIns="68575" rIns="68575" bIns="68575" anchor="ctr" anchorCtr="0"/>
          <a:lstStyle>
            <a:lvl1pPr marL="0" marR="0" lvl="0" indent="0" algn="l" rtl="0">
              <a:spcBef>
                <a:spcPts val="0"/>
              </a:spcBef>
              <a:buSzPct val="137500"/>
              <a:buNone/>
              <a:defRPr sz="800" b="0" i="0" u="none" strike="noStrike" cap="none">
                <a:solidFill>
                  <a:srgbClr val="0C0C0C"/>
                </a:solidFill>
                <a:latin typeface="Questrial"/>
                <a:ea typeface="Questrial"/>
                <a:cs typeface="Questrial"/>
                <a:sym typeface="Questrial"/>
              </a:defRPr>
            </a:lvl1pPr>
            <a:lvl2pPr marL="342900" marR="0" lvl="1" indent="0" algn="l" rtl="0">
              <a:spcBef>
                <a:spcPts val="0"/>
              </a:spcBef>
              <a:buSzPct val="78571"/>
              <a:buNone/>
              <a:defRPr sz="1400" b="0" i="0" u="none" strike="noStrike" cap="none">
                <a:solidFill>
                  <a:schemeClr val="dk1"/>
                </a:solidFill>
                <a:latin typeface="Questrial"/>
                <a:ea typeface="Questrial"/>
                <a:cs typeface="Questrial"/>
                <a:sym typeface="Questrial"/>
              </a:defRPr>
            </a:lvl2pPr>
            <a:lvl3pPr marL="685800" marR="0" lvl="2" indent="0" algn="l" rtl="0">
              <a:spcBef>
                <a:spcPts val="0"/>
              </a:spcBef>
              <a:buSzPct val="78571"/>
              <a:buNone/>
              <a:defRPr sz="1400" b="0" i="0" u="none" strike="noStrike" cap="none">
                <a:solidFill>
                  <a:schemeClr val="dk1"/>
                </a:solidFill>
                <a:latin typeface="Questrial"/>
                <a:ea typeface="Questrial"/>
                <a:cs typeface="Questrial"/>
                <a:sym typeface="Questrial"/>
              </a:defRPr>
            </a:lvl3pPr>
            <a:lvl4pPr marL="1028700" marR="0" lvl="3" indent="0" algn="l" rtl="0">
              <a:spcBef>
                <a:spcPts val="0"/>
              </a:spcBef>
              <a:buSzPct val="78571"/>
              <a:buNone/>
              <a:defRPr sz="1400" b="0" i="0" u="none" strike="noStrike" cap="none">
                <a:solidFill>
                  <a:schemeClr val="dk1"/>
                </a:solidFill>
                <a:latin typeface="Questrial"/>
                <a:ea typeface="Questrial"/>
                <a:cs typeface="Questrial"/>
                <a:sym typeface="Questrial"/>
              </a:defRPr>
            </a:lvl4pPr>
            <a:lvl5pPr marL="1371600" marR="0" lvl="4" indent="0" algn="l" rtl="0">
              <a:spcBef>
                <a:spcPts val="0"/>
              </a:spcBef>
              <a:buSzPct val="78571"/>
              <a:buNone/>
              <a:defRPr sz="1400" b="0" i="0" u="none" strike="noStrike" cap="none">
                <a:solidFill>
                  <a:schemeClr val="dk1"/>
                </a:solidFill>
                <a:latin typeface="Questrial"/>
                <a:ea typeface="Questrial"/>
                <a:cs typeface="Questrial"/>
                <a:sym typeface="Questrial"/>
              </a:defRPr>
            </a:lvl5pPr>
            <a:lvl6pPr marL="1714500" marR="0" lvl="5" indent="0" algn="l" rtl="0">
              <a:spcBef>
                <a:spcPts val="0"/>
              </a:spcBef>
              <a:buSzPct val="78571"/>
              <a:buNone/>
              <a:defRPr sz="1400" b="0" i="0" u="none" strike="noStrike" cap="none">
                <a:solidFill>
                  <a:schemeClr val="dk1"/>
                </a:solidFill>
                <a:latin typeface="Questrial"/>
                <a:ea typeface="Questrial"/>
                <a:cs typeface="Questrial"/>
                <a:sym typeface="Questrial"/>
              </a:defRPr>
            </a:lvl6pPr>
            <a:lvl7pPr marL="2057400" marR="0" lvl="6" indent="0" algn="l" rtl="0">
              <a:spcBef>
                <a:spcPts val="0"/>
              </a:spcBef>
              <a:buSzPct val="78571"/>
              <a:buNone/>
              <a:defRPr sz="1400" b="0" i="0" u="none" strike="noStrike" cap="none">
                <a:solidFill>
                  <a:schemeClr val="dk1"/>
                </a:solidFill>
                <a:latin typeface="Questrial"/>
                <a:ea typeface="Questrial"/>
                <a:cs typeface="Questrial"/>
                <a:sym typeface="Questrial"/>
              </a:defRPr>
            </a:lvl7pPr>
            <a:lvl8pPr marL="2400300" marR="0" lvl="7" indent="0" algn="l" rtl="0">
              <a:spcBef>
                <a:spcPts val="0"/>
              </a:spcBef>
              <a:buSzPct val="78571"/>
              <a:buNone/>
              <a:defRPr sz="1400" b="0" i="0" u="none" strike="noStrike" cap="none">
                <a:solidFill>
                  <a:schemeClr val="dk1"/>
                </a:solidFill>
                <a:latin typeface="Questrial"/>
                <a:ea typeface="Questrial"/>
                <a:cs typeface="Questrial"/>
                <a:sym typeface="Questrial"/>
              </a:defRPr>
            </a:lvl8pPr>
            <a:lvl9pPr marL="2743200" marR="0" lvl="8" indent="0" algn="l" rtl="0">
              <a:spcBef>
                <a:spcPts val="0"/>
              </a:spcBef>
              <a:buSzPct val="78571"/>
              <a:buNone/>
              <a:defRPr sz="1400" b="0" i="0" u="none" strike="noStrike" cap="none">
                <a:solidFill>
                  <a:schemeClr val="dk1"/>
                </a:solidFill>
                <a:latin typeface="Questrial"/>
                <a:ea typeface="Questrial"/>
                <a:cs typeface="Questrial"/>
                <a:sym typeface="Questrial"/>
              </a:defRPr>
            </a:lvl9pPr>
          </a:lstStyle>
          <a:p>
            <a:endParaRPr/>
          </a:p>
        </p:txBody>
      </p:sp>
      <p:sp>
        <p:nvSpPr>
          <p:cNvPr id="63" name="Shape 63"/>
          <p:cNvSpPr txBox="1">
            <a:spLocks noGrp="1"/>
          </p:cNvSpPr>
          <p:nvPr>
            <p:ph type="ftr" idx="11"/>
          </p:nvPr>
        </p:nvSpPr>
        <p:spPr>
          <a:xfrm>
            <a:off x="3632199" y="4853027"/>
            <a:ext cx="4426094" cy="205739"/>
          </a:xfrm>
          <a:prstGeom prst="rect">
            <a:avLst/>
          </a:prstGeom>
          <a:noFill/>
          <a:ln>
            <a:noFill/>
          </a:ln>
        </p:spPr>
        <p:txBody>
          <a:bodyPr lIns="68575" tIns="68575" rIns="68575" bIns="68575" anchor="ctr" anchorCtr="0"/>
          <a:lstStyle>
            <a:lvl1pPr marL="0" marR="0" lvl="0" indent="0" algn="r" rtl="0">
              <a:spcBef>
                <a:spcPts val="0"/>
              </a:spcBef>
              <a:buSzPct val="137500"/>
              <a:buNone/>
              <a:defRPr sz="800" b="0" i="0" u="none" strike="noStrike" cap="none">
                <a:solidFill>
                  <a:srgbClr val="0C0C0C"/>
                </a:solidFill>
                <a:latin typeface="Questrial"/>
                <a:ea typeface="Questrial"/>
                <a:cs typeface="Questrial"/>
                <a:sym typeface="Questrial"/>
              </a:defRPr>
            </a:lvl1pPr>
            <a:lvl2pPr marL="342900" marR="0" lvl="1" indent="0" algn="l" rtl="0">
              <a:spcBef>
                <a:spcPts val="0"/>
              </a:spcBef>
              <a:buSzPct val="78571"/>
              <a:buNone/>
              <a:defRPr sz="1400" b="0" i="0" u="none" strike="noStrike" cap="none">
                <a:solidFill>
                  <a:schemeClr val="dk1"/>
                </a:solidFill>
                <a:latin typeface="Questrial"/>
                <a:ea typeface="Questrial"/>
                <a:cs typeface="Questrial"/>
                <a:sym typeface="Questrial"/>
              </a:defRPr>
            </a:lvl2pPr>
            <a:lvl3pPr marL="685800" marR="0" lvl="2" indent="0" algn="l" rtl="0">
              <a:spcBef>
                <a:spcPts val="0"/>
              </a:spcBef>
              <a:buSzPct val="78571"/>
              <a:buNone/>
              <a:defRPr sz="1400" b="0" i="0" u="none" strike="noStrike" cap="none">
                <a:solidFill>
                  <a:schemeClr val="dk1"/>
                </a:solidFill>
                <a:latin typeface="Questrial"/>
                <a:ea typeface="Questrial"/>
                <a:cs typeface="Questrial"/>
                <a:sym typeface="Questrial"/>
              </a:defRPr>
            </a:lvl3pPr>
            <a:lvl4pPr marL="1028700" marR="0" lvl="3" indent="0" algn="l" rtl="0">
              <a:spcBef>
                <a:spcPts val="0"/>
              </a:spcBef>
              <a:buSzPct val="78571"/>
              <a:buNone/>
              <a:defRPr sz="1400" b="0" i="0" u="none" strike="noStrike" cap="none">
                <a:solidFill>
                  <a:schemeClr val="dk1"/>
                </a:solidFill>
                <a:latin typeface="Questrial"/>
                <a:ea typeface="Questrial"/>
                <a:cs typeface="Questrial"/>
                <a:sym typeface="Questrial"/>
              </a:defRPr>
            </a:lvl4pPr>
            <a:lvl5pPr marL="1371600" marR="0" lvl="4" indent="0" algn="l" rtl="0">
              <a:spcBef>
                <a:spcPts val="0"/>
              </a:spcBef>
              <a:buSzPct val="78571"/>
              <a:buNone/>
              <a:defRPr sz="1400" b="0" i="0" u="none" strike="noStrike" cap="none">
                <a:solidFill>
                  <a:schemeClr val="dk1"/>
                </a:solidFill>
                <a:latin typeface="Questrial"/>
                <a:ea typeface="Questrial"/>
                <a:cs typeface="Questrial"/>
                <a:sym typeface="Questrial"/>
              </a:defRPr>
            </a:lvl5pPr>
            <a:lvl6pPr marL="1714500" marR="0" lvl="5" indent="0" algn="l" rtl="0">
              <a:spcBef>
                <a:spcPts val="0"/>
              </a:spcBef>
              <a:buSzPct val="78571"/>
              <a:buNone/>
              <a:defRPr sz="1400" b="0" i="0" u="none" strike="noStrike" cap="none">
                <a:solidFill>
                  <a:schemeClr val="dk1"/>
                </a:solidFill>
                <a:latin typeface="Questrial"/>
                <a:ea typeface="Questrial"/>
                <a:cs typeface="Questrial"/>
                <a:sym typeface="Questrial"/>
              </a:defRPr>
            </a:lvl6pPr>
            <a:lvl7pPr marL="2057400" marR="0" lvl="6" indent="0" algn="l" rtl="0">
              <a:spcBef>
                <a:spcPts val="0"/>
              </a:spcBef>
              <a:buSzPct val="78571"/>
              <a:buNone/>
              <a:defRPr sz="1400" b="0" i="0" u="none" strike="noStrike" cap="none">
                <a:solidFill>
                  <a:schemeClr val="dk1"/>
                </a:solidFill>
                <a:latin typeface="Questrial"/>
                <a:ea typeface="Questrial"/>
                <a:cs typeface="Questrial"/>
                <a:sym typeface="Questrial"/>
              </a:defRPr>
            </a:lvl7pPr>
            <a:lvl8pPr marL="2400300" marR="0" lvl="7" indent="0" algn="l" rtl="0">
              <a:spcBef>
                <a:spcPts val="0"/>
              </a:spcBef>
              <a:buSzPct val="78571"/>
              <a:buNone/>
              <a:defRPr sz="1400" b="0" i="0" u="none" strike="noStrike" cap="none">
                <a:solidFill>
                  <a:schemeClr val="dk1"/>
                </a:solidFill>
                <a:latin typeface="Questrial"/>
                <a:ea typeface="Questrial"/>
                <a:cs typeface="Questrial"/>
                <a:sym typeface="Questrial"/>
              </a:defRPr>
            </a:lvl8pPr>
            <a:lvl9pPr marL="2743200" marR="0" lvl="8" indent="0" algn="l" rtl="0">
              <a:spcBef>
                <a:spcPts val="0"/>
              </a:spcBef>
              <a:buSzPct val="78571"/>
              <a:buNone/>
              <a:defRPr sz="1400" b="0" i="0" u="none" strike="noStrike" cap="none">
                <a:solidFill>
                  <a:schemeClr val="dk1"/>
                </a:solidFill>
                <a:latin typeface="Questrial"/>
                <a:ea typeface="Questrial"/>
                <a:cs typeface="Questrial"/>
                <a:sym typeface="Questrial"/>
              </a:defRPr>
            </a:lvl9pPr>
          </a:lstStyle>
          <a:p>
            <a:endParaRPr/>
          </a:p>
        </p:txBody>
      </p:sp>
      <p:sp>
        <p:nvSpPr>
          <p:cNvPr id="64" name="Shape 64"/>
          <p:cNvSpPr txBox="1">
            <a:spLocks noGrp="1"/>
          </p:cNvSpPr>
          <p:nvPr>
            <p:ph type="sldNum" idx="12"/>
          </p:nvPr>
        </p:nvSpPr>
        <p:spPr>
          <a:xfrm>
            <a:off x="8127999" y="4853027"/>
            <a:ext cx="730250" cy="205739"/>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fld id="{00000000-1234-1234-1234-123412341234}" type="slidenum">
              <a:rPr lang="en" sz="800" b="0" i="0" u="none" strike="noStrike" cap="none">
                <a:solidFill>
                  <a:srgbClr val="0C0C0C"/>
                </a:solidFill>
                <a:latin typeface="Questrial"/>
                <a:ea typeface="Questrial"/>
                <a:cs typeface="Questrial"/>
                <a:sym typeface="Questrial"/>
              </a:rPr>
              <a:t>‹#›</a:t>
            </a:fld>
            <a:endParaRPr lang="en" sz="800" b="0" i="0" u="none" strike="noStrike" cap="none">
              <a:solidFill>
                <a:srgbClr val="0C0C0C"/>
              </a:solidFill>
              <a:latin typeface="Questrial"/>
              <a:ea typeface="Questrial"/>
              <a:cs typeface="Questrial"/>
              <a:sym typeface="Questrial"/>
            </a:endParaRPr>
          </a:p>
        </p:txBody>
      </p:sp>
      <p:cxnSp>
        <p:nvCxnSpPr>
          <p:cNvPr id="65" name="Shape 65"/>
          <p:cNvCxnSpPr/>
          <p:nvPr/>
        </p:nvCxnSpPr>
        <p:spPr>
          <a:xfrm rot="10800000">
            <a:off x="6290132" y="3948079"/>
            <a:ext cx="0" cy="685800"/>
          </a:xfrm>
          <a:prstGeom prst="straightConnector1">
            <a:avLst/>
          </a:prstGeom>
          <a:noFill/>
          <a:ln w="19050" cap="flat" cmpd="sng">
            <a:solidFill>
              <a:srgbClr val="1482AB"/>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768096" y="438912"/>
            <a:ext cx="7290054" cy="1124711"/>
          </a:xfrm>
          <a:prstGeom prst="rect">
            <a:avLst/>
          </a:prstGeom>
          <a:noFill/>
          <a:ln>
            <a:noFill/>
          </a:ln>
        </p:spPr>
        <p:txBody>
          <a:bodyPr lIns="68575" tIns="68575" rIns="68575" bIns="68575" anchor="ctr" anchorCtr="0"/>
          <a:lstStyle>
            <a:lvl1pPr marL="0" marR="0" lvl="0" indent="0" algn="l" rtl="0">
              <a:lnSpc>
                <a:spcPct val="80000"/>
              </a:lnSpc>
              <a:spcBef>
                <a:spcPts val="0"/>
              </a:spcBef>
              <a:buClr>
                <a:srgbClr val="0C0C0C"/>
              </a:buClr>
              <a:buSzPct val="28947"/>
              <a:buFont typeface="Questrial"/>
              <a:buNone/>
              <a:defRPr sz="3800" b="0" i="0" u="none" strike="noStrike" cap="none">
                <a:solidFill>
                  <a:srgbClr val="0C0C0C"/>
                </a:solidFill>
                <a:latin typeface="Questrial"/>
                <a:ea typeface="Questrial"/>
                <a:cs typeface="Questrial"/>
                <a:sym typeface="Questrial"/>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68" name="Shape 68"/>
          <p:cNvSpPr txBox="1">
            <a:spLocks noGrp="1"/>
          </p:cNvSpPr>
          <p:nvPr>
            <p:ph type="body" idx="1"/>
          </p:nvPr>
        </p:nvSpPr>
        <p:spPr>
          <a:xfrm>
            <a:off x="768096" y="1714500"/>
            <a:ext cx="7290054" cy="3017520"/>
          </a:xfrm>
          <a:prstGeom prst="rect">
            <a:avLst/>
          </a:prstGeom>
          <a:noFill/>
          <a:ln>
            <a:noFill/>
          </a:ln>
        </p:spPr>
        <p:txBody>
          <a:bodyPr lIns="68575" tIns="68575" rIns="68575" bIns="68575" anchor="t" anchorCtr="0"/>
          <a:lstStyle>
            <a:lvl1pPr marL="63500" marR="0" lvl="0" indent="38100" algn="l" rtl="0">
              <a:lnSpc>
                <a:spcPct val="90000"/>
              </a:lnSpc>
              <a:spcBef>
                <a:spcPts val="900"/>
              </a:spcBef>
              <a:spcAft>
                <a:spcPts val="200"/>
              </a:spcAft>
              <a:buClr>
                <a:schemeClr val="accent1"/>
              </a:buClr>
              <a:buSzPct val="100000"/>
              <a:buFont typeface="Questrial"/>
              <a:buChar char=" "/>
              <a:defRPr sz="1700" b="0" i="0" u="none" strike="noStrike" cap="none">
                <a:solidFill>
                  <a:schemeClr val="dk1"/>
                </a:solidFill>
                <a:latin typeface="Questrial"/>
                <a:ea typeface="Questrial"/>
                <a:cs typeface="Questrial"/>
                <a:sym typeface="Questrial"/>
              </a:defRPr>
            </a:lvl1pPr>
            <a:lvl2pPr marL="203200" marR="0" lvl="1" indent="-25400" algn="l" rtl="0">
              <a:lnSpc>
                <a:spcPct val="90000"/>
              </a:lnSpc>
              <a:spcBef>
                <a:spcPts val="200"/>
              </a:spcBef>
              <a:spcAft>
                <a:spcPts val="300"/>
              </a:spcAft>
              <a:buClr>
                <a:schemeClr val="accent1"/>
              </a:buClr>
              <a:buSzPct val="100000"/>
              <a:buFont typeface="Noto Sans Symbols"/>
              <a:buChar char="•"/>
              <a:defRPr sz="1400" b="0" i="0" u="none" strike="noStrike" cap="none">
                <a:solidFill>
                  <a:schemeClr val="dk1"/>
                </a:solidFill>
                <a:latin typeface="Questrial"/>
                <a:ea typeface="Questrial"/>
                <a:cs typeface="Questrial"/>
                <a:sym typeface="Questrial"/>
              </a:defRPr>
            </a:lvl2pPr>
            <a:lvl3pPr marL="330200" marR="0" lvl="2" indent="-381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3pPr>
            <a:lvl4pPr marL="444500" marR="0" lvl="3" indent="-381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4pPr>
            <a:lvl5pPr marL="584200" marR="0" lvl="4" indent="-381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5pPr>
            <a:lvl6pPr marL="685800" marR="0" lvl="5" indent="-381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6pPr>
            <a:lvl7pPr marL="800100" marR="0" lvl="6" indent="-508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7pPr>
            <a:lvl8pPr marL="914400" marR="0" lvl="7" indent="-508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8pPr>
            <a:lvl9pPr marL="1016000" marR="0" lvl="8" indent="-381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9pPr>
          </a:lstStyle>
          <a:p>
            <a:endParaRPr/>
          </a:p>
        </p:txBody>
      </p:sp>
      <p:sp>
        <p:nvSpPr>
          <p:cNvPr id="69" name="Shape 69"/>
          <p:cNvSpPr txBox="1">
            <a:spLocks noGrp="1"/>
          </p:cNvSpPr>
          <p:nvPr>
            <p:ph type="dt" idx="10"/>
          </p:nvPr>
        </p:nvSpPr>
        <p:spPr>
          <a:xfrm>
            <a:off x="768096" y="4853027"/>
            <a:ext cx="1615607" cy="205739"/>
          </a:xfrm>
          <a:prstGeom prst="rect">
            <a:avLst/>
          </a:prstGeom>
          <a:noFill/>
          <a:ln>
            <a:noFill/>
          </a:ln>
        </p:spPr>
        <p:txBody>
          <a:bodyPr lIns="68575" tIns="68575" rIns="68575" bIns="68575" anchor="ctr" anchorCtr="0"/>
          <a:lstStyle>
            <a:lvl1pPr marL="0" marR="0" lvl="0" indent="0" algn="l" rtl="0">
              <a:spcBef>
                <a:spcPts val="0"/>
              </a:spcBef>
              <a:buSzPct val="137500"/>
              <a:buNone/>
              <a:defRPr sz="800" b="0" i="0" u="none" strike="noStrike" cap="none">
                <a:solidFill>
                  <a:srgbClr val="0C0C0C"/>
                </a:solidFill>
                <a:latin typeface="Questrial"/>
                <a:ea typeface="Questrial"/>
                <a:cs typeface="Questrial"/>
                <a:sym typeface="Questrial"/>
              </a:defRPr>
            </a:lvl1pPr>
            <a:lvl2pPr marL="342900" marR="0" lvl="1" indent="0" algn="l" rtl="0">
              <a:spcBef>
                <a:spcPts val="0"/>
              </a:spcBef>
              <a:buSzPct val="78571"/>
              <a:buNone/>
              <a:defRPr sz="1400" b="0" i="0" u="none" strike="noStrike" cap="none">
                <a:solidFill>
                  <a:schemeClr val="dk1"/>
                </a:solidFill>
                <a:latin typeface="Questrial"/>
                <a:ea typeface="Questrial"/>
                <a:cs typeface="Questrial"/>
                <a:sym typeface="Questrial"/>
              </a:defRPr>
            </a:lvl2pPr>
            <a:lvl3pPr marL="685800" marR="0" lvl="2" indent="0" algn="l" rtl="0">
              <a:spcBef>
                <a:spcPts val="0"/>
              </a:spcBef>
              <a:buSzPct val="78571"/>
              <a:buNone/>
              <a:defRPr sz="1400" b="0" i="0" u="none" strike="noStrike" cap="none">
                <a:solidFill>
                  <a:schemeClr val="dk1"/>
                </a:solidFill>
                <a:latin typeface="Questrial"/>
                <a:ea typeface="Questrial"/>
                <a:cs typeface="Questrial"/>
                <a:sym typeface="Questrial"/>
              </a:defRPr>
            </a:lvl3pPr>
            <a:lvl4pPr marL="1028700" marR="0" lvl="3" indent="0" algn="l" rtl="0">
              <a:spcBef>
                <a:spcPts val="0"/>
              </a:spcBef>
              <a:buSzPct val="78571"/>
              <a:buNone/>
              <a:defRPr sz="1400" b="0" i="0" u="none" strike="noStrike" cap="none">
                <a:solidFill>
                  <a:schemeClr val="dk1"/>
                </a:solidFill>
                <a:latin typeface="Questrial"/>
                <a:ea typeface="Questrial"/>
                <a:cs typeface="Questrial"/>
                <a:sym typeface="Questrial"/>
              </a:defRPr>
            </a:lvl4pPr>
            <a:lvl5pPr marL="1371600" marR="0" lvl="4" indent="0" algn="l" rtl="0">
              <a:spcBef>
                <a:spcPts val="0"/>
              </a:spcBef>
              <a:buSzPct val="78571"/>
              <a:buNone/>
              <a:defRPr sz="1400" b="0" i="0" u="none" strike="noStrike" cap="none">
                <a:solidFill>
                  <a:schemeClr val="dk1"/>
                </a:solidFill>
                <a:latin typeface="Questrial"/>
                <a:ea typeface="Questrial"/>
                <a:cs typeface="Questrial"/>
                <a:sym typeface="Questrial"/>
              </a:defRPr>
            </a:lvl5pPr>
            <a:lvl6pPr marL="1714500" marR="0" lvl="5" indent="0" algn="l" rtl="0">
              <a:spcBef>
                <a:spcPts val="0"/>
              </a:spcBef>
              <a:buSzPct val="78571"/>
              <a:buNone/>
              <a:defRPr sz="1400" b="0" i="0" u="none" strike="noStrike" cap="none">
                <a:solidFill>
                  <a:schemeClr val="dk1"/>
                </a:solidFill>
                <a:latin typeface="Questrial"/>
                <a:ea typeface="Questrial"/>
                <a:cs typeface="Questrial"/>
                <a:sym typeface="Questrial"/>
              </a:defRPr>
            </a:lvl6pPr>
            <a:lvl7pPr marL="2057400" marR="0" lvl="6" indent="0" algn="l" rtl="0">
              <a:spcBef>
                <a:spcPts val="0"/>
              </a:spcBef>
              <a:buSzPct val="78571"/>
              <a:buNone/>
              <a:defRPr sz="1400" b="0" i="0" u="none" strike="noStrike" cap="none">
                <a:solidFill>
                  <a:schemeClr val="dk1"/>
                </a:solidFill>
                <a:latin typeface="Questrial"/>
                <a:ea typeface="Questrial"/>
                <a:cs typeface="Questrial"/>
                <a:sym typeface="Questrial"/>
              </a:defRPr>
            </a:lvl7pPr>
            <a:lvl8pPr marL="2400300" marR="0" lvl="7" indent="0" algn="l" rtl="0">
              <a:spcBef>
                <a:spcPts val="0"/>
              </a:spcBef>
              <a:buSzPct val="78571"/>
              <a:buNone/>
              <a:defRPr sz="1400" b="0" i="0" u="none" strike="noStrike" cap="none">
                <a:solidFill>
                  <a:schemeClr val="dk1"/>
                </a:solidFill>
                <a:latin typeface="Questrial"/>
                <a:ea typeface="Questrial"/>
                <a:cs typeface="Questrial"/>
                <a:sym typeface="Questrial"/>
              </a:defRPr>
            </a:lvl8pPr>
            <a:lvl9pPr marL="2743200" marR="0" lvl="8" indent="0" algn="l" rtl="0">
              <a:spcBef>
                <a:spcPts val="0"/>
              </a:spcBef>
              <a:buSzPct val="78571"/>
              <a:buNone/>
              <a:defRPr sz="1400" b="0" i="0" u="none" strike="noStrike" cap="none">
                <a:solidFill>
                  <a:schemeClr val="dk1"/>
                </a:solidFill>
                <a:latin typeface="Questrial"/>
                <a:ea typeface="Questrial"/>
                <a:cs typeface="Questrial"/>
                <a:sym typeface="Questrial"/>
              </a:defRPr>
            </a:lvl9pPr>
          </a:lstStyle>
          <a:p>
            <a:endParaRPr/>
          </a:p>
        </p:txBody>
      </p:sp>
      <p:sp>
        <p:nvSpPr>
          <p:cNvPr id="70" name="Shape 70"/>
          <p:cNvSpPr txBox="1">
            <a:spLocks noGrp="1"/>
          </p:cNvSpPr>
          <p:nvPr>
            <p:ph type="ftr" idx="11"/>
          </p:nvPr>
        </p:nvSpPr>
        <p:spPr>
          <a:xfrm>
            <a:off x="3632199" y="4853027"/>
            <a:ext cx="4426094" cy="205739"/>
          </a:xfrm>
          <a:prstGeom prst="rect">
            <a:avLst/>
          </a:prstGeom>
          <a:noFill/>
          <a:ln>
            <a:noFill/>
          </a:ln>
        </p:spPr>
        <p:txBody>
          <a:bodyPr lIns="68575" tIns="68575" rIns="68575" bIns="68575" anchor="ctr" anchorCtr="0"/>
          <a:lstStyle>
            <a:lvl1pPr marL="0" marR="0" lvl="0" indent="0" algn="r" rtl="0">
              <a:spcBef>
                <a:spcPts val="0"/>
              </a:spcBef>
              <a:buSzPct val="137500"/>
              <a:buNone/>
              <a:defRPr sz="800" b="0" i="0" u="none" strike="noStrike" cap="none">
                <a:solidFill>
                  <a:srgbClr val="0C0C0C"/>
                </a:solidFill>
                <a:latin typeface="Questrial"/>
                <a:ea typeface="Questrial"/>
                <a:cs typeface="Questrial"/>
                <a:sym typeface="Questrial"/>
              </a:defRPr>
            </a:lvl1pPr>
            <a:lvl2pPr marL="342900" marR="0" lvl="1" indent="0" algn="l" rtl="0">
              <a:spcBef>
                <a:spcPts val="0"/>
              </a:spcBef>
              <a:buSzPct val="78571"/>
              <a:buNone/>
              <a:defRPr sz="1400" b="0" i="0" u="none" strike="noStrike" cap="none">
                <a:solidFill>
                  <a:schemeClr val="dk1"/>
                </a:solidFill>
                <a:latin typeface="Questrial"/>
                <a:ea typeface="Questrial"/>
                <a:cs typeface="Questrial"/>
                <a:sym typeface="Questrial"/>
              </a:defRPr>
            </a:lvl2pPr>
            <a:lvl3pPr marL="685800" marR="0" lvl="2" indent="0" algn="l" rtl="0">
              <a:spcBef>
                <a:spcPts val="0"/>
              </a:spcBef>
              <a:buSzPct val="78571"/>
              <a:buNone/>
              <a:defRPr sz="1400" b="0" i="0" u="none" strike="noStrike" cap="none">
                <a:solidFill>
                  <a:schemeClr val="dk1"/>
                </a:solidFill>
                <a:latin typeface="Questrial"/>
                <a:ea typeface="Questrial"/>
                <a:cs typeface="Questrial"/>
                <a:sym typeface="Questrial"/>
              </a:defRPr>
            </a:lvl3pPr>
            <a:lvl4pPr marL="1028700" marR="0" lvl="3" indent="0" algn="l" rtl="0">
              <a:spcBef>
                <a:spcPts val="0"/>
              </a:spcBef>
              <a:buSzPct val="78571"/>
              <a:buNone/>
              <a:defRPr sz="1400" b="0" i="0" u="none" strike="noStrike" cap="none">
                <a:solidFill>
                  <a:schemeClr val="dk1"/>
                </a:solidFill>
                <a:latin typeface="Questrial"/>
                <a:ea typeface="Questrial"/>
                <a:cs typeface="Questrial"/>
                <a:sym typeface="Questrial"/>
              </a:defRPr>
            </a:lvl4pPr>
            <a:lvl5pPr marL="1371600" marR="0" lvl="4" indent="0" algn="l" rtl="0">
              <a:spcBef>
                <a:spcPts val="0"/>
              </a:spcBef>
              <a:buSzPct val="78571"/>
              <a:buNone/>
              <a:defRPr sz="1400" b="0" i="0" u="none" strike="noStrike" cap="none">
                <a:solidFill>
                  <a:schemeClr val="dk1"/>
                </a:solidFill>
                <a:latin typeface="Questrial"/>
                <a:ea typeface="Questrial"/>
                <a:cs typeface="Questrial"/>
                <a:sym typeface="Questrial"/>
              </a:defRPr>
            </a:lvl5pPr>
            <a:lvl6pPr marL="1714500" marR="0" lvl="5" indent="0" algn="l" rtl="0">
              <a:spcBef>
                <a:spcPts val="0"/>
              </a:spcBef>
              <a:buSzPct val="78571"/>
              <a:buNone/>
              <a:defRPr sz="1400" b="0" i="0" u="none" strike="noStrike" cap="none">
                <a:solidFill>
                  <a:schemeClr val="dk1"/>
                </a:solidFill>
                <a:latin typeface="Questrial"/>
                <a:ea typeface="Questrial"/>
                <a:cs typeface="Questrial"/>
                <a:sym typeface="Questrial"/>
              </a:defRPr>
            </a:lvl6pPr>
            <a:lvl7pPr marL="2057400" marR="0" lvl="6" indent="0" algn="l" rtl="0">
              <a:spcBef>
                <a:spcPts val="0"/>
              </a:spcBef>
              <a:buSzPct val="78571"/>
              <a:buNone/>
              <a:defRPr sz="1400" b="0" i="0" u="none" strike="noStrike" cap="none">
                <a:solidFill>
                  <a:schemeClr val="dk1"/>
                </a:solidFill>
                <a:latin typeface="Questrial"/>
                <a:ea typeface="Questrial"/>
                <a:cs typeface="Questrial"/>
                <a:sym typeface="Questrial"/>
              </a:defRPr>
            </a:lvl7pPr>
            <a:lvl8pPr marL="2400300" marR="0" lvl="7" indent="0" algn="l" rtl="0">
              <a:spcBef>
                <a:spcPts val="0"/>
              </a:spcBef>
              <a:buSzPct val="78571"/>
              <a:buNone/>
              <a:defRPr sz="1400" b="0" i="0" u="none" strike="noStrike" cap="none">
                <a:solidFill>
                  <a:schemeClr val="dk1"/>
                </a:solidFill>
                <a:latin typeface="Questrial"/>
                <a:ea typeface="Questrial"/>
                <a:cs typeface="Questrial"/>
                <a:sym typeface="Questrial"/>
              </a:defRPr>
            </a:lvl8pPr>
            <a:lvl9pPr marL="2743200" marR="0" lvl="8" indent="0" algn="l" rtl="0">
              <a:spcBef>
                <a:spcPts val="0"/>
              </a:spcBef>
              <a:buSzPct val="78571"/>
              <a:buNone/>
              <a:defRPr sz="1400" b="0" i="0" u="none" strike="noStrike" cap="none">
                <a:solidFill>
                  <a:schemeClr val="dk1"/>
                </a:solidFill>
                <a:latin typeface="Questrial"/>
                <a:ea typeface="Questrial"/>
                <a:cs typeface="Questrial"/>
                <a:sym typeface="Questrial"/>
              </a:defRPr>
            </a:lvl9pPr>
          </a:lstStyle>
          <a:p>
            <a:endParaRPr/>
          </a:p>
        </p:txBody>
      </p:sp>
      <p:sp>
        <p:nvSpPr>
          <p:cNvPr id="71" name="Shape 71"/>
          <p:cNvSpPr txBox="1">
            <a:spLocks noGrp="1"/>
          </p:cNvSpPr>
          <p:nvPr>
            <p:ph type="sldNum" idx="12"/>
          </p:nvPr>
        </p:nvSpPr>
        <p:spPr>
          <a:xfrm>
            <a:off x="8127999" y="4853027"/>
            <a:ext cx="730250" cy="205739"/>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fld id="{00000000-1234-1234-1234-123412341234}" type="slidenum">
              <a:rPr lang="en" sz="800" b="0" i="0" u="none" strike="noStrike" cap="none">
                <a:solidFill>
                  <a:srgbClr val="0C0C0C"/>
                </a:solidFill>
                <a:latin typeface="Questrial"/>
                <a:ea typeface="Questrial"/>
                <a:cs typeface="Questrial"/>
                <a:sym typeface="Questrial"/>
              </a:rPr>
              <a:t>‹#›</a:t>
            </a:fld>
            <a:endParaRPr lang="en" sz="800" b="0" i="0" u="none" strike="noStrike" cap="none">
              <a:solidFill>
                <a:srgbClr val="0C0C0C"/>
              </a:solidFill>
              <a:latin typeface="Questrial"/>
              <a:ea typeface="Questrial"/>
              <a:cs typeface="Questrial"/>
              <a:sym typeface="Quest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768096" y="438912"/>
            <a:ext cx="7290054" cy="1124711"/>
          </a:xfrm>
          <a:prstGeom prst="rect">
            <a:avLst/>
          </a:prstGeom>
          <a:noFill/>
          <a:ln>
            <a:noFill/>
          </a:ln>
        </p:spPr>
        <p:txBody>
          <a:bodyPr lIns="68575" tIns="68575" rIns="68575" bIns="68575" anchor="ctr" anchorCtr="0"/>
          <a:lstStyle>
            <a:lvl1pPr marL="0" marR="0" lvl="0" indent="0" algn="l" rtl="0">
              <a:lnSpc>
                <a:spcPct val="80000"/>
              </a:lnSpc>
              <a:spcBef>
                <a:spcPts val="0"/>
              </a:spcBef>
              <a:buClr>
                <a:srgbClr val="0C0C0C"/>
              </a:buClr>
              <a:buSzPct val="28947"/>
              <a:buFont typeface="Questrial"/>
              <a:buNone/>
              <a:defRPr sz="3800" b="0" i="0" u="none" strike="noStrike" cap="none">
                <a:solidFill>
                  <a:srgbClr val="0C0C0C"/>
                </a:solidFill>
                <a:latin typeface="Questrial"/>
                <a:ea typeface="Questrial"/>
                <a:cs typeface="Questrial"/>
                <a:sym typeface="Questrial"/>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74" name="Shape 74"/>
          <p:cNvSpPr txBox="1">
            <a:spLocks noGrp="1"/>
          </p:cNvSpPr>
          <p:nvPr>
            <p:ph type="body" idx="1"/>
          </p:nvPr>
        </p:nvSpPr>
        <p:spPr>
          <a:xfrm>
            <a:off x="768096" y="1714500"/>
            <a:ext cx="7290054" cy="3017520"/>
          </a:xfrm>
          <a:prstGeom prst="rect">
            <a:avLst/>
          </a:prstGeom>
          <a:noFill/>
          <a:ln>
            <a:noFill/>
          </a:ln>
        </p:spPr>
        <p:txBody>
          <a:bodyPr lIns="68575" tIns="68575" rIns="68575" bIns="68575" anchor="t" anchorCtr="0"/>
          <a:lstStyle>
            <a:lvl1pPr marL="63500" marR="0" lvl="0" indent="38100" algn="l" rtl="0">
              <a:lnSpc>
                <a:spcPct val="90000"/>
              </a:lnSpc>
              <a:spcBef>
                <a:spcPts val="900"/>
              </a:spcBef>
              <a:spcAft>
                <a:spcPts val="200"/>
              </a:spcAft>
              <a:buClr>
                <a:schemeClr val="accent1"/>
              </a:buClr>
              <a:buSzPct val="100000"/>
              <a:buFont typeface="Questrial"/>
              <a:buChar char=" "/>
              <a:defRPr sz="1700" b="0" i="0" u="none" strike="noStrike" cap="none">
                <a:solidFill>
                  <a:schemeClr val="dk1"/>
                </a:solidFill>
                <a:latin typeface="Questrial"/>
                <a:ea typeface="Questrial"/>
                <a:cs typeface="Questrial"/>
                <a:sym typeface="Questrial"/>
              </a:defRPr>
            </a:lvl1pPr>
            <a:lvl2pPr marL="203200" marR="0" lvl="1" indent="-25400" algn="l" rtl="0">
              <a:lnSpc>
                <a:spcPct val="90000"/>
              </a:lnSpc>
              <a:spcBef>
                <a:spcPts val="200"/>
              </a:spcBef>
              <a:spcAft>
                <a:spcPts val="300"/>
              </a:spcAft>
              <a:buClr>
                <a:schemeClr val="accent1"/>
              </a:buClr>
              <a:buSzPct val="100000"/>
              <a:buFont typeface="Noto Sans Symbols"/>
              <a:buChar char="•"/>
              <a:defRPr sz="1400" b="0" i="0" u="none" strike="noStrike" cap="none">
                <a:solidFill>
                  <a:schemeClr val="dk1"/>
                </a:solidFill>
                <a:latin typeface="Questrial"/>
                <a:ea typeface="Questrial"/>
                <a:cs typeface="Questrial"/>
                <a:sym typeface="Questrial"/>
              </a:defRPr>
            </a:lvl2pPr>
            <a:lvl3pPr marL="330200" marR="0" lvl="2" indent="-381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3pPr>
            <a:lvl4pPr marL="444500" marR="0" lvl="3" indent="-381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4pPr>
            <a:lvl5pPr marL="584200" marR="0" lvl="4" indent="-381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5pPr>
            <a:lvl6pPr marL="685800" marR="0" lvl="5" indent="-381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6pPr>
            <a:lvl7pPr marL="800100" marR="0" lvl="6" indent="-508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7pPr>
            <a:lvl8pPr marL="914400" marR="0" lvl="7" indent="-508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8pPr>
            <a:lvl9pPr marL="1016000" marR="0" lvl="8" indent="-38100" algn="l" rtl="0">
              <a:lnSpc>
                <a:spcPct val="90000"/>
              </a:lnSpc>
              <a:spcBef>
                <a:spcPts val="200"/>
              </a:spcBef>
              <a:spcAft>
                <a:spcPts val="300"/>
              </a:spcAft>
              <a:buClr>
                <a:schemeClr val="accent1"/>
              </a:buClr>
              <a:buSzPct val="100000"/>
              <a:buFont typeface="Noto Sans Symbols"/>
              <a:buChar char="•"/>
              <a:defRPr sz="1100" b="0" i="0" u="none" strike="noStrike" cap="none">
                <a:solidFill>
                  <a:schemeClr val="dk1"/>
                </a:solidFill>
                <a:latin typeface="Questrial"/>
                <a:ea typeface="Questrial"/>
                <a:cs typeface="Questrial"/>
                <a:sym typeface="Questrial"/>
              </a:defRPr>
            </a:lvl9pPr>
          </a:lstStyle>
          <a:p>
            <a:endParaRPr/>
          </a:p>
        </p:txBody>
      </p:sp>
      <p:sp>
        <p:nvSpPr>
          <p:cNvPr id="75" name="Shape 75"/>
          <p:cNvSpPr txBox="1">
            <a:spLocks noGrp="1"/>
          </p:cNvSpPr>
          <p:nvPr>
            <p:ph type="dt" idx="10"/>
          </p:nvPr>
        </p:nvSpPr>
        <p:spPr>
          <a:xfrm>
            <a:off x="768096" y="4853027"/>
            <a:ext cx="1615607" cy="205739"/>
          </a:xfrm>
          <a:prstGeom prst="rect">
            <a:avLst/>
          </a:prstGeom>
          <a:noFill/>
          <a:ln>
            <a:noFill/>
          </a:ln>
        </p:spPr>
        <p:txBody>
          <a:bodyPr lIns="68575" tIns="68575" rIns="68575" bIns="68575" anchor="ctr" anchorCtr="0"/>
          <a:lstStyle>
            <a:lvl1pPr marL="0" marR="0" lvl="0" indent="0" algn="l" rtl="0">
              <a:spcBef>
                <a:spcPts val="0"/>
              </a:spcBef>
              <a:buSzPct val="137500"/>
              <a:buNone/>
              <a:defRPr sz="800">
                <a:solidFill>
                  <a:srgbClr val="0C0C0C"/>
                </a:solidFill>
                <a:latin typeface="Questrial"/>
                <a:ea typeface="Questrial"/>
                <a:cs typeface="Questrial"/>
                <a:sym typeface="Questrial"/>
              </a:defRPr>
            </a:lvl1pPr>
            <a:lvl2pPr marL="342900" marR="0" lvl="1" indent="0" algn="l" rtl="0">
              <a:spcBef>
                <a:spcPts val="0"/>
              </a:spcBef>
              <a:buSzPct val="78571"/>
              <a:buNone/>
              <a:defRPr sz="1400" b="0" i="0" u="none" strike="noStrike" cap="none">
                <a:solidFill>
                  <a:schemeClr val="dk1"/>
                </a:solidFill>
                <a:latin typeface="Questrial"/>
                <a:ea typeface="Questrial"/>
                <a:cs typeface="Questrial"/>
                <a:sym typeface="Questrial"/>
              </a:defRPr>
            </a:lvl2pPr>
            <a:lvl3pPr marL="685800" marR="0" lvl="2" indent="0" algn="l" rtl="0">
              <a:spcBef>
                <a:spcPts val="0"/>
              </a:spcBef>
              <a:buSzPct val="78571"/>
              <a:buNone/>
              <a:defRPr sz="1400" b="0" i="0" u="none" strike="noStrike" cap="none">
                <a:solidFill>
                  <a:schemeClr val="dk1"/>
                </a:solidFill>
                <a:latin typeface="Questrial"/>
                <a:ea typeface="Questrial"/>
                <a:cs typeface="Questrial"/>
                <a:sym typeface="Questrial"/>
              </a:defRPr>
            </a:lvl3pPr>
            <a:lvl4pPr marL="1028700" marR="0" lvl="3" indent="0" algn="l" rtl="0">
              <a:spcBef>
                <a:spcPts val="0"/>
              </a:spcBef>
              <a:buSzPct val="78571"/>
              <a:buNone/>
              <a:defRPr sz="1400" b="0" i="0" u="none" strike="noStrike" cap="none">
                <a:solidFill>
                  <a:schemeClr val="dk1"/>
                </a:solidFill>
                <a:latin typeface="Questrial"/>
                <a:ea typeface="Questrial"/>
                <a:cs typeface="Questrial"/>
                <a:sym typeface="Questrial"/>
              </a:defRPr>
            </a:lvl4pPr>
            <a:lvl5pPr marL="1371600" marR="0" lvl="4" indent="0" algn="l" rtl="0">
              <a:spcBef>
                <a:spcPts val="0"/>
              </a:spcBef>
              <a:buSzPct val="78571"/>
              <a:buNone/>
              <a:defRPr sz="1400" b="0" i="0" u="none" strike="noStrike" cap="none">
                <a:solidFill>
                  <a:schemeClr val="dk1"/>
                </a:solidFill>
                <a:latin typeface="Questrial"/>
                <a:ea typeface="Questrial"/>
                <a:cs typeface="Questrial"/>
                <a:sym typeface="Questrial"/>
              </a:defRPr>
            </a:lvl5pPr>
            <a:lvl6pPr marL="1714500" marR="0" lvl="5" indent="0" algn="l" rtl="0">
              <a:spcBef>
                <a:spcPts val="0"/>
              </a:spcBef>
              <a:buSzPct val="78571"/>
              <a:buNone/>
              <a:defRPr sz="1400" b="0" i="0" u="none" strike="noStrike" cap="none">
                <a:solidFill>
                  <a:schemeClr val="dk1"/>
                </a:solidFill>
                <a:latin typeface="Questrial"/>
                <a:ea typeface="Questrial"/>
                <a:cs typeface="Questrial"/>
                <a:sym typeface="Questrial"/>
              </a:defRPr>
            </a:lvl6pPr>
            <a:lvl7pPr marL="2057400" marR="0" lvl="6" indent="0" algn="l" rtl="0">
              <a:spcBef>
                <a:spcPts val="0"/>
              </a:spcBef>
              <a:buSzPct val="78571"/>
              <a:buNone/>
              <a:defRPr sz="1400" b="0" i="0" u="none" strike="noStrike" cap="none">
                <a:solidFill>
                  <a:schemeClr val="dk1"/>
                </a:solidFill>
                <a:latin typeface="Questrial"/>
                <a:ea typeface="Questrial"/>
                <a:cs typeface="Questrial"/>
                <a:sym typeface="Questrial"/>
              </a:defRPr>
            </a:lvl7pPr>
            <a:lvl8pPr marL="2400300" marR="0" lvl="7" indent="0" algn="l" rtl="0">
              <a:spcBef>
                <a:spcPts val="0"/>
              </a:spcBef>
              <a:buSzPct val="78571"/>
              <a:buNone/>
              <a:defRPr sz="1400" b="0" i="0" u="none" strike="noStrike" cap="none">
                <a:solidFill>
                  <a:schemeClr val="dk1"/>
                </a:solidFill>
                <a:latin typeface="Questrial"/>
                <a:ea typeface="Questrial"/>
                <a:cs typeface="Questrial"/>
                <a:sym typeface="Questrial"/>
              </a:defRPr>
            </a:lvl8pPr>
            <a:lvl9pPr marL="2743200" marR="0" lvl="8" indent="0" algn="l" rtl="0">
              <a:spcBef>
                <a:spcPts val="0"/>
              </a:spcBef>
              <a:buSzPct val="78571"/>
              <a:buNone/>
              <a:defRPr sz="1400" b="0" i="0" u="none" strike="noStrike" cap="none">
                <a:solidFill>
                  <a:schemeClr val="dk1"/>
                </a:solidFill>
                <a:latin typeface="Questrial"/>
                <a:ea typeface="Questrial"/>
                <a:cs typeface="Questrial"/>
                <a:sym typeface="Questrial"/>
              </a:defRPr>
            </a:lvl9pPr>
          </a:lstStyle>
          <a:p>
            <a:endParaRPr/>
          </a:p>
        </p:txBody>
      </p:sp>
      <p:sp>
        <p:nvSpPr>
          <p:cNvPr id="76" name="Shape 76"/>
          <p:cNvSpPr txBox="1">
            <a:spLocks noGrp="1"/>
          </p:cNvSpPr>
          <p:nvPr>
            <p:ph type="ftr" idx="11"/>
          </p:nvPr>
        </p:nvSpPr>
        <p:spPr>
          <a:xfrm>
            <a:off x="3632199" y="4853027"/>
            <a:ext cx="4426094" cy="205739"/>
          </a:xfrm>
          <a:prstGeom prst="rect">
            <a:avLst/>
          </a:prstGeom>
          <a:noFill/>
          <a:ln>
            <a:noFill/>
          </a:ln>
        </p:spPr>
        <p:txBody>
          <a:bodyPr lIns="68575" tIns="68575" rIns="68575" bIns="68575" anchor="ctr" anchorCtr="0"/>
          <a:lstStyle>
            <a:lvl1pPr marL="0" marR="0" lvl="0" indent="0" algn="r" rtl="0">
              <a:spcBef>
                <a:spcPts val="0"/>
              </a:spcBef>
              <a:buSzPct val="137500"/>
              <a:buNone/>
              <a:defRPr sz="800" cap="none">
                <a:solidFill>
                  <a:srgbClr val="0C0C0C"/>
                </a:solidFill>
                <a:latin typeface="Questrial"/>
                <a:ea typeface="Questrial"/>
                <a:cs typeface="Questrial"/>
                <a:sym typeface="Questrial"/>
              </a:defRPr>
            </a:lvl1pPr>
            <a:lvl2pPr marL="342900" marR="0" lvl="1" indent="0" algn="l" rtl="0">
              <a:spcBef>
                <a:spcPts val="0"/>
              </a:spcBef>
              <a:buSzPct val="78571"/>
              <a:buNone/>
              <a:defRPr sz="1400" b="0" i="0" u="none" strike="noStrike" cap="none">
                <a:solidFill>
                  <a:schemeClr val="dk1"/>
                </a:solidFill>
                <a:latin typeface="Questrial"/>
                <a:ea typeface="Questrial"/>
                <a:cs typeface="Questrial"/>
                <a:sym typeface="Questrial"/>
              </a:defRPr>
            </a:lvl2pPr>
            <a:lvl3pPr marL="685800" marR="0" lvl="2" indent="0" algn="l" rtl="0">
              <a:spcBef>
                <a:spcPts val="0"/>
              </a:spcBef>
              <a:buSzPct val="78571"/>
              <a:buNone/>
              <a:defRPr sz="1400" b="0" i="0" u="none" strike="noStrike" cap="none">
                <a:solidFill>
                  <a:schemeClr val="dk1"/>
                </a:solidFill>
                <a:latin typeface="Questrial"/>
                <a:ea typeface="Questrial"/>
                <a:cs typeface="Questrial"/>
                <a:sym typeface="Questrial"/>
              </a:defRPr>
            </a:lvl3pPr>
            <a:lvl4pPr marL="1028700" marR="0" lvl="3" indent="0" algn="l" rtl="0">
              <a:spcBef>
                <a:spcPts val="0"/>
              </a:spcBef>
              <a:buSzPct val="78571"/>
              <a:buNone/>
              <a:defRPr sz="1400" b="0" i="0" u="none" strike="noStrike" cap="none">
                <a:solidFill>
                  <a:schemeClr val="dk1"/>
                </a:solidFill>
                <a:latin typeface="Questrial"/>
                <a:ea typeface="Questrial"/>
                <a:cs typeface="Questrial"/>
                <a:sym typeface="Questrial"/>
              </a:defRPr>
            </a:lvl4pPr>
            <a:lvl5pPr marL="1371600" marR="0" lvl="4" indent="0" algn="l" rtl="0">
              <a:spcBef>
                <a:spcPts val="0"/>
              </a:spcBef>
              <a:buSzPct val="78571"/>
              <a:buNone/>
              <a:defRPr sz="1400" b="0" i="0" u="none" strike="noStrike" cap="none">
                <a:solidFill>
                  <a:schemeClr val="dk1"/>
                </a:solidFill>
                <a:latin typeface="Questrial"/>
                <a:ea typeface="Questrial"/>
                <a:cs typeface="Questrial"/>
                <a:sym typeface="Questrial"/>
              </a:defRPr>
            </a:lvl5pPr>
            <a:lvl6pPr marL="1714500" marR="0" lvl="5" indent="0" algn="l" rtl="0">
              <a:spcBef>
                <a:spcPts val="0"/>
              </a:spcBef>
              <a:buSzPct val="78571"/>
              <a:buNone/>
              <a:defRPr sz="1400" b="0" i="0" u="none" strike="noStrike" cap="none">
                <a:solidFill>
                  <a:schemeClr val="dk1"/>
                </a:solidFill>
                <a:latin typeface="Questrial"/>
                <a:ea typeface="Questrial"/>
                <a:cs typeface="Questrial"/>
                <a:sym typeface="Questrial"/>
              </a:defRPr>
            </a:lvl6pPr>
            <a:lvl7pPr marL="2057400" marR="0" lvl="6" indent="0" algn="l" rtl="0">
              <a:spcBef>
                <a:spcPts val="0"/>
              </a:spcBef>
              <a:buSzPct val="78571"/>
              <a:buNone/>
              <a:defRPr sz="1400" b="0" i="0" u="none" strike="noStrike" cap="none">
                <a:solidFill>
                  <a:schemeClr val="dk1"/>
                </a:solidFill>
                <a:latin typeface="Questrial"/>
                <a:ea typeface="Questrial"/>
                <a:cs typeface="Questrial"/>
                <a:sym typeface="Questrial"/>
              </a:defRPr>
            </a:lvl7pPr>
            <a:lvl8pPr marL="2400300" marR="0" lvl="7" indent="0" algn="l" rtl="0">
              <a:spcBef>
                <a:spcPts val="0"/>
              </a:spcBef>
              <a:buSzPct val="78571"/>
              <a:buNone/>
              <a:defRPr sz="1400" b="0" i="0" u="none" strike="noStrike" cap="none">
                <a:solidFill>
                  <a:schemeClr val="dk1"/>
                </a:solidFill>
                <a:latin typeface="Questrial"/>
                <a:ea typeface="Questrial"/>
                <a:cs typeface="Questrial"/>
                <a:sym typeface="Questrial"/>
              </a:defRPr>
            </a:lvl8pPr>
            <a:lvl9pPr marL="2743200" marR="0" lvl="8" indent="0" algn="l" rtl="0">
              <a:spcBef>
                <a:spcPts val="0"/>
              </a:spcBef>
              <a:buSzPct val="78571"/>
              <a:buNone/>
              <a:defRPr sz="1400" b="0" i="0" u="none" strike="noStrike" cap="none">
                <a:solidFill>
                  <a:schemeClr val="dk1"/>
                </a:solidFill>
                <a:latin typeface="Questrial"/>
                <a:ea typeface="Questrial"/>
                <a:cs typeface="Questrial"/>
                <a:sym typeface="Questrial"/>
              </a:defRPr>
            </a:lvl9pPr>
          </a:lstStyle>
          <a:p>
            <a:endParaRPr/>
          </a:p>
        </p:txBody>
      </p:sp>
      <p:sp>
        <p:nvSpPr>
          <p:cNvPr id="77" name="Shape 77"/>
          <p:cNvSpPr txBox="1">
            <a:spLocks noGrp="1"/>
          </p:cNvSpPr>
          <p:nvPr>
            <p:ph type="sldNum" idx="12"/>
          </p:nvPr>
        </p:nvSpPr>
        <p:spPr>
          <a:xfrm>
            <a:off x="8127999" y="4853027"/>
            <a:ext cx="730250" cy="205739"/>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fld id="{00000000-1234-1234-1234-123412341234}" type="slidenum">
              <a:rPr lang="en" sz="800">
                <a:solidFill>
                  <a:srgbClr val="0C0C0C"/>
                </a:solidFill>
                <a:latin typeface="Questrial"/>
                <a:ea typeface="Questrial"/>
                <a:cs typeface="Questrial"/>
                <a:sym typeface="Questrial"/>
              </a:rPr>
              <a:t>‹#›</a:t>
            </a:fld>
            <a:endParaRPr lang="en" sz="800">
              <a:solidFill>
                <a:srgbClr val="0C0C0C"/>
              </a:solidFill>
              <a:latin typeface="Questrial"/>
              <a:ea typeface="Questrial"/>
              <a:cs typeface="Questrial"/>
              <a:sym typeface="Quest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ection Header">
    <p:spTree>
      <p:nvGrpSpPr>
        <p:cNvPr id="1" name="Shape 78"/>
        <p:cNvGrpSpPr/>
        <p:nvPr/>
      </p:nvGrpSpPr>
      <p:grpSpPr>
        <a:xfrm>
          <a:off x="0" y="0"/>
          <a:ext cx="0" cy="0"/>
          <a:chOff x="0" y="0"/>
          <a:chExt cx="0" cy="0"/>
        </a:xfrm>
      </p:grpSpPr>
      <p:sp>
        <p:nvSpPr>
          <p:cNvPr id="79" name="Shape 79"/>
          <p:cNvSpPr/>
          <p:nvPr/>
        </p:nvSpPr>
        <p:spPr>
          <a:xfrm>
            <a:off x="0" y="0"/>
            <a:ext cx="9144000" cy="3429000"/>
          </a:xfrm>
          <a:prstGeom prst="rect">
            <a:avLst/>
          </a:prstGeom>
          <a:solidFill>
            <a:srgbClr val="1D9AA1"/>
          </a:solidFill>
          <a:ln>
            <a:noFill/>
          </a:ln>
        </p:spPr>
        <p:txBody>
          <a:bodyPr lIns="68575" tIns="68575" rIns="68575" bIns="68575" anchor="ctr" anchorCtr="0">
            <a:noAutofit/>
          </a:bodyPr>
          <a:lstStyle/>
          <a:p>
            <a:pPr lvl="0">
              <a:spcBef>
                <a:spcPts val="0"/>
              </a:spcBef>
              <a:buNone/>
            </a:pPr>
            <a:endParaRPr/>
          </a:p>
        </p:txBody>
      </p:sp>
      <p:sp>
        <p:nvSpPr>
          <p:cNvPr id="80" name="Shape 80"/>
          <p:cNvSpPr/>
          <p:nvPr/>
        </p:nvSpPr>
        <p:spPr>
          <a:xfrm>
            <a:off x="0" y="0"/>
            <a:ext cx="9144000" cy="3429000"/>
          </a:xfrm>
          <a:custGeom>
            <a:avLst/>
            <a:gdLst/>
            <a:ahLst/>
            <a:cxnLst/>
            <a:rect l="0" t="0" r="0" b="0"/>
            <a:pathLst>
              <a:path w="120000" h="120000" extrusionOk="0">
                <a:moveTo>
                  <a:pt x="120000" y="115170"/>
                </a:moveTo>
                <a:lnTo>
                  <a:pt x="120000" y="120000"/>
                </a:lnTo>
                <a:lnTo>
                  <a:pt x="118247" y="120000"/>
                </a:lnTo>
                <a:cubicBezTo>
                  <a:pt x="118945" y="118706"/>
                  <a:pt x="119539" y="117060"/>
                  <a:pt x="120000" y="115170"/>
                </a:cubicBezTo>
                <a:close/>
                <a:moveTo>
                  <a:pt x="120000" y="106074"/>
                </a:moveTo>
                <a:lnTo>
                  <a:pt x="120000" y="109566"/>
                </a:lnTo>
                <a:cubicBezTo>
                  <a:pt x="118164" y="111408"/>
                  <a:pt x="116704" y="115210"/>
                  <a:pt x="116010" y="120000"/>
                </a:cubicBezTo>
                <a:lnTo>
                  <a:pt x="114663" y="120000"/>
                </a:lnTo>
                <a:cubicBezTo>
                  <a:pt x="115458" y="113388"/>
                  <a:pt x="117459" y="108173"/>
                  <a:pt x="120000" y="106074"/>
                </a:cubicBezTo>
                <a:close/>
                <a:moveTo>
                  <a:pt x="105975" y="104971"/>
                </a:moveTo>
                <a:lnTo>
                  <a:pt x="106143" y="105014"/>
                </a:lnTo>
                <a:cubicBezTo>
                  <a:pt x="106462" y="105028"/>
                  <a:pt x="106776" y="105106"/>
                  <a:pt x="107083" y="105252"/>
                </a:cubicBezTo>
                <a:cubicBezTo>
                  <a:pt x="107138" y="105241"/>
                  <a:pt x="107190" y="105266"/>
                  <a:pt x="107242" y="105292"/>
                </a:cubicBezTo>
                <a:lnTo>
                  <a:pt x="107243" y="105322"/>
                </a:lnTo>
                <a:cubicBezTo>
                  <a:pt x="110315" y="106678"/>
                  <a:pt x="112808" y="112428"/>
                  <a:pt x="113726" y="120000"/>
                </a:cubicBezTo>
                <a:lnTo>
                  <a:pt x="112373" y="120000"/>
                </a:lnTo>
                <a:cubicBezTo>
                  <a:pt x="111552" y="114366"/>
                  <a:pt x="109678" y="110092"/>
                  <a:pt x="107375" y="108772"/>
                </a:cubicBezTo>
                <a:cubicBezTo>
                  <a:pt x="107715" y="113376"/>
                  <a:pt x="108721" y="117362"/>
                  <a:pt x="110129" y="120000"/>
                </a:cubicBezTo>
                <a:lnTo>
                  <a:pt x="108217" y="120000"/>
                </a:lnTo>
                <a:cubicBezTo>
                  <a:pt x="107074" y="116866"/>
                  <a:pt x="106301" y="112821"/>
                  <a:pt x="106061" y="108333"/>
                </a:cubicBezTo>
                <a:cubicBezTo>
                  <a:pt x="106060" y="108332"/>
                  <a:pt x="106058" y="108332"/>
                  <a:pt x="106056" y="108331"/>
                </a:cubicBezTo>
                <a:lnTo>
                  <a:pt x="106051" y="108156"/>
                </a:lnTo>
                <a:cubicBezTo>
                  <a:pt x="106001" y="107362"/>
                  <a:pt x="105977" y="106551"/>
                  <a:pt x="105977" y="105729"/>
                </a:cubicBezTo>
                <a:cubicBezTo>
                  <a:pt x="105965" y="105581"/>
                  <a:pt x="105964" y="105433"/>
                  <a:pt x="105964" y="105283"/>
                </a:cubicBezTo>
                <a:lnTo>
                  <a:pt x="105970" y="104983"/>
                </a:lnTo>
                <a:lnTo>
                  <a:pt x="105975" y="104984"/>
                </a:lnTo>
                <a:close/>
                <a:moveTo>
                  <a:pt x="105751" y="104971"/>
                </a:moveTo>
                <a:lnTo>
                  <a:pt x="105751" y="104984"/>
                </a:lnTo>
                <a:lnTo>
                  <a:pt x="105756" y="104983"/>
                </a:lnTo>
                <a:lnTo>
                  <a:pt x="105762" y="105283"/>
                </a:lnTo>
                <a:cubicBezTo>
                  <a:pt x="105762" y="105433"/>
                  <a:pt x="105761" y="105581"/>
                  <a:pt x="105749" y="105729"/>
                </a:cubicBezTo>
                <a:cubicBezTo>
                  <a:pt x="105749" y="106551"/>
                  <a:pt x="105725" y="107362"/>
                  <a:pt x="105675" y="108156"/>
                </a:cubicBezTo>
                <a:lnTo>
                  <a:pt x="105670" y="108331"/>
                </a:lnTo>
                <a:cubicBezTo>
                  <a:pt x="105668" y="108332"/>
                  <a:pt x="105666" y="108332"/>
                  <a:pt x="105665" y="108333"/>
                </a:cubicBezTo>
                <a:cubicBezTo>
                  <a:pt x="105425" y="112821"/>
                  <a:pt x="104652" y="116866"/>
                  <a:pt x="103509" y="120000"/>
                </a:cubicBezTo>
                <a:lnTo>
                  <a:pt x="101597" y="120000"/>
                </a:lnTo>
                <a:cubicBezTo>
                  <a:pt x="103005" y="117362"/>
                  <a:pt x="104011" y="113376"/>
                  <a:pt x="104351" y="108772"/>
                </a:cubicBezTo>
                <a:cubicBezTo>
                  <a:pt x="102048" y="110092"/>
                  <a:pt x="100174" y="114366"/>
                  <a:pt x="99353" y="120000"/>
                </a:cubicBezTo>
                <a:lnTo>
                  <a:pt x="98000" y="120000"/>
                </a:lnTo>
                <a:cubicBezTo>
                  <a:pt x="98919" y="112428"/>
                  <a:pt x="101411" y="106678"/>
                  <a:pt x="104483" y="105322"/>
                </a:cubicBezTo>
                <a:lnTo>
                  <a:pt x="104484" y="105292"/>
                </a:lnTo>
                <a:cubicBezTo>
                  <a:pt x="104536" y="105266"/>
                  <a:pt x="104588" y="105241"/>
                  <a:pt x="104643" y="105252"/>
                </a:cubicBezTo>
                <a:cubicBezTo>
                  <a:pt x="104950" y="105106"/>
                  <a:pt x="105264" y="105028"/>
                  <a:pt x="105583" y="105014"/>
                </a:cubicBezTo>
                <a:close/>
                <a:moveTo>
                  <a:pt x="89320" y="104971"/>
                </a:moveTo>
                <a:lnTo>
                  <a:pt x="89488" y="105014"/>
                </a:lnTo>
                <a:cubicBezTo>
                  <a:pt x="89807" y="105028"/>
                  <a:pt x="90121" y="105106"/>
                  <a:pt x="90428" y="105252"/>
                </a:cubicBezTo>
                <a:cubicBezTo>
                  <a:pt x="90483" y="105241"/>
                  <a:pt x="90535" y="105266"/>
                  <a:pt x="90587" y="105292"/>
                </a:cubicBezTo>
                <a:lnTo>
                  <a:pt x="90588" y="105322"/>
                </a:lnTo>
                <a:cubicBezTo>
                  <a:pt x="93660" y="106678"/>
                  <a:pt x="96153" y="112428"/>
                  <a:pt x="97071" y="120000"/>
                </a:cubicBezTo>
                <a:lnTo>
                  <a:pt x="95718" y="120000"/>
                </a:lnTo>
                <a:cubicBezTo>
                  <a:pt x="94897" y="114366"/>
                  <a:pt x="93023" y="110092"/>
                  <a:pt x="90720" y="108772"/>
                </a:cubicBezTo>
                <a:cubicBezTo>
                  <a:pt x="91060" y="113376"/>
                  <a:pt x="92066" y="117362"/>
                  <a:pt x="93474" y="120000"/>
                </a:cubicBezTo>
                <a:lnTo>
                  <a:pt x="91562" y="120000"/>
                </a:lnTo>
                <a:cubicBezTo>
                  <a:pt x="90419" y="116866"/>
                  <a:pt x="89646" y="112821"/>
                  <a:pt x="89406" y="108333"/>
                </a:cubicBezTo>
                <a:cubicBezTo>
                  <a:pt x="89405" y="108332"/>
                  <a:pt x="89403" y="108332"/>
                  <a:pt x="89401" y="108331"/>
                </a:cubicBezTo>
                <a:lnTo>
                  <a:pt x="89396" y="108156"/>
                </a:lnTo>
                <a:cubicBezTo>
                  <a:pt x="89346" y="107362"/>
                  <a:pt x="89322" y="106551"/>
                  <a:pt x="89322" y="105729"/>
                </a:cubicBezTo>
                <a:cubicBezTo>
                  <a:pt x="89310" y="105581"/>
                  <a:pt x="89309" y="105433"/>
                  <a:pt x="89309" y="105283"/>
                </a:cubicBezTo>
                <a:lnTo>
                  <a:pt x="89315" y="104983"/>
                </a:lnTo>
                <a:lnTo>
                  <a:pt x="89320" y="104984"/>
                </a:lnTo>
                <a:close/>
                <a:moveTo>
                  <a:pt x="89096" y="104971"/>
                </a:moveTo>
                <a:lnTo>
                  <a:pt x="89096" y="104984"/>
                </a:lnTo>
                <a:lnTo>
                  <a:pt x="89101" y="104983"/>
                </a:lnTo>
                <a:lnTo>
                  <a:pt x="89107" y="105283"/>
                </a:lnTo>
                <a:cubicBezTo>
                  <a:pt x="89107" y="105433"/>
                  <a:pt x="89106" y="105581"/>
                  <a:pt x="89094" y="105729"/>
                </a:cubicBezTo>
                <a:cubicBezTo>
                  <a:pt x="89094" y="106551"/>
                  <a:pt x="89070" y="107362"/>
                  <a:pt x="89020" y="108156"/>
                </a:cubicBezTo>
                <a:lnTo>
                  <a:pt x="89015" y="108331"/>
                </a:lnTo>
                <a:cubicBezTo>
                  <a:pt x="89013" y="108332"/>
                  <a:pt x="89011" y="108332"/>
                  <a:pt x="89010" y="108333"/>
                </a:cubicBezTo>
                <a:cubicBezTo>
                  <a:pt x="88770" y="112821"/>
                  <a:pt x="87997" y="116866"/>
                  <a:pt x="86854" y="120000"/>
                </a:cubicBezTo>
                <a:lnTo>
                  <a:pt x="84942" y="120000"/>
                </a:lnTo>
                <a:cubicBezTo>
                  <a:pt x="86350" y="117362"/>
                  <a:pt x="87356" y="113376"/>
                  <a:pt x="87696" y="108772"/>
                </a:cubicBezTo>
                <a:cubicBezTo>
                  <a:pt x="85393" y="110092"/>
                  <a:pt x="83519" y="114366"/>
                  <a:pt x="82698" y="120000"/>
                </a:cubicBezTo>
                <a:lnTo>
                  <a:pt x="81345" y="120000"/>
                </a:lnTo>
                <a:cubicBezTo>
                  <a:pt x="82263" y="112428"/>
                  <a:pt x="84756" y="106678"/>
                  <a:pt x="87828" y="105322"/>
                </a:cubicBezTo>
                <a:lnTo>
                  <a:pt x="87829" y="105292"/>
                </a:lnTo>
                <a:cubicBezTo>
                  <a:pt x="87881" y="105266"/>
                  <a:pt x="87933" y="105241"/>
                  <a:pt x="87988" y="105252"/>
                </a:cubicBezTo>
                <a:cubicBezTo>
                  <a:pt x="88295" y="105106"/>
                  <a:pt x="88609" y="105028"/>
                  <a:pt x="88928" y="105014"/>
                </a:cubicBezTo>
                <a:close/>
                <a:moveTo>
                  <a:pt x="72665" y="104971"/>
                </a:moveTo>
                <a:lnTo>
                  <a:pt x="72833" y="105014"/>
                </a:lnTo>
                <a:cubicBezTo>
                  <a:pt x="73152" y="105028"/>
                  <a:pt x="73466" y="105106"/>
                  <a:pt x="73773" y="105252"/>
                </a:cubicBezTo>
                <a:cubicBezTo>
                  <a:pt x="73828" y="105241"/>
                  <a:pt x="73880" y="105266"/>
                  <a:pt x="73932" y="105292"/>
                </a:cubicBezTo>
                <a:lnTo>
                  <a:pt x="73933" y="105322"/>
                </a:lnTo>
                <a:cubicBezTo>
                  <a:pt x="77005" y="106678"/>
                  <a:pt x="79497" y="112428"/>
                  <a:pt x="80416" y="120000"/>
                </a:cubicBezTo>
                <a:lnTo>
                  <a:pt x="79063" y="120000"/>
                </a:lnTo>
                <a:cubicBezTo>
                  <a:pt x="78242" y="114366"/>
                  <a:pt x="76368" y="110092"/>
                  <a:pt x="74065" y="108772"/>
                </a:cubicBezTo>
                <a:cubicBezTo>
                  <a:pt x="74405" y="113376"/>
                  <a:pt x="75411" y="117362"/>
                  <a:pt x="76819" y="120000"/>
                </a:cubicBezTo>
                <a:lnTo>
                  <a:pt x="74907" y="120000"/>
                </a:lnTo>
                <a:cubicBezTo>
                  <a:pt x="73764" y="116866"/>
                  <a:pt x="72991" y="112821"/>
                  <a:pt x="72751" y="108333"/>
                </a:cubicBezTo>
                <a:cubicBezTo>
                  <a:pt x="72750" y="108332"/>
                  <a:pt x="72748" y="108332"/>
                  <a:pt x="72746" y="108331"/>
                </a:cubicBezTo>
                <a:lnTo>
                  <a:pt x="72741" y="108156"/>
                </a:lnTo>
                <a:cubicBezTo>
                  <a:pt x="72691" y="107362"/>
                  <a:pt x="72667" y="106551"/>
                  <a:pt x="72667" y="105729"/>
                </a:cubicBezTo>
                <a:cubicBezTo>
                  <a:pt x="72655" y="105581"/>
                  <a:pt x="72654" y="105433"/>
                  <a:pt x="72654" y="105283"/>
                </a:cubicBezTo>
                <a:lnTo>
                  <a:pt x="72660" y="104983"/>
                </a:lnTo>
                <a:lnTo>
                  <a:pt x="72665" y="104984"/>
                </a:lnTo>
                <a:close/>
                <a:moveTo>
                  <a:pt x="72441" y="104971"/>
                </a:moveTo>
                <a:lnTo>
                  <a:pt x="72441" y="104984"/>
                </a:lnTo>
                <a:lnTo>
                  <a:pt x="72446" y="104983"/>
                </a:lnTo>
                <a:lnTo>
                  <a:pt x="72452" y="105283"/>
                </a:lnTo>
                <a:cubicBezTo>
                  <a:pt x="72452" y="105433"/>
                  <a:pt x="72451" y="105581"/>
                  <a:pt x="72439" y="105729"/>
                </a:cubicBezTo>
                <a:cubicBezTo>
                  <a:pt x="72439" y="106551"/>
                  <a:pt x="72415" y="107362"/>
                  <a:pt x="72365" y="108156"/>
                </a:cubicBezTo>
                <a:lnTo>
                  <a:pt x="72360" y="108331"/>
                </a:lnTo>
                <a:cubicBezTo>
                  <a:pt x="72358" y="108332"/>
                  <a:pt x="72356" y="108332"/>
                  <a:pt x="72355" y="108333"/>
                </a:cubicBezTo>
                <a:cubicBezTo>
                  <a:pt x="72115" y="112821"/>
                  <a:pt x="71342" y="116866"/>
                  <a:pt x="70199" y="120000"/>
                </a:cubicBezTo>
                <a:lnTo>
                  <a:pt x="68287" y="120000"/>
                </a:lnTo>
                <a:cubicBezTo>
                  <a:pt x="69695" y="117362"/>
                  <a:pt x="70701" y="113376"/>
                  <a:pt x="71041" y="108772"/>
                </a:cubicBezTo>
                <a:cubicBezTo>
                  <a:pt x="68738" y="110092"/>
                  <a:pt x="66864" y="114366"/>
                  <a:pt x="66043" y="120000"/>
                </a:cubicBezTo>
                <a:lnTo>
                  <a:pt x="64690" y="120000"/>
                </a:lnTo>
                <a:cubicBezTo>
                  <a:pt x="65608" y="112428"/>
                  <a:pt x="68101" y="106678"/>
                  <a:pt x="71173" y="105322"/>
                </a:cubicBezTo>
                <a:lnTo>
                  <a:pt x="71174" y="105292"/>
                </a:lnTo>
                <a:cubicBezTo>
                  <a:pt x="71226" y="105266"/>
                  <a:pt x="71278" y="105241"/>
                  <a:pt x="71333" y="105252"/>
                </a:cubicBezTo>
                <a:cubicBezTo>
                  <a:pt x="71640" y="105106"/>
                  <a:pt x="71954" y="105028"/>
                  <a:pt x="72273" y="105014"/>
                </a:cubicBezTo>
                <a:close/>
                <a:moveTo>
                  <a:pt x="56010" y="104971"/>
                </a:moveTo>
                <a:lnTo>
                  <a:pt x="56178" y="105014"/>
                </a:lnTo>
                <a:cubicBezTo>
                  <a:pt x="56497" y="105028"/>
                  <a:pt x="56811" y="105106"/>
                  <a:pt x="57118" y="105252"/>
                </a:cubicBezTo>
                <a:cubicBezTo>
                  <a:pt x="57173" y="105241"/>
                  <a:pt x="57225" y="105266"/>
                  <a:pt x="57277" y="105292"/>
                </a:cubicBezTo>
                <a:lnTo>
                  <a:pt x="57278" y="105322"/>
                </a:lnTo>
                <a:cubicBezTo>
                  <a:pt x="60350" y="106678"/>
                  <a:pt x="62842" y="112428"/>
                  <a:pt x="63761" y="120000"/>
                </a:cubicBezTo>
                <a:lnTo>
                  <a:pt x="62408" y="120000"/>
                </a:lnTo>
                <a:cubicBezTo>
                  <a:pt x="61587" y="114366"/>
                  <a:pt x="59713" y="110092"/>
                  <a:pt x="57410" y="108772"/>
                </a:cubicBezTo>
                <a:cubicBezTo>
                  <a:pt x="57749" y="113376"/>
                  <a:pt x="58756" y="117362"/>
                  <a:pt x="60164" y="120000"/>
                </a:cubicBezTo>
                <a:lnTo>
                  <a:pt x="58252" y="120000"/>
                </a:lnTo>
                <a:cubicBezTo>
                  <a:pt x="57109" y="116866"/>
                  <a:pt x="56336" y="112821"/>
                  <a:pt x="56096" y="108333"/>
                </a:cubicBezTo>
                <a:cubicBezTo>
                  <a:pt x="56095" y="108332"/>
                  <a:pt x="56093" y="108332"/>
                  <a:pt x="56091" y="108331"/>
                </a:cubicBezTo>
                <a:lnTo>
                  <a:pt x="56086" y="108156"/>
                </a:lnTo>
                <a:cubicBezTo>
                  <a:pt x="56036" y="107362"/>
                  <a:pt x="56012" y="106551"/>
                  <a:pt x="56012" y="105729"/>
                </a:cubicBezTo>
                <a:cubicBezTo>
                  <a:pt x="55999" y="105581"/>
                  <a:pt x="55999" y="105433"/>
                  <a:pt x="55999" y="105283"/>
                </a:cubicBezTo>
                <a:lnTo>
                  <a:pt x="56005" y="104983"/>
                </a:lnTo>
                <a:lnTo>
                  <a:pt x="56010" y="104984"/>
                </a:lnTo>
                <a:close/>
                <a:moveTo>
                  <a:pt x="55786" y="104971"/>
                </a:moveTo>
                <a:lnTo>
                  <a:pt x="55786" y="104984"/>
                </a:lnTo>
                <a:lnTo>
                  <a:pt x="55791" y="104983"/>
                </a:lnTo>
                <a:lnTo>
                  <a:pt x="55797" y="105283"/>
                </a:lnTo>
                <a:cubicBezTo>
                  <a:pt x="55797" y="105433"/>
                  <a:pt x="55796" y="105581"/>
                  <a:pt x="55783" y="105729"/>
                </a:cubicBezTo>
                <a:cubicBezTo>
                  <a:pt x="55784" y="106551"/>
                  <a:pt x="55760" y="107362"/>
                  <a:pt x="55710" y="108156"/>
                </a:cubicBezTo>
                <a:lnTo>
                  <a:pt x="55705" y="108331"/>
                </a:lnTo>
                <a:cubicBezTo>
                  <a:pt x="55703" y="108332"/>
                  <a:pt x="55701" y="108332"/>
                  <a:pt x="55700" y="108333"/>
                </a:cubicBezTo>
                <a:cubicBezTo>
                  <a:pt x="55460" y="112821"/>
                  <a:pt x="54687" y="116866"/>
                  <a:pt x="53544" y="120000"/>
                </a:cubicBezTo>
                <a:lnTo>
                  <a:pt x="51632" y="120000"/>
                </a:lnTo>
                <a:cubicBezTo>
                  <a:pt x="53040" y="117362"/>
                  <a:pt x="54046" y="113376"/>
                  <a:pt x="54386" y="108772"/>
                </a:cubicBezTo>
                <a:cubicBezTo>
                  <a:pt x="52083" y="110092"/>
                  <a:pt x="50209" y="114366"/>
                  <a:pt x="49388" y="120000"/>
                </a:cubicBezTo>
                <a:lnTo>
                  <a:pt x="48034" y="120000"/>
                </a:lnTo>
                <a:cubicBezTo>
                  <a:pt x="48953" y="112428"/>
                  <a:pt x="51446" y="106678"/>
                  <a:pt x="54517" y="105322"/>
                </a:cubicBezTo>
                <a:lnTo>
                  <a:pt x="54519" y="105292"/>
                </a:lnTo>
                <a:cubicBezTo>
                  <a:pt x="54571" y="105266"/>
                  <a:pt x="54623" y="105241"/>
                  <a:pt x="54678" y="105252"/>
                </a:cubicBezTo>
                <a:cubicBezTo>
                  <a:pt x="54985" y="105106"/>
                  <a:pt x="55299" y="105028"/>
                  <a:pt x="55618" y="105014"/>
                </a:cubicBezTo>
                <a:close/>
                <a:moveTo>
                  <a:pt x="39355" y="104971"/>
                </a:moveTo>
                <a:lnTo>
                  <a:pt x="39523" y="105014"/>
                </a:lnTo>
                <a:cubicBezTo>
                  <a:pt x="39842" y="105028"/>
                  <a:pt x="40156" y="105106"/>
                  <a:pt x="40463" y="105252"/>
                </a:cubicBezTo>
                <a:cubicBezTo>
                  <a:pt x="40518" y="105241"/>
                  <a:pt x="40570" y="105266"/>
                  <a:pt x="40622" y="105292"/>
                </a:cubicBezTo>
                <a:lnTo>
                  <a:pt x="40623" y="105322"/>
                </a:lnTo>
                <a:cubicBezTo>
                  <a:pt x="43695" y="106678"/>
                  <a:pt x="46187" y="112428"/>
                  <a:pt x="47106" y="120000"/>
                </a:cubicBezTo>
                <a:lnTo>
                  <a:pt x="45753" y="120000"/>
                </a:lnTo>
                <a:cubicBezTo>
                  <a:pt x="44932" y="114366"/>
                  <a:pt x="43058" y="110092"/>
                  <a:pt x="40755" y="108772"/>
                </a:cubicBezTo>
                <a:cubicBezTo>
                  <a:pt x="41094" y="113376"/>
                  <a:pt x="42101" y="117362"/>
                  <a:pt x="43509" y="120000"/>
                </a:cubicBezTo>
                <a:lnTo>
                  <a:pt x="41597" y="120000"/>
                </a:lnTo>
                <a:cubicBezTo>
                  <a:pt x="40454" y="116866"/>
                  <a:pt x="39681" y="112821"/>
                  <a:pt x="39441" y="108333"/>
                </a:cubicBezTo>
                <a:cubicBezTo>
                  <a:pt x="39439" y="108332"/>
                  <a:pt x="39438" y="108332"/>
                  <a:pt x="39436" y="108331"/>
                </a:cubicBezTo>
                <a:lnTo>
                  <a:pt x="39431" y="108156"/>
                </a:lnTo>
                <a:cubicBezTo>
                  <a:pt x="39381" y="107362"/>
                  <a:pt x="39357" y="106551"/>
                  <a:pt x="39357" y="105729"/>
                </a:cubicBezTo>
                <a:cubicBezTo>
                  <a:pt x="39344" y="105581"/>
                  <a:pt x="39344" y="105433"/>
                  <a:pt x="39344" y="105283"/>
                </a:cubicBezTo>
                <a:lnTo>
                  <a:pt x="39350" y="104983"/>
                </a:lnTo>
                <a:lnTo>
                  <a:pt x="39355" y="104984"/>
                </a:lnTo>
                <a:close/>
                <a:moveTo>
                  <a:pt x="39131" y="104971"/>
                </a:moveTo>
                <a:lnTo>
                  <a:pt x="39131" y="104984"/>
                </a:lnTo>
                <a:lnTo>
                  <a:pt x="39136" y="104983"/>
                </a:lnTo>
                <a:lnTo>
                  <a:pt x="39142" y="105283"/>
                </a:lnTo>
                <a:cubicBezTo>
                  <a:pt x="39142" y="105433"/>
                  <a:pt x="39141" y="105581"/>
                  <a:pt x="39128" y="105729"/>
                </a:cubicBezTo>
                <a:cubicBezTo>
                  <a:pt x="39129" y="106551"/>
                  <a:pt x="39105" y="107362"/>
                  <a:pt x="39055" y="108156"/>
                </a:cubicBezTo>
                <a:lnTo>
                  <a:pt x="39050" y="108331"/>
                </a:lnTo>
                <a:cubicBezTo>
                  <a:pt x="39048" y="108332"/>
                  <a:pt x="39046" y="108332"/>
                  <a:pt x="39045" y="108333"/>
                </a:cubicBezTo>
                <a:cubicBezTo>
                  <a:pt x="38805" y="112821"/>
                  <a:pt x="38032" y="116866"/>
                  <a:pt x="36889" y="120000"/>
                </a:cubicBezTo>
                <a:lnTo>
                  <a:pt x="34977" y="120000"/>
                </a:lnTo>
                <a:cubicBezTo>
                  <a:pt x="36385" y="117362"/>
                  <a:pt x="37391" y="113376"/>
                  <a:pt x="37731" y="108772"/>
                </a:cubicBezTo>
                <a:cubicBezTo>
                  <a:pt x="35428" y="110092"/>
                  <a:pt x="33554" y="114366"/>
                  <a:pt x="32733" y="120000"/>
                </a:cubicBezTo>
                <a:lnTo>
                  <a:pt x="31379" y="120000"/>
                </a:lnTo>
                <a:cubicBezTo>
                  <a:pt x="32298" y="112428"/>
                  <a:pt x="34791" y="106678"/>
                  <a:pt x="37862" y="105322"/>
                </a:cubicBezTo>
                <a:lnTo>
                  <a:pt x="37864" y="105292"/>
                </a:lnTo>
                <a:cubicBezTo>
                  <a:pt x="37916" y="105266"/>
                  <a:pt x="37968" y="105241"/>
                  <a:pt x="38023" y="105252"/>
                </a:cubicBezTo>
                <a:cubicBezTo>
                  <a:pt x="38330" y="105106"/>
                  <a:pt x="38644" y="105028"/>
                  <a:pt x="38963" y="105014"/>
                </a:cubicBezTo>
                <a:close/>
                <a:moveTo>
                  <a:pt x="22700" y="104971"/>
                </a:moveTo>
                <a:lnTo>
                  <a:pt x="22868" y="105014"/>
                </a:lnTo>
                <a:cubicBezTo>
                  <a:pt x="23187" y="105028"/>
                  <a:pt x="23501" y="105106"/>
                  <a:pt x="23808" y="105252"/>
                </a:cubicBezTo>
                <a:cubicBezTo>
                  <a:pt x="23862" y="105241"/>
                  <a:pt x="23915" y="105266"/>
                  <a:pt x="23967" y="105292"/>
                </a:cubicBezTo>
                <a:lnTo>
                  <a:pt x="23968" y="105322"/>
                </a:lnTo>
                <a:cubicBezTo>
                  <a:pt x="27040" y="106678"/>
                  <a:pt x="29532" y="112428"/>
                  <a:pt x="30451" y="120000"/>
                </a:cubicBezTo>
                <a:lnTo>
                  <a:pt x="29098" y="120000"/>
                </a:lnTo>
                <a:cubicBezTo>
                  <a:pt x="28277" y="114366"/>
                  <a:pt x="26403" y="110092"/>
                  <a:pt x="24100" y="108772"/>
                </a:cubicBezTo>
                <a:cubicBezTo>
                  <a:pt x="24439" y="113376"/>
                  <a:pt x="25446" y="117362"/>
                  <a:pt x="26854" y="120000"/>
                </a:cubicBezTo>
                <a:lnTo>
                  <a:pt x="24942" y="120000"/>
                </a:lnTo>
                <a:cubicBezTo>
                  <a:pt x="23799" y="116866"/>
                  <a:pt x="23026" y="112821"/>
                  <a:pt x="22786" y="108333"/>
                </a:cubicBezTo>
                <a:cubicBezTo>
                  <a:pt x="22784" y="108332"/>
                  <a:pt x="22783" y="108332"/>
                  <a:pt x="22781" y="108331"/>
                </a:cubicBezTo>
                <a:lnTo>
                  <a:pt x="22776" y="108156"/>
                </a:lnTo>
                <a:cubicBezTo>
                  <a:pt x="22726" y="107362"/>
                  <a:pt x="22702" y="106551"/>
                  <a:pt x="22702" y="105729"/>
                </a:cubicBezTo>
                <a:cubicBezTo>
                  <a:pt x="22689" y="105581"/>
                  <a:pt x="22689" y="105433"/>
                  <a:pt x="22689" y="105283"/>
                </a:cubicBezTo>
                <a:lnTo>
                  <a:pt x="22695" y="104983"/>
                </a:lnTo>
                <a:lnTo>
                  <a:pt x="22700" y="104984"/>
                </a:lnTo>
                <a:close/>
                <a:moveTo>
                  <a:pt x="22476" y="104971"/>
                </a:moveTo>
                <a:lnTo>
                  <a:pt x="22476" y="104984"/>
                </a:lnTo>
                <a:lnTo>
                  <a:pt x="22481" y="104983"/>
                </a:lnTo>
                <a:lnTo>
                  <a:pt x="22487" y="105283"/>
                </a:lnTo>
                <a:cubicBezTo>
                  <a:pt x="22487" y="105433"/>
                  <a:pt x="22486" y="105581"/>
                  <a:pt x="22473" y="105729"/>
                </a:cubicBezTo>
                <a:cubicBezTo>
                  <a:pt x="22474" y="106551"/>
                  <a:pt x="22450" y="107362"/>
                  <a:pt x="22400" y="108156"/>
                </a:cubicBezTo>
                <a:lnTo>
                  <a:pt x="22395" y="108331"/>
                </a:lnTo>
                <a:cubicBezTo>
                  <a:pt x="22393" y="108332"/>
                  <a:pt x="22391" y="108332"/>
                  <a:pt x="22390" y="108333"/>
                </a:cubicBezTo>
                <a:cubicBezTo>
                  <a:pt x="22150" y="112821"/>
                  <a:pt x="21377" y="116866"/>
                  <a:pt x="20234" y="120000"/>
                </a:cubicBezTo>
                <a:lnTo>
                  <a:pt x="18322" y="120000"/>
                </a:lnTo>
                <a:cubicBezTo>
                  <a:pt x="19730" y="117362"/>
                  <a:pt x="20736" y="113376"/>
                  <a:pt x="21076" y="108772"/>
                </a:cubicBezTo>
                <a:cubicBezTo>
                  <a:pt x="18773" y="110092"/>
                  <a:pt x="16899" y="114366"/>
                  <a:pt x="16078" y="120000"/>
                </a:cubicBezTo>
                <a:lnTo>
                  <a:pt x="14724" y="120000"/>
                </a:lnTo>
                <a:cubicBezTo>
                  <a:pt x="15643" y="112428"/>
                  <a:pt x="18136" y="106678"/>
                  <a:pt x="21207" y="105322"/>
                </a:cubicBezTo>
                <a:lnTo>
                  <a:pt x="21209" y="105292"/>
                </a:lnTo>
                <a:cubicBezTo>
                  <a:pt x="21261" y="105266"/>
                  <a:pt x="21313" y="105241"/>
                  <a:pt x="21368" y="105252"/>
                </a:cubicBezTo>
                <a:cubicBezTo>
                  <a:pt x="21675" y="105106"/>
                  <a:pt x="21989" y="105028"/>
                  <a:pt x="22308" y="105014"/>
                </a:cubicBezTo>
                <a:close/>
                <a:moveTo>
                  <a:pt x="6045" y="104971"/>
                </a:moveTo>
                <a:lnTo>
                  <a:pt x="6213" y="105014"/>
                </a:lnTo>
                <a:cubicBezTo>
                  <a:pt x="6532" y="105028"/>
                  <a:pt x="6846" y="105106"/>
                  <a:pt x="7153" y="105252"/>
                </a:cubicBezTo>
                <a:cubicBezTo>
                  <a:pt x="7207" y="105241"/>
                  <a:pt x="7260" y="105266"/>
                  <a:pt x="7312" y="105292"/>
                </a:cubicBezTo>
                <a:lnTo>
                  <a:pt x="7313" y="105322"/>
                </a:lnTo>
                <a:cubicBezTo>
                  <a:pt x="10385" y="106678"/>
                  <a:pt x="12877" y="112428"/>
                  <a:pt x="13796" y="120000"/>
                </a:cubicBezTo>
                <a:lnTo>
                  <a:pt x="12442" y="120000"/>
                </a:lnTo>
                <a:cubicBezTo>
                  <a:pt x="11622" y="114366"/>
                  <a:pt x="9748" y="110092"/>
                  <a:pt x="7445" y="108772"/>
                </a:cubicBezTo>
                <a:cubicBezTo>
                  <a:pt x="7784" y="113376"/>
                  <a:pt x="8791" y="117362"/>
                  <a:pt x="10199" y="120000"/>
                </a:cubicBezTo>
                <a:lnTo>
                  <a:pt x="8287" y="120000"/>
                </a:lnTo>
                <a:cubicBezTo>
                  <a:pt x="7144" y="116866"/>
                  <a:pt x="6371" y="112821"/>
                  <a:pt x="6131" y="108333"/>
                </a:cubicBezTo>
                <a:cubicBezTo>
                  <a:pt x="6129" y="108332"/>
                  <a:pt x="6128" y="108332"/>
                  <a:pt x="6126" y="108331"/>
                </a:cubicBezTo>
                <a:lnTo>
                  <a:pt x="6121" y="108156"/>
                </a:lnTo>
                <a:cubicBezTo>
                  <a:pt x="6071" y="107362"/>
                  <a:pt x="6047" y="106551"/>
                  <a:pt x="6047" y="105729"/>
                </a:cubicBezTo>
                <a:cubicBezTo>
                  <a:pt x="6034" y="105581"/>
                  <a:pt x="6034" y="105433"/>
                  <a:pt x="6034" y="105283"/>
                </a:cubicBezTo>
                <a:lnTo>
                  <a:pt x="6040" y="104983"/>
                </a:lnTo>
                <a:lnTo>
                  <a:pt x="6045" y="104984"/>
                </a:lnTo>
                <a:close/>
                <a:moveTo>
                  <a:pt x="5821" y="104971"/>
                </a:moveTo>
                <a:lnTo>
                  <a:pt x="5821" y="104984"/>
                </a:lnTo>
                <a:lnTo>
                  <a:pt x="5826" y="104983"/>
                </a:lnTo>
                <a:lnTo>
                  <a:pt x="5832" y="105283"/>
                </a:lnTo>
                <a:cubicBezTo>
                  <a:pt x="5832" y="105433"/>
                  <a:pt x="5831" y="105581"/>
                  <a:pt x="5818" y="105729"/>
                </a:cubicBezTo>
                <a:cubicBezTo>
                  <a:pt x="5819" y="106551"/>
                  <a:pt x="5795" y="107362"/>
                  <a:pt x="5745" y="108156"/>
                </a:cubicBezTo>
                <a:lnTo>
                  <a:pt x="5740" y="108331"/>
                </a:lnTo>
                <a:cubicBezTo>
                  <a:pt x="5738" y="108332"/>
                  <a:pt x="5736" y="108332"/>
                  <a:pt x="5735" y="108333"/>
                </a:cubicBezTo>
                <a:cubicBezTo>
                  <a:pt x="5494" y="112831"/>
                  <a:pt x="4718" y="116882"/>
                  <a:pt x="3566" y="120000"/>
                </a:cubicBezTo>
                <a:lnTo>
                  <a:pt x="1671" y="120000"/>
                </a:lnTo>
                <a:cubicBezTo>
                  <a:pt x="3076" y="117358"/>
                  <a:pt x="4081" y="113374"/>
                  <a:pt x="4421" y="108772"/>
                </a:cubicBezTo>
                <a:cubicBezTo>
                  <a:pt x="2548" y="109846"/>
                  <a:pt x="960" y="112871"/>
                  <a:pt x="0" y="117011"/>
                </a:cubicBezTo>
                <a:lnTo>
                  <a:pt x="0" y="111583"/>
                </a:lnTo>
                <a:cubicBezTo>
                  <a:pt x="1195" y="108357"/>
                  <a:pt x="2777" y="106106"/>
                  <a:pt x="4552" y="105322"/>
                </a:cubicBezTo>
                <a:lnTo>
                  <a:pt x="4554" y="105292"/>
                </a:lnTo>
                <a:cubicBezTo>
                  <a:pt x="4606" y="105266"/>
                  <a:pt x="4658" y="105241"/>
                  <a:pt x="4713" y="105252"/>
                </a:cubicBezTo>
                <a:cubicBezTo>
                  <a:pt x="5020" y="105106"/>
                  <a:pt x="5334" y="105028"/>
                  <a:pt x="5653" y="105014"/>
                </a:cubicBezTo>
                <a:close/>
                <a:moveTo>
                  <a:pt x="112723" y="86743"/>
                </a:moveTo>
                <a:cubicBezTo>
                  <a:pt x="110014" y="88283"/>
                  <a:pt x="107899" y="93876"/>
                  <a:pt x="107375" y="100931"/>
                </a:cubicBezTo>
                <a:cubicBezTo>
                  <a:pt x="110084" y="99391"/>
                  <a:pt x="112198" y="93797"/>
                  <a:pt x="112723" y="86743"/>
                </a:cubicBezTo>
                <a:close/>
                <a:moveTo>
                  <a:pt x="99003" y="86743"/>
                </a:moveTo>
                <a:cubicBezTo>
                  <a:pt x="99528" y="93797"/>
                  <a:pt x="101642" y="99391"/>
                  <a:pt x="104351" y="100931"/>
                </a:cubicBezTo>
                <a:cubicBezTo>
                  <a:pt x="103827" y="93876"/>
                  <a:pt x="101712" y="88283"/>
                  <a:pt x="99003" y="86743"/>
                </a:cubicBezTo>
                <a:close/>
                <a:moveTo>
                  <a:pt x="96068" y="86743"/>
                </a:moveTo>
                <a:cubicBezTo>
                  <a:pt x="93359" y="88283"/>
                  <a:pt x="91244" y="93876"/>
                  <a:pt x="90720" y="100931"/>
                </a:cubicBezTo>
                <a:cubicBezTo>
                  <a:pt x="93429" y="99391"/>
                  <a:pt x="95543" y="93797"/>
                  <a:pt x="96068" y="86743"/>
                </a:cubicBezTo>
                <a:close/>
                <a:moveTo>
                  <a:pt x="82348" y="86743"/>
                </a:moveTo>
                <a:cubicBezTo>
                  <a:pt x="82873" y="93797"/>
                  <a:pt x="84987" y="99391"/>
                  <a:pt x="87696" y="100931"/>
                </a:cubicBezTo>
                <a:cubicBezTo>
                  <a:pt x="87172" y="93876"/>
                  <a:pt x="85057" y="88283"/>
                  <a:pt x="82348" y="86743"/>
                </a:cubicBezTo>
                <a:close/>
                <a:moveTo>
                  <a:pt x="79413" y="86743"/>
                </a:moveTo>
                <a:cubicBezTo>
                  <a:pt x="76704" y="88283"/>
                  <a:pt x="74589" y="93876"/>
                  <a:pt x="74065" y="100931"/>
                </a:cubicBezTo>
                <a:cubicBezTo>
                  <a:pt x="76774" y="99391"/>
                  <a:pt x="78888" y="93797"/>
                  <a:pt x="79413" y="86743"/>
                </a:cubicBezTo>
                <a:close/>
                <a:moveTo>
                  <a:pt x="65693" y="86743"/>
                </a:moveTo>
                <a:cubicBezTo>
                  <a:pt x="66218" y="93797"/>
                  <a:pt x="68332" y="99391"/>
                  <a:pt x="71041" y="100931"/>
                </a:cubicBezTo>
                <a:cubicBezTo>
                  <a:pt x="70517" y="93876"/>
                  <a:pt x="68402" y="88283"/>
                  <a:pt x="65693" y="86743"/>
                </a:cubicBezTo>
                <a:close/>
                <a:moveTo>
                  <a:pt x="62757" y="86743"/>
                </a:moveTo>
                <a:cubicBezTo>
                  <a:pt x="60049" y="88283"/>
                  <a:pt x="57934" y="93876"/>
                  <a:pt x="57410" y="100931"/>
                </a:cubicBezTo>
                <a:cubicBezTo>
                  <a:pt x="60119" y="99391"/>
                  <a:pt x="62233" y="93797"/>
                  <a:pt x="62757" y="86743"/>
                </a:cubicBezTo>
                <a:close/>
                <a:moveTo>
                  <a:pt x="49038" y="86743"/>
                </a:moveTo>
                <a:cubicBezTo>
                  <a:pt x="49563" y="93797"/>
                  <a:pt x="51677" y="99391"/>
                  <a:pt x="54386" y="100931"/>
                </a:cubicBezTo>
                <a:cubicBezTo>
                  <a:pt x="53862" y="93876"/>
                  <a:pt x="51747" y="88283"/>
                  <a:pt x="49038" y="86743"/>
                </a:cubicBezTo>
                <a:close/>
                <a:moveTo>
                  <a:pt x="46102" y="86743"/>
                </a:moveTo>
                <a:cubicBezTo>
                  <a:pt x="43394" y="88283"/>
                  <a:pt x="41279" y="93876"/>
                  <a:pt x="40755" y="100931"/>
                </a:cubicBezTo>
                <a:cubicBezTo>
                  <a:pt x="43463" y="99391"/>
                  <a:pt x="45578" y="93797"/>
                  <a:pt x="46102" y="86743"/>
                </a:cubicBezTo>
                <a:close/>
                <a:moveTo>
                  <a:pt x="32383" y="86743"/>
                </a:moveTo>
                <a:cubicBezTo>
                  <a:pt x="32908" y="93797"/>
                  <a:pt x="35022" y="99391"/>
                  <a:pt x="37731" y="100931"/>
                </a:cubicBezTo>
                <a:cubicBezTo>
                  <a:pt x="37206" y="93876"/>
                  <a:pt x="35092" y="88283"/>
                  <a:pt x="32383" y="86743"/>
                </a:cubicBezTo>
                <a:close/>
                <a:moveTo>
                  <a:pt x="29447" y="86743"/>
                </a:moveTo>
                <a:cubicBezTo>
                  <a:pt x="26739" y="88283"/>
                  <a:pt x="24624" y="93876"/>
                  <a:pt x="24100" y="100931"/>
                </a:cubicBezTo>
                <a:cubicBezTo>
                  <a:pt x="26808" y="99391"/>
                  <a:pt x="28923" y="93797"/>
                  <a:pt x="29447" y="86743"/>
                </a:cubicBezTo>
                <a:close/>
                <a:moveTo>
                  <a:pt x="15728" y="86743"/>
                </a:moveTo>
                <a:cubicBezTo>
                  <a:pt x="16253" y="93797"/>
                  <a:pt x="18367" y="99391"/>
                  <a:pt x="21076" y="100931"/>
                </a:cubicBezTo>
                <a:cubicBezTo>
                  <a:pt x="20551" y="93876"/>
                  <a:pt x="18437" y="88283"/>
                  <a:pt x="15728" y="86743"/>
                </a:cubicBezTo>
                <a:close/>
                <a:moveTo>
                  <a:pt x="12792" y="86743"/>
                </a:moveTo>
                <a:cubicBezTo>
                  <a:pt x="10084" y="88283"/>
                  <a:pt x="7969" y="93876"/>
                  <a:pt x="7445" y="100931"/>
                </a:cubicBezTo>
                <a:cubicBezTo>
                  <a:pt x="10153" y="99391"/>
                  <a:pt x="12268" y="93797"/>
                  <a:pt x="12792" y="86743"/>
                </a:cubicBezTo>
                <a:close/>
                <a:moveTo>
                  <a:pt x="0" y="84013"/>
                </a:moveTo>
                <a:cubicBezTo>
                  <a:pt x="3018" y="86388"/>
                  <a:pt x="5291" y="93121"/>
                  <a:pt x="5735" y="101367"/>
                </a:cubicBezTo>
                <a:cubicBezTo>
                  <a:pt x="5736" y="101368"/>
                  <a:pt x="5738" y="101368"/>
                  <a:pt x="5740" y="101368"/>
                </a:cubicBezTo>
                <a:lnTo>
                  <a:pt x="5745" y="101542"/>
                </a:lnTo>
                <a:cubicBezTo>
                  <a:pt x="5795" y="102330"/>
                  <a:pt x="5819" y="103134"/>
                  <a:pt x="5818" y="103950"/>
                </a:cubicBezTo>
                <a:cubicBezTo>
                  <a:pt x="5831" y="104097"/>
                  <a:pt x="5832" y="104244"/>
                  <a:pt x="5832" y="104392"/>
                </a:cubicBezTo>
                <a:cubicBezTo>
                  <a:pt x="5832" y="104492"/>
                  <a:pt x="5832" y="104591"/>
                  <a:pt x="5826" y="104690"/>
                </a:cubicBezTo>
                <a:lnTo>
                  <a:pt x="5821" y="104689"/>
                </a:lnTo>
                <a:lnTo>
                  <a:pt x="5821" y="104702"/>
                </a:lnTo>
                <a:lnTo>
                  <a:pt x="5652" y="104660"/>
                </a:lnTo>
                <a:cubicBezTo>
                  <a:pt x="5334" y="104646"/>
                  <a:pt x="5020" y="104569"/>
                  <a:pt x="4713" y="104424"/>
                </a:cubicBezTo>
                <a:cubicBezTo>
                  <a:pt x="4658" y="104435"/>
                  <a:pt x="4606" y="104410"/>
                  <a:pt x="4554" y="104384"/>
                </a:cubicBezTo>
                <a:lnTo>
                  <a:pt x="4552" y="104354"/>
                </a:lnTo>
                <a:cubicBezTo>
                  <a:pt x="2777" y="103576"/>
                  <a:pt x="1195" y="101342"/>
                  <a:pt x="0" y="98142"/>
                </a:cubicBezTo>
                <a:lnTo>
                  <a:pt x="0" y="92757"/>
                </a:lnTo>
                <a:cubicBezTo>
                  <a:pt x="960" y="96865"/>
                  <a:pt x="2548" y="99866"/>
                  <a:pt x="4421" y="100931"/>
                </a:cubicBezTo>
                <a:cubicBezTo>
                  <a:pt x="3958" y="94704"/>
                  <a:pt x="2256" y="89616"/>
                  <a:pt x="0" y="87459"/>
                </a:cubicBezTo>
                <a:close/>
                <a:moveTo>
                  <a:pt x="114258" y="82971"/>
                </a:moveTo>
                <a:lnTo>
                  <a:pt x="114427" y="83013"/>
                </a:lnTo>
                <a:cubicBezTo>
                  <a:pt x="114745" y="83027"/>
                  <a:pt x="115059" y="83105"/>
                  <a:pt x="115366" y="83249"/>
                </a:cubicBezTo>
                <a:cubicBezTo>
                  <a:pt x="115421" y="83239"/>
                  <a:pt x="115473" y="83263"/>
                  <a:pt x="115526" y="83290"/>
                </a:cubicBezTo>
                <a:lnTo>
                  <a:pt x="115527" y="83319"/>
                </a:lnTo>
                <a:cubicBezTo>
                  <a:pt x="117264" y="84080"/>
                  <a:pt x="118816" y="86236"/>
                  <a:pt x="120000" y="89335"/>
                </a:cubicBezTo>
                <a:lnTo>
                  <a:pt x="120000" y="94584"/>
                </a:lnTo>
                <a:cubicBezTo>
                  <a:pt x="119032" y="90646"/>
                  <a:pt x="117480" y="87778"/>
                  <a:pt x="115658" y="86743"/>
                </a:cubicBezTo>
                <a:cubicBezTo>
                  <a:pt x="116116" y="92896"/>
                  <a:pt x="117783" y="97937"/>
                  <a:pt x="120000" y="100143"/>
                </a:cubicBezTo>
                <a:lnTo>
                  <a:pt x="120000" y="103608"/>
                </a:lnTo>
                <a:cubicBezTo>
                  <a:pt x="117022" y="101168"/>
                  <a:pt x="114785" y="94480"/>
                  <a:pt x="114345" y="86307"/>
                </a:cubicBezTo>
                <a:cubicBezTo>
                  <a:pt x="114343" y="86305"/>
                  <a:pt x="114341" y="86305"/>
                  <a:pt x="114340" y="86305"/>
                </a:cubicBezTo>
                <a:lnTo>
                  <a:pt x="114334" y="86131"/>
                </a:lnTo>
                <a:cubicBezTo>
                  <a:pt x="114285" y="85343"/>
                  <a:pt x="114260" y="84539"/>
                  <a:pt x="114261" y="83723"/>
                </a:cubicBezTo>
                <a:cubicBezTo>
                  <a:pt x="114248" y="83577"/>
                  <a:pt x="114247" y="83429"/>
                  <a:pt x="114247" y="83281"/>
                </a:cubicBezTo>
                <a:lnTo>
                  <a:pt x="114253" y="82983"/>
                </a:lnTo>
                <a:lnTo>
                  <a:pt x="114258" y="82984"/>
                </a:lnTo>
                <a:close/>
                <a:moveTo>
                  <a:pt x="114123" y="82971"/>
                </a:moveTo>
                <a:lnTo>
                  <a:pt x="114123" y="82984"/>
                </a:lnTo>
                <a:lnTo>
                  <a:pt x="114128" y="82983"/>
                </a:lnTo>
                <a:lnTo>
                  <a:pt x="114134" y="83281"/>
                </a:lnTo>
                <a:cubicBezTo>
                  <a:pt x="114134" y="83429"/>
                  <a:pt x="114133" y="83577"/>
                  <a:pt x="114120" y="83723"/>
                </a:cubicBezTo>
                <a:cubicBezTo>
                  <a:pt x="114121" y="84539"/>
                  <a:pt x="114096" y="85343"/>
                  <a:pt x="114047" y="86131"/>
                </a:cubicBezTo>
                <a:lnTo>
                  <a:pt x="114041" y="86305"/>
                </a:lnTo>
                <a:cubicBezTo>
                  <a:pt x="114040" y="86305"/>
                  <a:pt x="114038" y="86305"/>
                  <a:pt x="114036" y="86307"/>
                </a:cubicBezTo>
                <a:cubicBezTo>
                  <a:pt x="113542" y="95496"/>
                  <a:pt x="110775" y="102807"/>
                  <a:pt x="107243" y="104354"/>
                </a:cubicBezTo>
                <a:lnTo>
                  <a:pt x="107242" y="104384"/>
                </a:lnTo>
                <a:cubicBezTo>
                  <a:pt x="107190" y="104410"/>
                  <a:pt x="107138" y="104435"/>
                  <a:pt x="107083" y="104424"/>
                </a:cubicBezTo>
                <a:cubicBezTo>
                  <a:pt x="106776" y="104569"/>
                  <a:pt x="106462" y="104646"/>
                  <a:pt x="106143" y="104660"/>
                </a:cubicBezTo>
                <a:lnTo>
                  <a:pt x="105975" y="104702"/>
                </a:lnTo>
                <a:lnTo>
                  <a:pt x="105975" y="104689"/>
                </a:lnTo>
                <a:lnTo>
                  <a:pt x="105970" y="104690"/>
                </a:lnTo>
                <a:cubicBezTo>
                  <a:pt x="105964" y="104591"/>
                  <a:pt x="105964" y="104492"/>
                  <a:pt x="105964" y="104392"/>
                </a:cubicBezTo>
                <a:cubicBezTo>
                  <a:pt x="105964" y="104244"/>
                  <a:pt x="105965" y="104097"/>
                  <a:pt x="105977" y="103950"/>
                </a:cubicBezTo>
                <a:cubicBezTo>
                  <a:pt x="105977" y="103134"/>
                  <a:pt x="106001" y="102330"/>
                  <a:pt x="106051" y="101542"/>
                </a:cubicBezTo>
                <a:lnTo>
                  <a:pt x="106056" y="101368"/>
                </a:lnTo>
                <a:cubicBezTo>
                  <a:pt x="106058" y="101368"/>
                  <a:pt x="106060" y="101368"/>
                  <a:pt x="106061" y="101367"/>
                </a:cubicBezTo>
                <a:cubicBezTo>
                  <a:pt x="106556" y="92178"/>
                  <a:pt x="109322" y="84866"/>
                  <a:pt x="112854" y="83319"/>
                </a:cubicBezTo>
                <a:lnTo>
                  <a:pt x="112855" y="83290"/>
                </a:lnTo>
                <a:cubicBezTo>
                  <a:pt x="112908" y="83263"/>
                  <a:pt x="112960" y="83239"/>
                  <a:pt x="113015" y="83249"/>
                </a:cubicBezTo>
                <a:cubicBezTo>
                  <a:pt x="113322" y="83105"/>
                  <a:pt x="113636" y="83027"/>
                  <a:pt x="113955" y="83013"/>
                </a:cubicBezTo>
                <a:close/>
                <a:moveTo>
                  <a:pt x="97603" y="82971"/>
                </a:moveTo>
                <a:lnTo>
                  <a:pt x="97772" y="83013"/>
                </a:lnTo>
                <a:cubicBezTo>
                  <a:pt x="98090" y="83027"/>
                  <a:pt x="98404" y="83105"/>
                  <a:pt x="98711" y="83249"/>
                </a:cubicBezTo>
                <a:cubicBezTo>
                  <a:pt x="98766" y="83239"/>
                  <a:pt x="98818" y="83263"/>
                  <a:pt x="98871" y="83290"/>
                </a:cubicBezTo>
                <a:lnTo>
                  <a:pt x="98872" y="83319"/>
                </a:lnTo>
                <a:cubicBezTo>
                  <a:pt x="102404" y="84866"/>
                  <a:pt x="105170" y="92178"/>
                  <a:pt x="105665" y="101367"/>
                </a:cubicBezTo>
                <a:cubicBezTo>
                  <a:pt x="105666" y="101368"/>
                  <a:pt x="105668" y="101368"/>
                  <a:pt x="105670" y="101368"/>
                </a:cubicBezTo>
                <a:lnTo>
                  <a:pt x="105675" y="101542"/>
                </a:lnTo>
                <a:cubicBezTo>
                  <a:pt x="105725" y="102330"/>
                  <a:pt x="105749" y="103134"/>
                  <a:pt x="105749" y="103950"/>
                </a:cubicBezTo>
                <a:cubicBezTo>
                  <a:pt x="105761" y="104097"/>
                  <a:pt x="105762" y="104244"/>
                  <a:pt x="105762" y="104392"/>
                </a:cubicBezTo>
                <a:cubicBezTo>
                  <a:pt x="105762" y="104492"/>
                  <a:pt x="105762" y="104591"/>
                  <a:pt x="105756" y="104690"/>
                </a:cubicBezTo>
                <a:lnTo>
                  <a:pt x="105751" y="104689"/>
                </a:lnTo>
                <a:lnTo>
                  <a:pt x="105751" y="104702"/>
                </a:lnTo>
                <a:lnTo>
                  <a:pt x="105583" y="104660"/>
                </a:lnTo>
                <a:cubicBezTo>
                  <a:pt x="105264" y="104646"/>
                  <a:pt x="104950" y="104569"/>
                  <a:pt x="104643" y="104424"/>
                </a:cubicBezTo>
                <a:cubicBezTo>
                  <a:pt x="104588" y="104435"/>
                  <a:pt x="104536" y="104410"/>
                  <a:pt x="104484" y="104384"/>
                </a:cubicBezTo>
                <a:lnTo>
                  <a:pt x="104483" y="104354"/>
                </a:lnTo>
                <a:cubicBezTo>
                  <a:pt x="100951" y="102807"/>
                  <a:pt x="98184" y="95496"/>
                  <a:pt x="97690" y="86307"/>
                </a:cubicBezTo>
                <a:cubicBezTo>
                  <a:pt x="97688" y="86305"/>
                  <a:pt x="97686" y="86305"/>
                  <a:pt x="97685" y="86305"/>
                </a:cubicBezTo>
                <a:lnTo>
                  <a:pt x="97679" y="86131"/>
                </a:lnTo>
                <a:cubicBezTo>
                  <a:pt x="97630" y="85343"/>
                  <a:pt x="97605" y="84539"/>
                  <a:pt x="97606" y="83723"/>
                </a:cubicBezTo>
                <a:cubicBezTo>
                  <a:pt x="97593" y="83577"/>
                  <a:pt x="97592" y="83429"/>
                  <a:pt x="97592" y="83281"/>
                </a:cubicBezTo>
                <a:lnTo>
                  <a:pt x="97598" y="82983"/>
                </a:lnTo>
                <a:lnTo>
                  <a:pt x="97603" y="82984"/>
                </a:lnTo>
                <a:close/>
                <a:moveTo>
                  <a:pt x="97468" y="82971"/>
                </a:moveTo>
                <a:lnTo>
                  <a:pt x="97468" y="82984"/>
                </a:lnTo>
                <a:lnTo>
                  <a:pt x="97473" y="82983"/>
                </a:lnTo>
                <a:lnTo>
                  <a:pt x="97479" y="83281"/>
                </a:lnTo>
                <a:cubicBezTo>
                  <a:pt x="97479" y="83429"/>
                  <a:pt x="97478" y="83577"/>
                  <a:pt x="97465" y="83723"/>
                </a:cubicBezTo>
                <a:cubicBezTo>
                  <a:pt x="97466" y="84539"/>
                  <a:pt x="97441" y="85343"/>
                  <a:pt x="97392" y="86131"/>
                </a:cubicBezTo>
                <a:lnTo>
                  <a:pt x="97386" y="86305"/>
                </a:lnTo>
                <a:cubicBezTo>
                  <a:pt x="97385" y="86305"/>
                  <a:pt x="97383" y="86305"/>
                  <a:pt x="97381" y="86307"/>
                </a:cubicBezTo>
                <a:cubicBezTo>
                  <a:pt x="96887" y="95496"/>
                  <a:pt x="94120" y="102807"/>
                  <a:pt x="90588" y="104354"/>
                </a:cubicBezTo>
                <a:lnTo>
                  <a:pt x="90587" y="104384"/>
                </a:lnTo>
                <a:cubicBezTo>
                  <a:pt x="90535" y="104410"/>
                  <a:pt x="90483" y="104435"/>
                  <a:pt x="90428" y="104424"/>
                </a:cubicBezTo>
                <a:cubicBezTo>
                  <a:pt x="90121" y="104569"/>
                  <a:pt x="89807" y="104646"/>
                  <a:pt x="89488" y="104660"/>
                </a:cubicBezTo>
                <a:lnTo>
                  <a:pt x="89320" y="104702"/>
                </a:lnTo>
                <a:lnTo>
                  <a:pt x="89320" y="104689"/>
                </a:lnTo>
                <a:lnTo>
                  <a:pt x="89315" y="104690"/>
                </a:lnTo>
                <a:cubicBezTo>
                  <a:pt x="89309" y="104591"/>
                  <a:pt x="89309" y="104492"/>
                  <a:pt x="89309" y="104392"/>
                </a:cubicBezTo>
                <a:cubicBezTo>
                  <a:pt x="89309" y="104244"/>
                  <a:pt x="89310" y="104097"/>
                  <a:pt x="89322" y="103950"/>
                </a:cubicBezTo>
                <a:cubicBezTo>
                  <a:pt x="89322" y="103134"/>
                  <a:pt x="89346" y="102330"/>
                  <a:pt x="89396" y="101542"/>
                </a:cubicBezTo>
                <a:lnTo>
                  <a:pt x="89401" y="101368"/>
                </a:lnTo>
                <a:cubicBezTo>
                  <a:pt x="89403" y="101368"/>
                  <a:pt x="89405" y="101368"/>
                  <a:pt x="89406" y="101367"/>
                </a:cubicBezTo>
                <a:cubicBezTo>
                  <a:pt x="89901" y="92178"/>
                  <a:pt x="92667" y="84866"/>
                  <a:pt x="96199" y="83319"/>
                </a:cubicBezTo>
                <a:lnTo>
                  <a:pt x="96200" y="83290"/>
                </a:lnTo>
                <a:cubicBezTo>
                  <a:pt x="96253" y="83263"/>
                  <a:pt x="96305" y="83239"/>
                  <a:pt x="96360" y="83249"/>
                </a:cubicBezTo>
                <a:cubicBezTo>
                  <a:pt x="96667" y="83105"/>
                  <a:pt x="96981" y="83027"/>
                  <a:pt x="97299" y="83013"/>
                </a:cubicBezTo>
                <a:close/>
                <a:moveTo>
                  <a:pt x="80948" y="82971"/>
                </a:moveTo>
                <a:lnTo>
                  <a:pt x="81117" y="83013"/>
                </a:lnTo>
                <a:cubicBezTo>
                  <a:pt x="81435" y="83027"/>
                  <a:pt x="81749" y="83105"/>
                  <a:pt x="82056" y="83249"/>
                </a:cubicBezTo>
                <a:cubicBezTo>
                  <a:pt x="82111" y="83239"/>
                  <a:pt x="82163" y="83263"/>
                  <a:pt x="82216" y="83290"/>
                </a:cubicBezTo>
                <a:lnTo>
                  <a:pt x="82217" y="83319"/>
                </a:lnTo>
                <a:cubicBezTo>
                  <a:pt x="85749" y="84866"/>
                  <a:pt x="88515" y="92178"/>
                  <a:pt x="89010" y="101367"/>
                </a:cubicBezTo>
                <a:cubicBezTo>
                  <a:pt x="89011" y="101368"/>
                  <a:pt x="89013" y="101368"/>
                  <a:pt x="89015" y="101368"/>
                </a:cubicBezTo>
                <a:lnTo>
                  <a:pt x="89020" y="101542"/>
                </a:lnTo>
                <a:cubicBezTo>
                  <a:pt x="89070" y="102330"/>
                  <a:pt x="89094" y="103134"/>
                  <a:pt x="89094" y="103950"/>
                </a:cubicBezTo>
                <a:cubicBezTo>
                  <a:pt x="89106" y="104097"/>
                  <a:pt x="89107" y="104244"/>
                  <a:pt x="89107" y="104392"/>
                </a:cubicBezTo>
                <a:cubicBezTo>
                  <a:pt x="89107" y="104492"/>
                  <a:pt x="89107" y="104591"/>
                  <a:pt x="89101" y="104690"/>
                </a:cubicBezTo>
                <a:lnTo>
                  <a:pt x="89096" y="104689"/>
                </a:lnTo>
                <a:lnTo>
                  <a:pt x="89096" y="104702"/>
                </a:lnTo>
                <a:lnTo>
                  <a:pt x="88928" y="104660"/>
                </a:lnTo>
                <a:cubicBezTo>
                  <a:pt x="88609" y="104646"/>
                  <a:pt x="88295" y="104569"/>
                  <a:pt x="87988" y="104424"/>
                </a:cubicBezTo>
                <a:cubicBezTo>
                  <a:pt x="87933" y="104435"/>
                  <a:pt x="87881" y="104410"/>
                  <a:pt x="87829" y="104384"/>
                </a:cubicBezTo>
                <a:lnTo>
                  <a:pt x="87828" y="104354"/>
                </a:lnTo>
                <a:cubicBezTo>
                  <a:pt x="84296" y="102807"/>
                  <a:pt x="81529" y="95496"/>
                  <a:pt x="81035" y="86307"/>
                </a:cubicBezTo>
                <a:cubicBezTo>
                  <a:pt x="81033" y="86305"/>
                  <a:pt x="81031" y="86305"/>
                  <a:pt x="81030" y="86305"/>
                </a:cubicBezTo>
                <a:lnTo>
                  <a:pt x="81024" y="86131"/>
                </a:lnTo>
                <a:cubicBezTo>
                  <a:pt x="80975" y="85343"/>
                  <a:pt x="80950" y="84539"/>
                  <a:pt x="80951" y="83723"/>
                </a:cubicBezTo>
                <a:cubicBezTo>
                  <a:pt x="80938" y="83577"/>
                  <a:pt x="80937" y="83429"/>
                  <a:pt x="80937" y="83281"/>
                </a:cubicBezTo>
                <a:lnTo>
                  <a:pt x="80943" y="82983"/>
                </a:lnTo>
                <a:lnTo>
                  <a:pt x="80948" y="82984"/>
                </a:lnTo>
                <a:close/>
                <a:moveTo>
                  <a:pt x="80813" y="82971"/>
                </a:moveTo>
                <a:lnTo>
                  <a:pt x="80813" y="82984"/>
                </a:lnTo>
                <a:lnTo>
                  <a:pt x="80818" y="82983"/>
                </a:lnTo>
                <a:lnTo>
                  <a:pt x="80824" y="83281"/>
                </a:lnTo>
                <a:cubicBezTo>
                  <a:pt x="80824" y="83429"/>
                  <a:pt x="80823" y="83577"/>
                  <a:pt x="80810" y="83723"/>
                </a:cubicBezTo>
                <a:cubicBezTo>
                  <a:pt x="80811" y="84539"/>
                  <a:pt x="80786" y="85343"/>
                  <a:pt x="80737" y="86131"/>
                </a:cubicBezTo>
                <a:lnTo>
                  <a:pt x="80731" y="86305"/>
                </a:lnTo>
                <a:cubicBezTo>
                  <a:pt x="80730" y="86305"/>
                  <a:pt x="80728" y="86305"/>
                  <a:pt x="80726" y="86307"/>
                </a:cubicBezTo>
                <a:cubicBezTo>
                  <a:pt x="80232" y="95496"/>
                  <a:pt x="77465" y="102807"/>
                  <a:pt x="73933" y="104354"/>
                </a:cubicBezTo>
                <a:lnTo>
                  <a:pt x="73932" y="104384"/>
                </a:lnTo>
                <a:cubicBezTo>
                  <a:pt x="73880" y="104410"/>
                  <a:pt x="73828" y="104435"/>
                  <a:pt x="73773" y="104424"/>
                </a:cubicBezTo>
                <a:cubicBezTo>
                  <a:pt x="73466" y="104569"/>
                  <a:pt x="73152" y="104646"/>
                  <a:pt x="72833" y="104660"/>
                </a:cubicBezTo>
                <a:lnTo>
                  <a:pt x="72665" y="104702"/>
                </a:lnTo>
                <a:lnTo>
                  <a:pt x="72665" y="104689"/>
                </a:lnTo>
                <a:lnTo>
                  <a:pt x="72660" y="104690"/>
                </a:lnTo>
                <a:cubicBezTo>
                  <a:pt x="72654" y="104591"/>
                  <a:pt x="72654" y="104492"/>
                  <a:pt x="72654" y="104392"/>
                </a:cubicBezTo>
                <a:cubicBezTo>
                  <a:pt x="72654" y="104244"/>
                  <a:pt x="72654" y="104097"/>
                  <a:pt x="72667" y="103950"/>
                </a:cubicBezTo>
                <a:cubicBezTo>
                  <a:pt x="72667" y="103134"/>
                  <a:pt x="72691" y="102330"/>
                  <a:pt x="72741" y="101542"/>
                </a:cubicBezTo>
                <a:lnTo>
                  <a:pt x="72746" y="101368"/>
                </a:lnTo>
                <a:cubicBezTo>
                  <a:pt x="72748" y="101368"/>
                  <a:pt x="72750" y="101368"/>
                  <a:pt x="72751" y="101367"/>
                </a:cubicBezTo>
                <a:cubicBezTo>
                  <a:pt x="73246" y="92178"/>
                  <a:pt x="76012" y="84866"/>
                  <a:pt x="79544" y="83319"/>
                </a:cubicBezTo>
                <a:lnTo>
                  <a:pt x="79545" y="83290"/>
                </a:lnTo>
                <a:cubicBezTo>
                  <a:pt x="79598" y="83263"/>
                  <a:pt x="79650" y="83239"/>
                  <a:pt x="79705" y="83249"/>
                </a:cubicBezTo>
                <a:cubicBezTo>
                  <a:pt x="80012" y="83105"/>
                  <a:pt x="80326" y="83027"/>
                  <a:pt x="80644" y="83013"/>
                </a:cubicBezTo>
                <a:close/>
                <a:moveTo>
                  <a:pt x="64293" y="82971"/>
                </a:moveTo>
                <a:lnTo>
                  <a:pt x="64461" y="83013"/>
                </a:lnTo>
                <a:cubicBezTo>
                  <a:pt x="64780" y="83027"/>
                  <a:pt x="65094" y="83105"/>
                  <a:pt x="65401" y="83249"/>
                </a:cubicBezTo>
                <a:cubicBezTo>
                  <a:pt x="65456" y="83239"/>
                  <a:pt x="65508" y="83263"/>
                  <a:pt x="65561" y="83290"/>
                </a:cubicBezTo>
                <a:lnTo>
                  <a:pt x="65562" y="83319"/>
                </a:lnTo>
                <a:cubicBezTo>
                  <a:pt x="69094" y="84866"/>
                  <a:pt x="71860" y="92178"/>
                  <a:pt x="72355" y="101367"/>
                </a:cubicBezTo>
                <a:cubicBezTo>
                  <a:pt x="72356" y="101368"/>
                  <a:pt x="72358" y="101368"/>
                  <a:pt x="72360" y="101368"/>
                </a:cubicBezTo>
                <a:lnTo>
                  <a:pt x="72365" y="101542"/>
                </a:lnTo>
                <a:cubicBezTo>
                  <a:pt x="72415" y="102330"/>
                  <a:pt x="72439" y="103134"/>
                  <a:pt x="72439" y="103950"/>
                </a:cubicBezTo>
                <a:cubicBezTo>
                  <a:pt x="72451" y="104097"/>
                  <a:pt x="72452" y="104244"/>
                  <a:pt x="72452" y="104392"/>
                </a:cubicBezTo>
                <a:cubicBezTo>
                  <a:pt x="72452" y="104492"/>
                  <a:pt x="72452" y="104591"/>
                  <a:pt x="72446" y="104690"/>
                </a:cubicBezTo>
                <a:lnTo>
                  <a:pt x="72441" y="104689"/>
                </a:lnTo>
                <a:lnTo>
                  <a:pt x="72441" y="104702"/>
                </a:lnTo>
                <a:lnTo>
                  <a:pt x="72273" y="104660"/>
                </a:lnTo>
                <a:cubicBezTo>
                  <a:pt x="71954" y="104646"/>
                  <a:pt x="71640" y="104569"/>
                  <a:pt x="71333" y="104424"/>
                </a:cubicBezTo>
                <a:cubicBezTo>
                  <a:pt x="71278" y="104435"/>
                  <a:pt x="71226" y="104410"/>
                  <a:pt x="71174" y="104384"/>
                </a:cubicBezTo>
                <a:lnTo>
                  <a:pt x="71173" y="104354"/>
                </a:lnTo>
                <a:cubicBezTo>
                  <a:pt x="67641" y="102807"/>
                  <a:pt x="64874" y="95496"/>
                  <a:pt x="64380" y="86307"/>
                </a:cubicBezTo>
                <a:cubicBezTo>
                  <a:pt x="64378" y="86305"/>
                  <a:pt x="64376" y="86305"/>
                  <a:pt x="64375" y="86305"/>
                </a:cubicBezTo>
                <a:lnTo>
                  <a:pt x="64369" y="86131"/>
                </a:lnTo>
                <a:cubicBezTo>
                  <a:pt x="64319" y="85343"/>
                  <a:pt x="64295" y="84539"/>
                  <a:pt x="64296" y="83723"/>
                </a:cubicBezTo>
                <a:cubicBezTo>
                  <a:pt x="64283" y="83577"/>
                  <a:pt x="64282" y="83429"/>
                  <a:pt x="64282" y="83281"/>
                </a:cubicBezTo>
                <a:lnTo>
                  <a:pt x="64288" y="82983"/>
                </a:lnTo>
                <a:lnTo>
                  <a:pt x="64293" y="82984"/>
                </a:lnTo>
                <a:close/>
                <a:moveTo>
                  <a:pt x="64158" y="82971"/>
                </a:moveTo>
                <a:lnTo>
                  <a:pt x="64158" y="82984"/>
                </a:lnTo>
                <a:lnTo>
                  <a:pt x="64163" y="82983"/>
                </a:lnTo>
                <a:lnTo>
                  <a:pt x="64169" y="83281"/>
                </a:lnTo>
                <a:cubicBezTo>
                  <a:pt x="64169" y="83429"/>
                  <a:pt x="64168" y="83577"/>
                  <a:pt x="64155" y="83723"/>
                </a:cubicBezTo>
                <a:cubicBezTo>
                  <a:pt x="64156" y="84539"/>
                  <a:pt x="64131" y="85343"/>
                  <a:pt x="64082" y="86131"/>
                </a:cubicBezTo>
                <a:lnTo>
                  <a:pt x="64076" y="86305"/>
                </a:lnTo>
                <a:cubicBezTo>
                  <a:pt x="64075" y="86305"/>
                  <a:pt x="64073" y="86305"/>
                  <a:pt x="64071" y="86307"/>
                </a:cubicBezTo>
                <a:cubicBezTo>
                  <a:pt x="63576" y="95496"/>
                  <a:pt x="60810" y="102807"/>
                  <a:pt x="57278" y="104354"/>
                </a:cubicBezTo>
                <a:lnTo>
                  <a:pt x="57277" y="104384"/>
                </a:lnTo>
                <a:cubicBezTo>
                  <a:pt x="57225" y="104410"/>
                  <a:pt x="57172" y="104435"/>
                  <a:pt x="57118" y="104424"/>
                </a:cubicBezTo>
                <a:cubicBezTo>
                  <a:pt x="56811" y="104569"/>
                  <a:pt x="56497" y="104646"/>
                  <a:pt x="56178" y="104660"/>
                </a:cubicBezTo>
                <a:lnTo>
                  <a:pt x="56010" y="104702"/>
                </a:lnTo>
                <a:lnTo>
                  <a:pt x="56010" y="104689"/>
                </a:lnTo>
                <a:lnTo>
                  <a:pt x="56005" y="104690"/>
                </a:lnTo>
                <a:cubicBezTo>
                  <a:pt x="55999" y="104591"/>
                  <a:pt x="55999" y="104492"/>
                  <a:pt x="55999" y="104392"/>
                </a:cubicBezTo>
                <a:cubicBezTo>
                  <a:pt x="55999" y="104244"/>
                  <a:pt x="55999" y="104097"/>
                  <a:pt x="56012" y="103950"/>
                </a:cubicBezTo>
                <a:cubicBezTo>
                  <a:pt x="56012" y="103134"/>
                  <a:pt x="56036" y="102330"/>
                  <a:pt x="56086" y="101542"/>
                </a:cubicBezTo>
                <a:lnTo>
                  <a:pt x="56091" y="101368"/>
                </a:lnTo>
                <a:cubicBezTo>
                  <a:pt x="56093" y="101368"/>
                  <a:pt x="56094" y="101368"/>
                  <a:pt x="56096" y="101367"/>
                </a:cubicBezTo>
                <a:cubicBezTo>
                  <a:pt x="56591" y="92178"/>
                  <a:pt x="59357" y="84866"/>
                  <a:pt x="62889" y="83319"/>
                </a:cubicBezTo>
                <a:lnTo>
                  <a:pt x="62890" y="83290"/>
                </a:lnTo>
                <a:cubicBezTo>
                  <a:pt x="62942" y="83263"/>
                  <a:pt x="62995" y="83239"/>
                  <a:pt x="63050" y="83249"/>
                </a:cubicBezTo>
                <a:cubicBezTo>
                  <a:pt x="63357" y="83105"/>
                  <a:pt x="63671" y="83027"/>
                  <a:pt x="63989" y="83013"/>
                </a:cubicBezTo>
                <a:close/>
                <a:moveTo>
                  <a:pt x="47638" y="82971"/>
                </a:moveTo>
                <a:lnTo>
                  <a:pt x="47806" y="83013"/>
                </a:lnTo>
                <a:cubicBezTo>
                  <a:pt x="48125" y="83027"/>
                  <a:pt x="48439" y="83105"/>
                  <a:pt x="48746" y="83249"/>
                </a:cubicBezTo>
                <a:cubicBezTo>
                  <a:pt x="48801" y="83239"/>
                  <a:pt x="48853" y="83263"/>
                  <a:pt x="48906" y="83290"/>
                </a:cubicBezTo>
                <a:lnTo>
                  <a:pt x="48907" y="83319"/>
                </a:lnTo>
                <a:cubicBezTo>
                  <a:pt x="52439" y="84866"/>
                  <a:pt x="55205" y="92178"/>
                  <a:pt x="55700" y="101367"/>
                </a:cubicBezTo>
                <a:cubicBezTo>
                  <a:pt x="55701" y="101368"/>
                  <a:pt x="55703" y="101368"/>
                  <a:pt x="55705" y="101368"/>
                </a:cubicBezTo>
                <a:lnTo>
                  <a:pt x="55710" y="101542"/>
                </a:lnTo>
                <a:cubicBezTo>
                  <a:pt x="55760" y="102330"/>
                  <a:pt x="55784" y="103134"/>
                  <a:pt x="55783" y="103950"/>
                </a:cubicBezTo>
                <a:cubicBezTo>
                  <a:pt x="55796" y="104097"/>
                  <a:pt x="55797" y="104244"/>
                  <a:pt x="55797" y="104392"/>
                </a:cubicBezTo>
                <a:cubicBezTo>
                  <a:pt x="55797" y="104492"/>
                  <a:pt x="55797" y="104591"/>
                  <a:pt x="55791" y="104690"/>
                </a:cubicBezTo>
                <a:lnTo>
                  <a:pt x="55786" y="104689"/>
                </a:lnTo>
                <a:lnTo>
                  <a:pt x="55786" y="104702"/>
                </a:lnTo>
                <a:lnTo>
                  <a:pt x="55617" y="104660"/>
                </a:lnTo>
                <a:cubicBezTo>
                  <a:pt x="55299" y="104646"/>
                  <a:pt x="54985" y="104569"/>
                  <a:pt x="54678" y="104424"/>
                </a:cubicBezTo>
                <a:cubicBezTo>
                  <a:pt x="54623" y="104435"/>
                  <a:pt x="54571" y="104410"/>
                  <a:pt x="54519" y="104384"/>
                </a:cubicBezTo>
                <a:lnTo>
                  <a:pt x="54517" y="104354"/>
                </a:lnTo>
                <a:cubicBezTo>
                  <a:pt x="50985" y="102807"/>
                  <a:pt x="48219" y="95496"/>
                  <a:pt x="47725" y="86307"/>
                </a:cubicBezTo>
                <a:cubicBezTo>
                  <a:pt x="47723" y="86305"/>
                  <a:pt x="47721" y="86305"/>
                  <a:pt x="47720" y="86305"/>
                </a:cubicBezTo>
                <a:lnTo>
                  <a:pt x="47714" y="86131"/>
                </a:lnTo>
                <a:cubicBezTo>
                  <a:pt x="47664" y="85343"/>
                  <a:pt x="47640" y="84539"/>
                  <a:pt x="47641" y="83723"/>
                </a:cubicBezTo>
                <a:cubicBezTo>
                  <a:pt x="47628" y="83577"/>
                  <a:pt x="47627" y="83429"/>
                  <a:pt x="47627" y="83281"/>
                </a:cubicBezTo>
                <a:lnTo>
                  <a:pt x="47633" y="82983"/>
                </a:lnTo>
                <a:lnTo>
                  <a:pt x="47638" y="82984"/>
                </a:lnTo>
                <a:close/>
                <a:moveTo>
                  <a:pt x="47503" y="82971"/>
                </a:moveTo>
                <a:lnTo>
                  <a:pt x="47503" y="82984"/>
                </a:lnTo>
                <a:lnTo>
                  <a:pt x="47508" y="82983"/>
                </a:lnTo>
                <a:lnTo>
                  <a:pt x="47514" y="83281"/>
                </a:lnTo>
                <a:cubicBezTo>
                  <a:pt x="47514" y="83429"/>
                  <a:pt x="47513" y="83577"/>
                  <a:pt x="47500" y="83723"/>
                </a:cubicBezTo>
                <a:cubicBezTo>
                  <a:pt x="47500" y="84539"/>
                  <a:pt x="47476" y="85343"/>
                  <a:pt x="47427" y="86131"/>
                </a:cubicBezTo>
                <a:lnTo>
                  <a:pt x="47421" y="86305"/>
                </a:lnTo>
                <a:cubicBezTo>
                  <a:pt x="47420" y="86305"/>
                  <a:pt x="47418" y="86305"/>
                  <a:pt x="47416" y="86307"/>
                </a:cubicBezTo>
                <a:cubicBezTo>
                  <a:pt x="46921" y="95496"/>
                  <a:pt x="44155" y="102807"/>
                  <a:pt x="40623" y="104354"/>
                </a:cubicBezTo>
                <a:lnTo>
                  <a:pt x="40622" y="104384"/>
                </a:lnTo>
                <a:cubicBezTo>
                  <a:pt x="40570" y="104410"/>
                  <a:pt x="40517" y="104435"/>
                  <a:pt x="40463" y="104424"/>
                </a:cubicBezTo>
                <a:cubicBezTo>
                  <a:pt x="40156" y="104569"/>
                  <a:pt x="39842" y="104646"/>
                  <a:pt x="39523" y="104660"/>
                </a:cubicBezTo>
                <a:lnTo>
                  <a:pt x="39355" y="104702"/>
                </a:lnTo>
                <a:lnTo>
                  <a:pt x="39355" y="104689"/>
                </a:lnTo>
                <a:lnTo>
                  <a:pt x="39350" y="104690"/>
                </a:lnTo>
                <a:cubicBezTo>
                  <a:pt x="39344" y="104591"/>
                  <a:pt x="39344" y="104492"/>
                  <a:pt x="39344" y="104392"/>
                </a:cubicBezTo>
                <a:cubicBezTo>
                  <a:pt x="39344" y="104244"/>
                  <a:pt x="39344" y="104097"/>
                  <a:pt x="39357" y="103950"/>
                </a:cubicBezTo>
                <a:cubicBezTo>
                  <a:pt x="39357" y="103134"/>
                  <a:pt x="39381" y="102330"/>
                  <a:pt x="39431" y="101542"/>
                </a:cubicBezTo>
                <a:lnTo>
                  <a:pt x="39436" y="101368"/>
                </a:lnTo>
                <a:cubicBezTo>
                  <a:pt x="39438" y="101368"/>
                  <a:pt x="39439" y="101368"/>
                  <a:pt x="39441" y="101367"/>
                </a:cubicBezTo>
                <a:cubicBezTo>
                  <a:pt x="39936" y="92178"/>
                  <a:pt x="42702" y="84866"/>
                  <a:pt x="46234" y="83319"/>
                </a:cubicBezTo>
                <a:lnTo>
                  <a:pt x="46235" y="83290"/>
                </a:lnTo>
                <a:cubicBezTo>
                  <a:pt x="46287" y="83263"/>
                  <a:pt x="46340" y="83239"/>
                  <a:pt x="46395" y="83249"/>
                </a:cubicBezTo>
                <a:cubicBezTo>
                  <a:pt x="46702" y="83105"/>
                  <a:pt x="47016" y="83027"/>
                  <a:pt x="47334" y="83013"/>
                </a:cubicBezTo>
                <a:close/>
                <a:moveTo>
                  <a:pt x="30983" y="82971"/>
                </a:moveTo>
                <a:lnTo>
                  <a:pt x="31151" y="83013"/>
                </a:lnTo>
                <a:cubicBezTo>
                  <a:pt x="31470" y="83027"/>
                  <a:pt x="31784" y="83105"/>
                  <a:pt x="32091" y="83249"/>
                </a:cubicBezTo>
                <a:cubicBezTo>
                  <a:pt x="32146" y="83239"/>
                  <a:pt x="32198" y="83263"/>
                  <a:pt x="32251" y="83290"/>
                </a:cubicBezTo>
                <a:lnTo>
                  <a:pt x="32252" y="83319"/>
                </a:lnTo>
                <a:cubicBezTo>
                  <a:pt x="35784" y="84866"/>
                  <a:pt x="38550" y="92178"/>
                  <a:pt x="39045" y="101367"/>
                </a:cubicBezTo>
                <a:cubicBezTo>
                  <a:pt x="39046" y="101368"/>
                  <a:pt x="39048" y="101368"/>
                  <a:pt x="39050" y="101368"/>
                </a:cubicBezTo>
                <a:lnTo>
                  <a:pt x="39055" y="101542"/>
                </a:lnTo>
                <a:cubicBezTo>
                  <a:pt x="39105" y="102330"/>
                  <a:pt x="39129" y="103134"/>
                  <a:pt x="39128" y="103950"/>
                </a:cubicBezTo>
                <a:cubicBezTo>
                  <a:pt x="39141" y="104097"/>
                  <a:pt x="39142" y="104244"/>
                  <a:pt x="39142" y="104392"/>
                </a:cubicBezTo>
                <a:cubicBezTo>
                  <a:pt x="39142" y="104492"/>
                  <a:pt x="39142" y="104591"/>
                  <a:pt x="39136" y="104690"/>
                </a:cubicBezTo>
                <a:lnTo>
                  <a:pt x="39131" y="104689"/>
                </a:lnTo>
                <a:lnTo>
                  <a:pt x="39131" y="104702"/>
                </a:lnTo>
                <a:lnTo>
                  <a:pt x="38962" y="104660"/>
                </a:lnTo>
                <a:cubicBezTo>
                  <a:pt x="38644" y="104646"/>
                  <a:pt x="38330" y="104569"/>
                  <a:pt x="38023" y="104424"/>
                </a:cubicBezTo>
                <a:cubicBezTo>
                  <a:pt x="37968" y="104435"/>
                  <a:pt x="37916" y="104410"/>
                  <a:pt x="37864" y="104384"/>
                </a:cubicBezTo>
                <a:lnTo>
                  <a:pt x="37862" y="104354"/>
                </a:lnTo>
                <a:cubicBezTo>
                  <a:pt x="34330" y="102807"/>
                  <a:pt x="31564" y="95496"/>
                  <a:pt x="31069" y="86307"/>
                </a:cubicBezTo>
                <a:cubicBezTo>
                  <a:pt x="31068" y="86305"/>
                  <a:pt x="31066" y="86305"/>
                  <a:pt x="31065" y="86305"/>
                </a:cubicBezTo>
                <a:lnTo>
                  <a:pt x="31059" y="86131"/>
                </a:lnTo>
                <a:cubicBezTo>
                  <a:pt x="31009" y="85343"/>
                  <a:pt x="30985" y="84539"/>
                  <a:pt x="30986" y="83723"/>
                </a:cubicBezTo>
                <a:cubicBezTo>
                  <a:pt x="30973" y="83577"/>
                  <a:pt x="30972" y="83429"/>
                  <a:pt x="30972" y="83281"/>
                </a:cubicBezTo>
                <a:lnTo>
                  <a:pt x="30978" y="82983"/>
                </a:lnTo>
                <a:lnTo>
                  <a:pt x="30983" y="82984"/>
                </a:lnTo>
                <a:close/>
                <a:moveTo>
                  <a:pt x="30848" y="82971"/>
                </a:moveTo>
                <a:lnTo>
                  <a:pt x="30848" y="82984"/>
                </a:lnTo>
                <a:lnTo>
                  <a:pt x="30853" y="82983"/>
                </a:lnTo>
                <a:lnTo>
                  <a:pt x="30859" y="83281"/>
                </a:lnTo>
                <a:cubicBezTo>
                  <a:pt x="30859" y="83429"/>
                  <a:pt x="30858" y="83577"/>
                  <a:pt x="30845" y="83723"/>
                </a:cubicBezTo>
                <a:cubicBezTo>
                  <a:pt x="30845" y="84539"/>
                  <a:pt x="30821" y="85343"/>
                  <a:pt x="30772" y="86131"/>
                </a:cubicBezTo>
                <a:lnTo>
                  <a:pt x="30766" y="86305"/>
                </a:lnTo>
                <a:cubicBezTo>
                  <a:pt x="30765" y="86305"/>
                  <a:pt x="30763" y="86305"/>
                  <a:pt x="30761" y="86307"/>
                </a:cubicBezTo>
                <a:cubicBezTo>
                  <a:pt x="30266" y="95496"/>
                  <a:pt x="27500" y="102807"/>
                  <a:pt x="23968" y="104354"/>
                </a:cubicBezTo>
                <a:lnTo>
                  <a:pt x="23967" y="104384"/>
                </a:lnTo>
                <a:cubicBezTo>
                  <a:pt x="23915" y="104410"/>
                  <a:pt x="23862" y="104435"/>
                  <a:pt x="23808" y="104424"/>
                </a:cubicBezTo>
                <a:cubicBezTo>
                  <a:pt x="23501" y="104569"/>
                  <a:pt x="23187" y="104646"/>
                  <a:pt x="22868" y="104660"/>
                </a:cubicBezTo>
                <a:lnTo>
                  <a:pt x="22700" y="104702"/>
                </a:lnTo>
                <a:lnTo>
                  <a:pt x="22700" y="104689"/>
                </a:lnTo>
                <a:lnTo>
                  <a:pt x="22695" y="104690"/>
                </a:lnTo>
                <a:cubicBezTo>
                  <a:pt x="22689" y="104591"/>
                  <a:pt x="22689" y="104492"/>
                  <a:pt x="22689" y="104392"/>
                </a:cubicBezTo>
                <a:cubicBezTo>
                  <a:pt x="22689" y="104244"/>
                  <a:pt x="22689" y="104097"/>
                  <a:pt x="22702" y="103950"/>
                </a:cubicBezTo>
                <a:cubicBezTo>
                  <a:pt x="22702" y="103134"/>
                  <a:pt x="22726" y="102330"/>
                  <a:pt x="22776" y="101542"/>
                </a:cubicBezTo>
                <a:lnTo>
                  <a:pt x="22781" y="101368"/>
                </a:lnTo>
                <a:cubicBezTo>
                  <a:pt x="22783" y="101368"/>
                  <a:pt x="22784" y="101368"/>
                  <a:pt x="22786" y="101367"/>
                </a:cubicBezTo>
                <a:cubicBezTo>
                  <a:pt x="23281" y="92178"/>
                  <a:pt x="26047" y="84866"/>
                  <a:pt x="29579" y="83319"/>
                </a:cubicBezTo>
                <a:lnTo>
                  <a:pt x="29580" y="83290"/>
                </a:lnTo>
                <a:cubicBezTo>
                  <a:pt x="29632" y="83263"/>
                  <a:pt x="29685" y="83239"/>
                  <a:pt x="29740" y="83249"/>
                </a:cubicBezTo>
                <a:cubicBezTo>
                  <a:pt x="30047" y="83105"/>
                  <a:pt x="30361" y="83027"/>
                  <a:pt x="30679" y="83013"/>
                </a:cubicBezTo>
                <a:close/>
                <a:moveTo>
                  <a:pt x="14328" y="82971"/>
                </a:moveTo>
                <a:lnTo>
                  <a:pt x="14496" y="83013"/>
                </a:lnTo>
                <a:cubicBezTo>
                  <a:pt x="14815" y="83027"/>
                  <a:pt x="15129" y="83105"/>
                  <a:pt x="15436" y="83249"/>
                </a:cubicBezTo>
                <a:cubicBezTo>
                  <a:pt x="15491" y="83239"/>
                  <a:pt x="15543" y="83263"/>
                  <a:pt x="15596" y="83290"/>
                </a:cubicBezTo>
                <a:lnTo>
                  <a:pt x="15597" y="83319"/>
                </a:lnTo>
                <a:cubicBezTo>
                  <a:pt x="19129" y="84866"/>
                  <a:pt x="21895" y="92178"/>
                  <a:pt x="22390" y="101367"/>
                </a:cubicBezTo>
                <a:cubicBezTo>
                  <a:pt x="22391" y="101368"/>
                  <a:pt x="22393" y="101368"/>
                  <a:pt x="22395" y="101368"/>
                </a:cubicBezTo>
                <a:lnTo>
                  <a:pt x="22400" y="101542"/>
                </a:lnTo>
                <a:cubicBezTo>
                  <a:pt x="22450" y="102330"/>
                  <a:pt x="22474" y="103134"/>
                  <a:pt x="22473" y="103950"/>
                </a:cubicBezTo>
                <a:cubicBezTo>
                  <a:pt x="22486" y="104097"/>
                  <a:pt x="22487" y="104244"/>
                  <a:pt x="22487" y="104392"/>
                </a:cubicBezTo>
                <a:cubicBezTo>
                  <a:pt x="22487" y="104492"/>
                  <a:pt x="22487" y="104591"/>
                  <a:pt x="22481" y="104690"/>
                </a:cubicBezTo>
                <a:lnTo>
                  <a:pt x="22476" y="104689"/>
                </a:lnTo>
                <a:lnTo>
                  <a:pt x="22476" y="104702"/>
                </a:lnTo>
                <a:lnTo>
                  <a:pt x="22307" y="104660"/>
                </a:lnTo>
                <a:cubicBezTo>
                  <a:pt x="21989" y="104646"/>
                  <a:pt x="21675" y="104569"/>
                  <a:pt x="21368" y="104424"/>
                </a:cubicBezTo>
                <a:cubicBezTo>
                  <a:pt x="21313" y="104435"/>
                  <a:pt x="21261" y="104410"/>
                  <a:pt x="21209" y="104384"/>
                </a:cubicBezTo>
                <a:lnTo>
                  <a:pt x="21207" y="104354"/>
                </a:lnTo>
                <a:cubicBezTo>
                  <a:pt x="17675" y="102807"/>
                  <a:pt x="14909" y="95496"/>
                  <a:pt x="14414" y="86307"/>
                </a:cubicBezTo>
                <a:cubicBezTo>
                  <a:pt x="14413" y="86305"/>
                  <a:pt x="14411" y="86305"/>
                  <a:pt x="14409" y="86305"/>
                </a:cubicBezTo>
                <a:lnTo>
                  <a:pt x="14404" y="86131"/>
                </a:lnTo>
                <a:cubicBezTo>
                  <a:pt x="14354" y="85343"/>
                  <a:pt x="14330" y="84539"/>
                  <a:pt x="14331" y="83723"/>
                </a:cubicBezTo>
                <a:cubicBezTo>
                  <a:pt x="14318" y="83577"/>
                  <a:pt x="14317" y="83429"/>
                  <a:pt x="14317" y="83281"/>
                </a:cubicBezTo>
                <a:lnTo>
                  <a:pt x="14323" y="82983"/>
                </a:lnTo>
                <a:lnTo>
                  <a:pt x="14328" y="82984"/>
                </a:lnTo>
                <a:close/>
                <a:moveTo>
                  <a:pt x="14192" y="82971"/>
                </a:moveTo>
                <a:lnTo>
                  <a:pt x="14193" y="82984"/>
                </a:lnTo>
                <a:lnTo>
                  <a:pt x="14198" y="82983"/>
                </a:lnTo>
                <a:lnTo>
                  <a:pt x="14203" y="83281"/>
                </a:lnTo>
                <a:cubicBezTo>
                  <a:pt x="14203" y="83429"/>
                  <a:pt x="14203" y="83577"/>
                  <a:pt x="14190" y="83723"/>
                </a:cubicBezTo>
                <a:cubicBezTo>
                  <a:pt x="14190" y="84539"/>
                  <a:pt x="14166" y="85343"/>
                  <a:pt x="14117" y="86131"/>
                </a:cubicBezTo>
                <a:lnTo>
                  <a:pt x="14111" y="86305"/>
                </a:lnTo>
                <a:cubicBezTo>
                  <a:pt x="14110" y="86305"/>
                  <a:pt x="14108" y="86305"/>
                  <a:pt x="14106" y="86307"/>
                </a:cubicBezTo>
                <a:cubicBezTo>
                  <a:pt x="13611" y="95496"/>
                  <a:pt x="10845" y="102807"/>
                  <a:pt x="7313" y="104354"/>
                </a:cubicBezTo>
                <a:lnTo>
                  <a:pt x="7312" y="104384"/>
                </a:lnTo>
                <a:cubicBezTo>
                  <a:pt x="7260" y="104410"/>
                  <a:pt x="7207" y="104435"/>
                  <a:pt x="7153" y="104424"/>
                </a:cubicBezTo>
                <a:cubicBezTo>
                  <a:pt x="6846" y="104569"/>
                  <a:pt x="6532" y="104646"/>
                  <a:pt x="6213" y="104660"/>
                </a:cubicBezTo>
                <a:lnTo>
                  <a:pt x="6045" y="104702"/>
                </a:lnTo>
                <a:lnTo>
                  <a:pt x="6045" y="104689"/>
                </a:lnTo>
                <a:lnTo>
                  <a:pt x="6040" y="104690"/>
                </a:lnTo>
                <a:cubicBezTo>
                  <a:pt x="6034" y="104591"/>
                  <a:pt x="6034" y="104492"/>
                  <a:pt x="6034" y="104392"/>
                </a:cubicBezTo>
                <a:cubicBezTo>
                  <a:pt x="6034" y="104244"/>
                  <a:pt x="6034" y="104097"/>
                  <a:pt x="6047" y="103950"/>
                </a:cubicBezTo>
                <a:cubicBezTo>
                  <a:pt x="6047" y="103134"/>
                  <a:pt x="6071" y="102330"/>
                  <a:pt x="6121" y="101542"/>
                </a:cubicBezTo>
                <a:lnTo>
                  <a:pt x="6126" y="101368"/>
                </a:lnTo>
                <a:cubicBezTo>
                  <a:pt x="6128" y="101368"/>
                  <a:pt x="6129" y="101368"/>
                  <a:pt x="6131" y="101367"/>
                </a:cubicBezTo>
                <a:cubicBezTo>
                  <a:pt x="6626" y="92178"/>
                  <a:pt x="9392" y="84866"/>
                  <a:pt x="12924" y="83319"/>
                </a:cubicBezTo>
                <a:lnTo>
                  <a:pt x="12925" y="83290"/>
                </a:lnTo>
                <a:cubicBezTo>
                  <a:pt x="12977" y="83263"/>
                  <a:pt x="13030" y="83239"/>
                  <a:pt x="13085" y="83249"/>
                </a:cubicBezTo>
                <a:cubicBezTo>
                  <a:pt x="13392" y="83105"/>
                  <a:pt x="13706" y="83027"/>
                  <a:pt x="14024" y="83013"/>
                </a:cubicBezTo>
                <a:close/>
                <a:moveTo>
                  <a:pt x="107375" y="64236"/>
                </a:moveTo>
                <a:cubicBezTo>
                  <a:pt x="107899" y="71347"/>
                  <a:pt x="110014" y="76984"/>
                  <a:pt x="112723" y="78537"/>
                </a:cubicBezTo>
                <a:cubicBezTo>
                  <a:pt x="112198" y="71426"/>
                  <a:pt x="110084" y="65789"/>
                  <a:pt x="107375" y="64236"/>
                </a:cubicBezTo>
                <a:close/>
                <a:moveTo>
                  <a:pt x="104351" y="64236"/>
                </a:moveTo>
                <a:cubicBezTo>
                  <a:pt x="101642" y="65789"/>
                  <a:pt x="99528" y="71426"/>
                  <a:pt x="99003" y="78537"/>
                </a:cubicBezTo>
                <a:cubicBezTo>
                  <a:pt x="101712" y="76984"/>
                  <a:pt x="103827" y="71347"/>
                  <a:pt x="104351" y="64236"/>
                </a:cubicBezTo>
                <a:close/>
                <a:moveTo>
                  <a:pt x="90720" y="64236"/>
                </a:moveTo>
                <a:cubicBezTo>
                  <a:pt x="91244" y="71347"/>
                  <a:pt x="93359" y="76984"/>
                  <a:pt x="96068" y="78537"/>
                </a:cubicBezTo>
                <a:cubicBezTo>
                  <a:pt x="95543" y="71426"/>
                  <a:pt x="93429" y="65789"/>
                  <a:pt x="90720" y="64236"/>
                </a:cubicBezTo>
                <a:close/>
                <a:moveTo>
                  <a:pt x="87696" y="64236"/>
                </a:moveTo>
                <a:cubicBezTo>
                  <a:pt x="84987" y="65789"/>
                  <a:pt x="82873" y="71426"/>
                  <a:pt x="82348" y="78537"/>
                </a:cubicBezTo>
                <a:cubicBezTo>
                  <a:pt x="85057" y="76984"/>
                  <a:pt x="87172" y="71347"/>
                  <a:pt x="87696" y="64236"/>
                </a:cubicBezTo>
                <a:close/>
                <a:moveTo>
                  <a:pt x="74065" y="64236"/>
                </a:moveTo>
                <a:cubicBezTo>
                  <a:pt x="74589" y="71347"/>
                  <a:pt x="76704" y="76984"/>
                  <a:pt x="79413" y="78537"/>
                </a:cubicBezTo>
                <a:cubicBezTo>
                  <a:pt x="78888" y="71426"/>
                  <a:pt x="76774" y="65789"/>
                  <a:pt x="74065" y="64236"/>
                </a:cubicBezTo>
                <a:close/>
                <a:moveTo>
                  <a:pt x="71041" y="64236"/>
                </a:moveTo>
                <a:cubicBezTo>
                  <a:pt x="68332" y="65789"/>
                  <a:pt x="66218" y="71426"/>
                  <a:pt x="65693" y="78537"/>
                </a:cubicBezTo>
                <a:cubicBezTo>
                  <a:pt x="68402" y="76984"/>
                  <a:pt x="70517" y="71347"/>
                  <a:pt x="71041" y="64236"/>
                </a:cubicBezTo>
                <a:close/>
                <a:moveTo>
                  <a:pt x="57410" y="64236"/>
                </a:moveTo>
                <a:cubicBezTo>
                  <a:pt x="57934" y="71347"/>
                  <a:pt x="60049" y="76984"/>
                  <a:pt x="62758" y="78537"/>
                </a:cubicBezTo>
                <a:cubicBezTo>
                  <a:pt x="62233" y="71426"/>
                  <a:pt x="60119" y="65789"/>
                  <a:pt x="57410" y="64236"/>
                </a:cubicBezTo>
                <a:close/>
                <a:moveTo>
                  <a:pt x="54386" y="64236"/>
                </a:moveTo>
                <a:cubicBezTo>
                  <a:pt x="51677" y="65789"/>
                  <a:pt x="49563" y="71426"/>
                  <a:pt x="49038" y="78537"/>
                </a:cubicBezTo>
                <a:cubicBezTo>
                  <a:pt x="51747" y="76984"/>
                  <a:pt x="53862" y="71347"/>
                  <a:pt x="54386" y="64236"/>
                </a:cubicBezTo>
                <a:close/>
                <a:moveTo>
                  <a:pt x="40755" y="64236"/>
                </a:moveTo>
                <a:cubicBezTo>
                  <a:pt x="41279" y="71347"/>
                  <a:pt x="43394" y="76984"/>
                  <a:pt x="46102" y="78537"/>
                </a:cubicBezTo>
                <a:cubicBezTo>
                  <a:pt x="45578" y="71426"/>
                  <a:pt x="43464" y="65789"/>
                  <a:pt x="40755" y="64236"/>
                </a:cubicBezTo>
                <a:close/>
                <a:moveTo>
                  <a:pt x="37731" y="64236"/>
                </a:moveTo>
                <a:cubicBezTo>
                  <a:pt x="35022" y="65789"/>
                  <a:pt x="32908" y="71426"/>
                  <a:pt x="32383" y="78537"/>
                </a:cubicBezTo>
                <a:cubicBezTo>
                  <a:pt x="35092" y="76984"/>
                  <a:pt x="37206" y="71347"/>
                  <a:pt x="37731" y="64236"/>
                </a:cubicBezTo>
                <a:close/>
                <a:moveTo>
                  <a:pt x="24100" y="64236"/>
                </a:moveTo>
                <a:cubicBezTo>
                  <a:pt x="24624" y="71347"/>
                  <a:pt x="26739" y="76984"/>
                  <a:pt x="29447" y="78537"/>
                </a:cubicBezTo>
                <a:cubicBezTo>
                  <a:pt x="28923" y="71426"/>
                  <a:pt x="26808" y="65789"/>
                  <a:pt x="24100" y="64236"/>
                </a:cubicBezTo>
                <a:close/>
                <a:moveTo>
                  <a:pt x="21076" y="64236"/>
                </a:moveTo>
                <a:cubicBezTo>
                  <a:pt x="18367" y="65789"/>
                  <a:pt x="16253" y="71426"/>
                  <a:pt x="15728" y="78537"/>
                </a:cubicBezTo>
                <a:cubicBezTo>
                  <a:pt x="18437" y="76984"/>
                  <a:pt x="20551" y="71347"/>
                  <a:pt x="21076" y="64236"/>
                </a:cubicBezTo>
                <a:close/>
                <a:moveTo>
                  <a:pt x="7445" y="64236"/>
                </a:moveTo>
                <a:cubicBezTo>
                  <a:pt x="7969" y="71347"/>
                  <a:pt x="10084" y="76984"/>
                  <a:pt x="12792" y="78537"/>
                </a:cubicBezTo>
                <a:cubicBezTo>
                  <a:pt x="12268" y="71426"/>
                  <a:pt x="10153" y="65789"/>
                  <a:pt x="7445" y="64236"/>
                </a:cubicBezTo>
                <a:close/>
                <a:moveTo>
                  <a:pt x="120000" y="61538"/>
                </a:moveTo>
                <a:lnTo>
                  <a:pt x="120000" y="65030"/>
                </a:lnTo>
                <a:cubicBezTo>
                  <a:pt x="117783" y="67253"/>
                  <a:pt x="116116" y="72335"/>
                  <a:pt x="115658" y="78537"/>
                </a:cubicBezTo>
                <a:cubicBezTo>
                  <a:pt x="117480" y="77493"/>
                  <a:pt x="119032" y="74602"/>
                  <a:pt x="120000" y="70634"/>
                </a:cubicBezTo>
                <a:lnTo>
                  <a:pt x="120000" y="75924"/>
                </a:lnTo>
                <a:cubicBezTo>
                  <a:pt x="118816" y="79048"/>
                  <a:pt x="117264" y="81220"/>
                  <a:pt x="115527" y="81987"/>
                </a:cubicBezTo>
                <a:lnTo>
                  <a:pt x="115526" y="82017"/>
                </a:lnTo>
                <a:cubicBezTo>
                  <a:pt x="115473" y="82044"/>
                  <a:pt x="115421" y="82069"/>
                  <a:pt x="115366" y="82058"/>
                </a:cubicBezTo>
                <a:cubicBezTo>
                  <a:pt x="115059" y="82203"/>
                  <a:pt x="114746" y="82282"/>
                  <a:pt x="114427" y="82295"/>
                </a:cubicBezTo>
                <a:lnTo>
                  <a:pt x="114258" y="82338"/>
                </a:lnTo>
                <a:lnTo>
                  <a:pt x="114258" y="82325"/>
                </a:lnTo>
                <a:lnTo>
                  <a:pt x="114253" y="82326"/>
                </a:lnTo>
                <a:cubicBezTo>
                  <a:pt x="114248" y="82226"/>
                  <a:pt x="114247" y="82126"/>
                  <a:pt x="114247" y="82026"/>
                </a:cubicBezTo>
                <a:cubicBezTo>
                  <a:pt x="114247" y="81877"/>
                  <a:pt x="114248" y="81728"/>
                  <a:pt x="114261" y="81580"/>
                </a:cubicBezTo>
                <a:cubicBezTo>
                  <a:pt x="114260" y="80758"/>
                  <a:pt x="114285" y="79947"/>
                  <a:pt x="114334" y="79153"/>
                </a:cubicBezTo>
                <a:lnTo>
                  <a:pt x="114340" y="78978"/>
                </a:lnTo>
                <a:cubicBezTo>
                  <a:pt x="114341" y="78978"/>
                  <a:pt x="114343" y="78978"/>
                  <a:pt x="114345" y="78976"/>
                </a:cubicBezTo>
                <a:cubicBezTo>
                  <a:pt x="114785" y="70738"/>
                  <a:pt x="117022" y="63998"/>
                  <a:pt x="120000" y="61538"/>
                </a:cubicBezTo>
                <a:close/>
                <a:moveTo>
                  <a:pt x="105975" y="60435"/>
                </a:moveTo>
                <a:lnTo>
                  <a:pt x="106143" y="60478"/>
                </a:lnTo>
                <a:cubicBezTo>
                  <a:pt x="106462" y="60491"/>
                  <a:pt x="106776" y="60570"/>
                  <a:pt x="107083" y="60716"/>
                </a:cubicBezTo>
                <a:cubicBezTo>
                  <a:pt x="107138" y="60705"/>
                  <a:pt x="107190" y="60729"/>
                  <a:pt x="107242" y="60756"/>
                </a:cubicBezTo>
                <a:lnTo>
                  <a:pt x="107243" y="60786"/>
                </a:lnTo>
                <a:cubicBezTo>
                  <a:pt x="110775" y="62345"/>
                  <a:pt x="113542" y="69715"/>
                  <a:pt x="114036" y="78976"/>
                </a:cubicBezTo>
                <a:cubicBezTo>
                  <a:pt x="114038" y="78978"/>
                  <a:pt x="114040" y="78978"/>
                  <a:pt x="114041" y="78978"/>
                </a:cubicBezTo>
                <a:lnTo>
                  <a:pt x="114047" y="79153"/>
                </a:lnTo>
                <a:cubicBezTo>
                  <a:pt x="114097" y="79947"/>
                  <a:pt x="114121" y="80758"/>
                  <a:pt x="114120" y="81580"/>
                </a:cubicBezTo>
                <a:cubicBezTo>
                  <a:pt x="114133" y="81728"/>
                  <a:pt x="114134" y="81877"/>
                  <a:pt x="114134" y="82026"/>
                </a:cubicBezTo>
                <a:cubicBezTo>
                  <a:pt x="114134" y="82126"/>
                  <a:pt x="114133" y="82226"/>
                  <a:pt x="114128" y="82326"/>
                </a:cubicBezTo>
                <a:lnTo>
                  <a:pt x="114123" y="82325"/>
                </a:lnTo>
                <a:lnTo>
                  <a:pt x="114123" y="82338"/>
                </a:lnTo>
                <a:lnTo>
                  <a:pt x="113954" y="82295"/>
                </a:lnTo>
                <a:cubicBezTo>
                  <a:pt x="113636" y="82282"/>
                  <a:pt x="113322" y="82203"/>
                  <a:pt x="113015" y="82058"/>
                </a:cubicBezTo>
                <a:cubicBezTo>
                  <a:pt x="112960" y="82069"/>
                  <a:pt x="112908" y="82044"/>
                  <a:pt x="112855" y="82017"/>
                </a:cubicBezTo>
                <a:lnTo>
                  <a:pt x="112854" y="81987"/>
                </a:lnTo>
                <a:cubicBezTo>
                  <a:pt x="109322" y="80428"/>
                  <a:pt x="106556" y="73059"/>
                  <a:pt x="106061" y="63797"/>
                </a:cubicBezTo>
                <a:cubicBezTo>
                  <a:pt x="106060" y="63796"/>
                  <a:pt x="106058" y="63795"/>
                  <a:pt x="106056" y="63795"/>
                </a:cubicBezTo>
                <a:lnTo>
                  <a:pt x="106051" y="63620"/>
                </a:lnTo>
                <a:cubicBezTo>
                  <a:pt x="106001" y="62826"/>
                  <a:pt x="105977" y="62015"/>
                  <a:pt x="105977" y="61193"/>
                </a:cubicBezTo>
                <a:cubicBezTo>
                  <a:pt x="105965" y="61045"/>
                  <a:pt x="105964" y="60896"/>
                  <a:pt x="105964" y="60747"/>
                </a:cubicBezTo>
                <a:lnTo>
                  <a:pt x="105970" y="60447"/>
                </a:lnTo>
                <a:lnTo>
                  <a:pt x="105975" y="60448"/>
                </a:lnTo>
                <a:close/>
                <a:moveTo>
                  <a:pt x="105751" y="60435"/>
                </a:moveTo>
                <a:lnTo>
                  <a:pt x="105751" y="60448"/>
                </a:lnTo>
                <a:lnTo>
                  <a:pt x="105756" y="60447"/>
                </a:lnTo>
                <a:lnTo>
                  <a:pt x="105762" y="60747"/>
                </a:lnTo>
                <a:cubicBezTo>
                  <a:pt x="105762" y="60896"/>
                  <a:pt x="105761" y="61045"/>
                  <a:pt x="105749" y="61193"/>
                </a:cubicBezTo>
                <a:cubicBezTo>
                  <a:pt x="105749" y="62015"/>
                  <a:pt x="105725" y="62826"/>
                  <a:pt x="105675" y="63620"/>
                </a:cubicBezTo>
                <a:lnTo>
                  <a:pt x="105670" y="63795"/>
                </a:lnTo>
                <a:cubicBezTo>
                  <a:pt x="105668" y="63795"/>
                  <a:pt x="105666" y="63796"/>
                  <a:pt x="105665" y="63797"/>
                </a:cubicBezTo>
                <a:cubicBezTo>
                  <a:pt x="105170" y="73059"/>
                  <a:pt x="102404" y="80428"/>
                  <a:pt x="98872" y="81987"/>
                </a:cubicBezTo>
                <a:lnTo>
                  <a:pt x="98871" y="82017"/>
                </a:lnTo>
                <a:cubicBezTo>
                  <a:pt x="98818" y="82044"/>
                  <a:pt x="98766" y="82069"/>
                  <a:pt x="98711" y="82058"/>
                </a:cubicBezTo>
                <a:cubicBezTo>
                  <a:pt x="98404" y="82203"/>
                  <a:pt x="98090" y="82282"/>
                  <a:pt x="97772" y="82295"/>
                </a:cubicBezTo>
                <a:lnTo>
                  <a:pt x="97603" y="82338"/>
                </a:lnTo>
                <a:lnTo>
                  <a:pt x="97603" y="82325"/>
                </a:lnTo>
                <a:lnTo>
                  <a:pt x="97598" y="82326"/>
                </a:lnTo>
                <a:cubicBezTo>
                  <a:pt x="97593" y="82226"/>
                  <a:pt x="97592" y="82126"/>
                  <a:pt x="97592" y="82026"/>
                </a:cubicBezTo>
                <a:cubicBezTo>
                  <a:pt x="97592" y="81877"/>
                  <a:pt x="97593" y="81728"/>
                  <a:pt x="97606" y="81580"/>
                </a:cubicBezTo>
                <a:cubicBezTo>
                  <a:pt x="97605" y="80758"/>
                  <a:pt x="97630" y="79947"/>
                  <a:pt x="97679" y="79153"/>
                </a:cubicBezTo>
                <a:lnTo>
                  <a:pt x="97685" y="78978"/>
                </a:lnTo>
                <a:cubicBezTo>
                  <a:pt x="97686" y="78978"/>
                  <a:pt x="97688" y="78978"/>
                  <a:pt x="97690" y="78976"/>
                </a:cubicBezTo>
                <a:cubicBezTo>
                  <a:pt x="98184" y="69715"/>
                  <a:pt x="100951" y="62345"/>
                  <a:pt x="104483" y="60786"/>
                </a:cubicBezTo>
                <a:lnTo>
                  <a:pt x="104484" y="60756"/>
                </a:lnTo>
                <a:cubicBezTo>
                  <a:pt x="104536" y="60729"/>
                  <a:pt x="104588" y="60705"/>
                  <a:pt x="104643" y="60716"/>
                </a:cubicBezTo>
                <a:cubicBezTo>
                  <a:pt x="104950" y="60570"/>
                  <a:pt x="105264" y="60491"/>
                  <a:pt x="105583" y="60478"/>
                </a:cubicBezTo>
                <a:close/>
                <a:moveTo>
                  <a:pt x="89320" y="60435"/>
                </a:moveTo>
                <a:lnTo>
                  <a:pt x="89488" y="60478"/>
                </a:lnTo>
                <a:cubicBezTo>
                  <a:pt x="89807" y="60491"/>
                  <a:pt x="90121" y="60570"/>
                  <a:pt x="90428" y="60716"/>
                </a:cubicBezTo>
                <a:cubicBezTo>
                  <a:pt x="90483" y="60705"/>
                  <a:pt x="90535" y="60729"/>
                  <a:pt x="90587" y="60756"/>
                </a:cubicBezTo>
                <a:lnTo>
                  <a:pt x="90588" y="60786"/>
                </a:lnTo>
                <a:cubicBezTo>
                  <a:pt x="94120" y="62345"/>
                  <a:pt x="96887" y="69715"/>
                  <a:pt x="97381" y="78976"/>
                </a:cubicBezTo>
                <a:cubicBezTo>
                  <a:pt x="97383" y="78978"/>
                  <a:pt x="97385" y="78978"/>
                  <a:pt x="97386" y="78978"/>
                </a:cubicBezTo>
                <a:lnTo>
                  <a:pt x="97392" y="79153"/>
                </a:lnTo>
                <a:cubicBezTo>
                  <a:pt x="97441" y="79947"/>
                  <a:pt x="97466" y="80758"/>
                  <a:pt x="97465" y="81580"/>
                </a:cubicBezTo>
                <a:cubicBezTo>
                  <a:pt x="97478" y="81728"/>
                  <a:pt x="97479" y="81877"/>
                  <a:pt x="97479" y="82026"/>
                </a:cubicBezTo>
                <a:cubicBezTo>
                  <a:pt x="97479" y="82126"/>
                  <a:pt x="97478" y="82226"/>
                  <a:pt x="97473" y="82326"/>
                </a:cubicBezTo>
                <a:lnTo>
                  <a:pt x="97468" y="82325"/>
                </a:lnTo>
                <a:lnTo>
                  <a:pt x="97468" y="82338"/>
                </a:lnTo>
                <a:lnTo>
                  <a:pt x="97299" y="82295"/>
                </a:lnTo>
                <a:cubicBezTo>
                  <a:pt x="96981" y="82282"/>
                  <a:pt x="96667" y="82203"/>
                  <a:pt x="96360" y="82058"/>
                </a:cubicBezTo>
                <a:cubicBezTo>
                  <a:pt x="96305" y="82069"/>
                  <a:pt x="96253" y="82044"/>
                  <a:pt x="96200" y="82017"/>
                </a:cubicBezTo>
                <a:lnTo>
                  <a:pt x="96199" y="81987"/>
                </a:lnTo>
                <a:cubicBezTo>
                  <a:pt x="92667" y="80428"/>
                  <a:pt x="89901" y="73059"/>
                  <a:pt x="89406" y="63797"/>
                </a:cubicBezTo>
                <a:cubicBezTo>
                  <a:pt x="89405" y="63796"/>
                  <a:pt x="89403" y="63795"/>
                  <a:pt x="89401" y="63795"/>
                </a:cubicBezTo>
                <a:lnTo>
                  <a:pt x="89396" y="63620"/>
                </a:lnTo>
                <a:cubicBezTo>
                  <a:pt x="89346" y="62826"/>
                  <a:pt x="89322" y="62015"/>
                  <a:pt x="89322" y="61193"/>
                </a:cubicBezTo>
                <a:cubicBezTo>
                  <a:pt x="89310" y="61045"/>
                  <a:pt x="89309" y="60896"/>
                  <a:pt x="89309" y="60747"/>
                </a:cubicBezTo>
                <a:lnTo>
                  <a:pt x="89315" y="60447"/>
                </a:lnTo>
                <a:lnTo>
                  <a:pt x="89320" y="60448"/>
                </a:lnTo>
                <a:close/>
                <a:moveTo>
                  <a:pt x="89096" y="60435"/>
                </a:moveTo>
                <a:lnTo>
                  <a:pt x="89096" y="60448"/>
                </a:lnTo>
                <a:lnTo>
                  <a:pt x="89101" y="60447"/>
                </a:lnTo>
                <a:lnTo>
                  <a:pt x="89107" y="60747"/>
                </a:lnTo>
                <a:cubicBezTo>
                  <a:pt x="89107" y="60896"/>
                  <a:pt x="89106" y="61045"/>
                  <a:pt x="89094" y="61193"/>
                </a:cubicBezTo>
                <a:cubicBezTo>
                  <a:pt x="89094" y="62015"/>
                  <a:pt x="89070" y="62826"/>
                  <a:pt x="89020" y="63620"/>
                </a:cubicBezTo>
                <a:lnTo>
                  <a:pt x="89015" y="63795"/>
                </a:lnTo>
                <a:cubicBezTo>
                  <a:pt x="89013" y="63795"/>
                  <a:pt x="89011" y="63796"/>
                  <a:pt x="89010" y="63797"/>
                </a:cubicBezTo>
                <a:cubicBezTo>
                  <a:pt x="88515" y="73059"/>
                  <a:pt x="85749" y="80428"/>
                  <a:pt x="82217" y="81987"/>
                </a:cubicBezTo>
                <a:lnTo>
                  <a:pt x="82216" y="82017"/>
                </a:lnTo>
                <a:cubicBezTo>
                  <a:pt x="82163" y="82044"/>
                  <a:pt x="82111" y="82069"/>
                  <a:pt x="82056" y="82058"/>
                </a:cubicBezTo>
                <a:cubicBezTo>
                  <a:pt x="81749" y="82203"/>
                  <a:pt x="81435" y="82282"/>
                  <a:pt x="81117" y="82295"/>
                </a:cubicBezTo>
                <a:lnTo>
                  <a:pt x="80948" y="82338"/>
                </a:lnTo>
                <a:lnTo>
                  <a:pt x="80948" y="82325"/>
                </a:lnTo>
                <a:lnTo>
                  <a:pt x="80943" y="82326"/>
                </a:lnTo>
                <a:cubicBezTo>
                  <a:pt x="80938" y="82226"/>
                  <a:pt x="80937" y="82126"/>
                  <a:pt x="80937" y="82026"/>
                </a:cubicBezTo>
                <a:cubicBezTo>
                  <a:pt x="80937" y="81877"/>
                  <a:pt x="80938" y="81728"/>
                  <a:pt x="80951" y="81580"/>
                </a:cubicBezTo>
                <a:cubicBezTo>
                  <a:pt x="80950" y="80758"/>
                  <a:pt x="80975" y="79947"/>
                  <a:pt x="81024" y="79153"/>
                </a:cubicBezTo>
                <a:lnTo>
                  <a:pt x="81030" y="78978"/>
                </a:lnTo>
                <a:cubicBezTo>
                  <a:pt x="81031" y="78978"/>
                  <a:pt x="81033" y="78978"/>
                  <a:pt x="81035" y="78976"/>
                </a:cubicBezTo>
                <a:cubicBezTo>
                  <a:pt x="81529" y="69715"/>
                  <a:pt x="84296" y="62345"/>
                  <a:pt x="87828" y="60786"/>
                </a:cubicBezTo>
                <a:lnTo>
                  <a:pt x="87829" y="60756"/>
                </a:lnTo>
                <a:cubicBezTo>
                  <a:pt x="87881" y="60729"/>
                  <a:pt x="87933" y="60705"/>
                  <a:pt x="87988" y="60716"/>
                </a:cubicBezTo>
                <a:cubicBezTo>
                  <a:pt x="88295" y="60570"/>
                  <a:pt x="88609" y="60491"/>
                  <a:pt x="88928" y="60478"/>
                </a:cubicBezTo>
                <a:close/>
                <a:moveTo>
                  <a:pt x="72665" y="60435"/>
                </a:moveTo>
                <a:lnTo>
                  <a:pt x="72833" y="60478"/>
                </a:lnTo>
                <a:cubicBezTo>
                  <a:pt x="73152" y="60491"/>
                  <a:pt x="73466" y="60570"/>
                  <a:pt x="73773" y="60716"/>
                </a:cubicBezTo>
                <a:cubicBezTo>
                  <a:pt x="73828" y="60705"/>
                  <a:pt x="73880" y="60729"/>
                  <a:pt x="73932" y="60756"/>
                </a:cubicBezTo>
                <a:lnTo>
                  <a:pt x="73933" y="60786"/>
                </a:lnTo>
                <a:cubicBezTo>
                  <a:pt x="77465" y="62345"/>
                  <a:pt x="80232" y="69715"/>
                  <a:pt x="80726" y="78976"/>
                </a:cubicBezTo>
                <a:cubicBezTo>
                  <a:pt x="80728" y="78978"/>
                  <a:pt x="80730" y="78978"/>
                  <a:pt x="80731" y="78978"/>
                </a:cubicBezTo>
                <a:lnTo>
                  <a:pt x="80737" y="79153"/>
                </a:lnTo>
                <a:cubicBezTo>
                  <a:pt x="80786" y="79947"/>
                  <a:pt x="80811" y="80758"/>
                  <a:pt x="80810" y="81580"/>
                </a:cubicBezTo>
                <a:cubicBezTo>
                  <a:pt x="80823" y="81728"/>
                  <a:pt x="80824" y="81877"/>
                  <a:pt x="80824" y="82026"/>
                </a:cubicBezTo>
                <a:cubicBezTo>
                  <a:pt x="80824" y="82126"/>
                  <a:pt x="80823" y="82226"/>
                  <a:pt x="80818" y="82326"/>
                </a:cubicBezTo>
                <a:lnTo>
                  <a:pt x="80813" y="82325"/>
                </a:lnTo>
                <a:lnTo>
                  <a:pt x="80813" y="82338"/>
                </a:lnTo>
                <a:lnTo>
                  <a:pt x="80644" y="82295"/>
                </a:lnTo>
                <a:cubicBezTo>
                  <a:pt x="80326" y="82282"/>
                  <a:pt x="80012" y="82203"/>
                  <a:pt x="79705" y="82058"/>
                </a:cubicBezTo>
                <a:cubicBezTo>
                  <a:pt x="79650" y="82069"/>
                  <a:pt x="79598" y="82044"/>
                  <a:pt x="79545" y="82017"/>
                </a:cubicBezTo>
                <a:lnTo>
                  <a:pt x="79544" y="81987"/>
                </a:lnTo>
                <a:cubicBezTo>
                  <a:pt x="76012" y="80428"/>
                  <a:pt x="73246" y="73059"/>
                  <a:pt x="72751" y="63797"/>
                </a:cubicBezTo>
                <a:cubicBezTo>
                  <a:pt x="72750" y="63796"/>
                  <a:pt x="72748" y="63795"/>
                  <a:pt x="72746" y="63795"/>
                </a:cubicBezTo>
                <a:lnTo>
                  <a:pt x="72741" y="63620"/>
                </a:lnTo>
                <a:cubicBezTo>
                  <a:pt x="72691" y="62826"/>
                  <a:pt x="72667" y="62015"/>
                  <a:pt x="72667" y="61193"/>
                </a:cubicBezTo>
                <a:cubicBezTo>
                  <a:pt x="72655" y="61045"/>
                  <a:pt x="72654" y="60896"/>
                  <a:pt x="72654" y="60747"/>
                </a:cubicBezTo>
                <a:lnTo>
                  <a:pt x="72660" y="60447"/>
                </a:lnTo>
                <a:lnTo>
                  <a:pt x="72665" y="60448"/>
                </a:lnTo>
                <a:close/>
                <a:moveTo>
                  <a:pt x="72441" y="60435"/>
                </a:moveTo>
                <a:lnTo>
                  <a:pt x="72441" y="60448"/>
                </a:lnTo>
                <a:lnTo>
                  <a:pt x="72446" y="60447"/>
                </a:lnTo>
                <a:lnTo>
                  <a:pt x="72452" y="60747"/>
                </a:lnTo>
                <a:cubicBezTo>
                  <a:pt x="72452" y="60896"/>
                  <a:pt x="72451" y="61045"/>
                  <a:pt x="72439" y="61193"/>
                </a:cubicBezTo>
                <a:cubicBezTo>
                  <a:pt x="72439" y="62015"/>
                  <a:pt x="72415" y="62826"/>
                  <a:pt x="72365" y="63620"/>
                </a:cubicBezTo>
                <a:lnTo>
                  <a:pt x="72360" y="63795"/>
                </a:lnTo>
                <a:cubicBezTo>
                  <a:pt x="72358" y="63795"/>
                  <a:pt x="72356" y="63796"/>
                  <a:pt x="72355" y="63797"/>
                </a:cubicBezTo>
                <a:cubicBezTo>
                  <a:pt x="71860" y="73059"/>
                  <a:pt x="69094" y="80428"/>
                  <a:pt x="65562" y="81987"/>
                </a:cubicBezTo>
                <a:lnTo>
                  <a:pt x="65561" y="82017"/>
                </a:lnTo>
                <a:cubicBezTo>
                  <a:pt x="65508" y="82044"/>
                  <a:pt x="65456" y="82069"/>
                  <a:pt x="65401" y="82058"/>
                </a:cubicBezTo>
                <a:cubicBezTo>
                  <a:pt x="65094" y="82203"/>
                  <a:pt x="64780" y="82282"/>
                  <a:pt x="64462" y="82295"/>
                </a:cubicBezTo>
                <a:lnTo>
                  <a:pt x="64293" y="82338"/>
                </a:lnTo>
                <a:lnTo>
                  <a:pt x="64293" y="82325"/>
                </a:lnTo>
                <a:lnTo>
                  <a:pt x="64288" y="82326"/>
                </a:lnTo>
                <a:cubicBezTo>
                  <a:pt x="64283" y="82226"/>
                  <a:pt x="64282" y="82126"/>
                  <a:pt x="64282" y="82026"/>
                </a:cubicBezTo>
                <a:cubicBezTo>
                  <a:pt x="64282" y="81877"/>
                  <a:pt x="64283" y="81728"/>
                  <a:pt x="64296" y="81580"/>
                </a:cubicBezTo>
                <a:cubicBezTo>
                  <a:pt x="64295" y="80758"/>
                  <a:pt x="64319" y="79947"/>
                  <a:pt x="64369" y="79153"/>
                </a:cubicBezTo>
                <a:lnTo>
                  <a:pt x="64375" y="78978"/>
                </a:lnTo>
                <a:cubicBezTo>
                  <a:pt x="64376" y="78978"/>
                  <a:pt x="64378" y="78978"/>
                  <a:pt x="64380" y="78976"/>
                </a:cubicBezTo>
                <a:cubicBezTo>
                  <a:pt x="64874" y="69715"/>
                  <a:pt x="67641" y="62345"/>
                  <a:pt x="71173" y="60786"/>
                </a:cubicBezTo>
                <a:lnTo>
                  <a:pt x="71174" y="60756"/>
                </a:lnTo>
                <a:cubicBezTo>
                  <a:pt x="71226" y="60729"/>
                  <a:pt x="71278" y="60705"/>
                  <a:pt x="71333" y="60716"/>
                </a:cubicBezTo>
                <a:cubicBezTo>
                  <a:pt x="71640" y="60570"/>
                  <a:pt x="71954" y="60491"/>
                  <a:pt x="72273" y="60478"/>
                </a:cubicBezTo>
                <a:close/>
                <a:moveTo>
                  <a:pt x="56010" y="60435"/>
                </a:moveTo>
                <a:lnTo>
                  <a:pt x="56178" y="60478"/>
                </a:lnTo>
                <a:cubicBezTo>
                  <a:pt x="56497" y="60491"/>
                  <a:pt x="56811" y="60570"/>
                  <a:pt x="57118" y="60716"/>
                </a:cubicBezTo>
                <a:cubicBezTo>
                  <a:pt x="57173" y="60705"/>
                  <a:pt x="57225" y="60729"/>
                  <a:pt x="57277" y="60756"/>
                </a:cubicBezTo>
                <a:lnTo>
                  <a:pt x="57278" y="60786"/>
                </a:lnTo>
                <a:cubicBezTo>
                  <a:pt x="60810" y="62345"/>
                  <a:pt x="63577" y="69715"/>
                  <a:pt x="64071" y="78976"/>
                </a:cubicBezTo>
                <a:cubicBezTo>
                  <a:pt x="64073" y="78978"/>
                  <a:pt x="64075" y="78978"/>
                  <a:pt x="64076" y="78978"/>
                </a:cubicBezTo>
                <a:lnTo>
                  <a:pt x="64082" y="79153"/>
                </a:lnTo>
                <a:cubicBezTo>
                  <a:pt x="64131" y="79947"/>
                  <a:pt x="64156" y="80758"/>
                  <a:pt x="64155" y="81580"/>
                </a:cubicBezTo>
                <a:cubicBezTo>
                  <a:pt x="64168" y="81728"/>
                  <a:pt x="64169" y="81877"/>
                  <a:pt x="64169" y="82026"/>
                </a:cubicBezTo>
                <a:cubicBezTo>
                  <a:pt x="64169" y="82126"/>
                  <a:pt x="64168" y="82226"/>
                  <a:pt x="64163" y="82326"/>
                </a:cubicBezTo>
                <a:lnTo>
                  <a:pt x="64158" y="82325"/>
                </a:lnTo>
                <a:lnTo>
                  <a:pt x="64158" y="82338"/>
                </a:lnTo>
                <a:lnTo>
                  <a:pt x="63989" y="82295"/>
                </a:lnTo>
                <a:cubicBezTo>
                  <a:pt x="63670" y="82282"/>
                  <a:pt x="63357" y="82203"/>
                  <a:pt x="63050" y="82058"/>
                </a:cubicBezTo>
                <a:cubicBezTo>
                  <a:pt x="62995" y="82069"/>
                  <a:pt x="62943" y="82044"/>
                  <a:pt x="62890" y="82017"/>
                </a:cubicBezTo>
                <a:lnTo>
                  <a:pt x="62889" y="81987"/>
                </a:lnTo>
                <a:cubicBezTo>
                  <a:pt x="59357" y="80428"/>
                  <a:pt x="56591" y="73059"/>
                  <a:pt x="56096" y="63797"/>
                </a:cubicBezTo>
                <a:cubicBezTo>
                  <a:pt x="56095" y="63796"/>
                  <a:pt x="56093" y="63795"/>
                  <a:pt x="56091" y="63795"/>
                </a:cubicBezTo>
                <a:lnTo>
                  <a:pt x="56086" y="63620"/>
                </a:lnTo>
                <a:cubicBezTo>
                  <a:pt x="56036" y="62826"/>
                  <a:pt x="56012" y="62015"/>
                  <a:pt x="56012" y="61193"/>
                </a:cubicBezTo>
                <a:cubicBezTo>
                  <a:pt x="55999" y="61045"/>
                  <a:pt x="55999" y="60896"/>
                  <a:pt x="55999" y="60747"/>
                </a:cubicBezTo>
                <a:lnTo>
                  <a:pt x="56005" y="60447"/>
                </a:lnTo>
                <a:lnTo>
                  <a:pt x="56010" y="60448"/>
                </a:lnTo>
                <a:close/>
                <a:moveTo>
                  <a:pt x="55786" y="60435"/>
                </a:moveTo>
                <a:lnTo>
                  <a:pt x="55786" y="60448"/>
                </a:lnTo>
                <a:lnTo>
                  <a:pt x="55791" y="60447"/>
                </a:lnTo>
                <a:lnTo>
                  <a:pt x="55797" y="60747"/>
                </a:lnTo>
                <a:cubicBezTo>
                  <a:pt x="55797" y="60896"/>
                  <a:pt x="55796" y="61045"/>
                  <a:pt x="55783" y="61193"/>
                </a:cubicBezTo>
                <a:cubicBezTo>
                  <a:pt x="55784" y="62015"/>
                  <a:pt x="55760" y="62826"/>
                  <a:pt x="55710" y="63620"/>
                </a:cubicBezTo>
                <a:lnTo>
                  <a:pt x="55705" y="63795"/>
                </a:lnTo>
                <a:cubicBezTo>
                  <a:pt x="55703" y="63795"/>
                  <a:pt x="55701" y="63796"/>
                  <a:pt x="55700" y="63797"/>
                </a:cubicBezTo>
                <a:cubicBezTo>
                  <a:pt x="55205" y="73059"/>
                  <a:pt x="52439" y="80428"/>
                  <a:pt x="48907" y="81987"/>
                </a:cubicBezTo>
                <a:lnTo>
                  <a:pt x="48906" y="82017"/>
                </a:lnTo>
                <a:cubicBezTo>
                  <a:pt x="48853" y="82044"/>
                  <a:pt x="48801" y="82069"/>
                  <a:pt x="48746" y="82058"/>
                </a:cubicBezTo>
                <a:cubicBezTo>
                  <a:pt x="48439" y="82203"/>
                  <a:pt x="48125" y="82282"/>
                  <a:pt x="47807" y="82295"/>
                </a:cubicBezTo>
                <a:lnTo>
                  <a:pt x="47638" y="82338"/>
                </a:lnTo>
                <a:lnTo>
                  <a:pt x="47638" y="82325"/>
                </a:lnTo>
                <a:lnTo>
                  <a:pt x="47633" y="82326"/>
                </a:lnTo>
                <a:cubicBezTo>
                  <a:pt x="47628" y="82226"/>
                  <a:pt x="47627" y="82126"/>
                  <a:pt x="47627" y="82026"/>
                </a:cubicBezTo>
                <a:cubicBezTo>
                  <a:pt x="47627" y="81877"/>
                  <a:pt x="47628" y="81728"/>
                  <a:pt x="47641" y="81580"/>
                </a:cubicBezTo>
                <a:cubicBezTo>
                  <a:pt x="47640" y="80758"/>
                  <a:pt x="47664" y="79947"/>
                  <a:pt x="47714" y="79153"/>
                </a:cubicBezTo>
                <a:lnTo>
                  <a:pt x="47720" y="78978"/>
                </a:lnTo>
                <a:cubicBezTo>
                  <a:pt x="47721" y="78978"/>
                  <a:pt x="47723" y="78978"/>
                  <a:pt x="47725" y="78976"/>
                </a:cubicBezTo>
                <a:cubicBezTo>
                  <a:pt x="48219" y="69715"/>
                  <a:pt x="50985" y="62345"/>
                  <a:pt x="54517" y="60786"/>
                </a:cubicBezTo>
                <a:lnTo>
                  <a:pt x="54519" y="60756"/>
                </a:lnTo>
                <a:cubicBezTo>
                  <a:pt x="54571" y="60729"/>
                  <a:pt x="54623" y="60705"/>
                  <a:pt x="54678" y="60716"/>
                </a:cubicBezTo>
                <a:cubicBezTo>
                  <a:pt x="54985" y="60570"/>
                  <a:pt x="55299" y="60491"/>
                  <a:pt x="55618" y="60478"/>
                </a:cubicBezTo>
                <a:close/>
                <a:moveTo>
                  <a:pt x="39355" y="60435"/>
                </a:moveTo>
                <a:lnTo>
                  <a:pt x="39523" y="60478"/>
                </a:lnTo>
                <a:cubicBezTo>
                  <a:pt x="39842" y="60491"/>
                  <a:pt x="40156" y="60570"/>
                  <a:pt x="40463" y="60716"/>
                </a:cubicBezTo>
                <a:cubicBezTo>
                  <a:pt x="40518" y="60705"/>
                  <a:pt x="40570" y="60729"/>
                  <a:pt x="40622" y="60756"/>
                </a:cubicBezTo>
                <a:lnTo>
                  <a:pt x="40623" y="60786"/>
                </a:lnTo>
                <a:cubicBezTo>
                  <a:pt x="44155" y="62345"/>
                  <a:pt x="46921" y="69715"/>
                  <a:pt x="47416" y="78976"/>
                </a:cubicBezTo>
                <a:cubicBezTo>
                  <a:pt x="47418" y="78978"/>
                  <a:pt x="47420" y="78978"/>
                  <a:pt x="47421" y="78978"/>
                </a:cubicBezTo>
                <a:lnTo>
                  <a:pt x="47427" y="79153"/>
                </a:lnTo>
                <a:cubicBezTo>
                  <a:pt x="47476" y="79947"/>
                  <a:pt x="47500" y="80758"/>
                  <a:pt x="47500" y="81580"/>
                </a:cubicBezTo>
                <a:cubicBezTo>
                  <a:pt x="47513" y="81728"/>
                  <a:pt x="47514" y="81877"/>
                  <a:pt x="47514" y="82026"/>
                </a:cubicBezTo>
                <a:cubicBezTo>
                  <a:pt x="47514" y="82126"/>
                  <a:pt x="47513" y="82226"/>
                  <a:pt x="47508" y="82326"/>
                </a:cubicBezTo>
                <a:lnTo>
                  <a:pt x="47503" y="82325"/>
                </a:lnTo>
                <a:lnTo>
                  <a:pt x="47503" y="82338"/>
                </a:lnTo>
                <a:lnTo>
                  <a:pt x="47334" y="82295"/>
                </a:lnTo>
                <a:cubicBezTo>
                  <a:pt x="47015" y="82282"/>
                  <a:pt x="46702" y="82203"/>
                  <a:pt x="46395" y="82058"/>
                </a:cubicBezTo>
                <a:cubicBezTo>
                  <a:pt x="46340" y="82069"/>
                  <a:pt x="46288" y="82044"/>
                  <a:pt x="46235" y="82017"/>
                </a:cubicBezTo>
                <a:lnTo>
                  <a:pt x="46234" y="81987"/>
                </a:lnTo>
                <a:cubicBezTo>
                  <a:pt x="42702" y="80428"/>
                  <a:pt x="39936" y="73059"/>
                  <a:pt x="39441" y="63797"/>
                </a:cubicBezTo>
                <a:cubicBezTo>
                  <a:pt x="39439" y="63796"/>
                  <a:pt x="39438" y="63795"/>
                  <a:pt x="39436" y="63795"/>
                </a:cubicBezTo>
                <a:lnTo>
                  <a:pt x="39431" y="63620"/>
                </a:lnTo>
                <a:cubicBezTo>
                  <a:pt x="39381" y="62826"/>
                  <a:pt x="39357" y="62015"/>
                  <a:pt x="39357" y="61193"/>
                </a:cubicBezTo>
                <a:cubicBezTo>
                  <a:pt x="39344" y="61045"/>
                  <a:pt x="39344" y="60896"/>
                  <a:pt x="39344" y="60747"/>
                </a:cubicBezTo>
                <a:lnTo>
                  <a:pt x="39350" y="60447"/>
                </a:lnTo>
                <a:lnTo>
                  <a:pt x="39355" y="60448"/>
                </a:lnTo>
                <a:close/>
                <a:moveTo>
                  <a:pt x="39131" y="60435"/>
                </a:moveTo>
                <a:lnTo>
                  <a:pt x="39131" y="60448"/>
                </a:lnTo>
                <a:lnTo>
                  <a:pt x="39136" y="60447"/>
                </a:lnTo>
                <a:lnTo>
                  <a:pt x="39142" y="60747"/>
                </a:lnTo>
                <a:cubicBezTo>
                  <a:pt x="39142" y="60896"/>
                  <a:pt x="39141" y="61045"/>
                  <a:pt x="39128" y="61193"/>
                </a:cubicBezTo>
                <a:cubicBezTo>
                  <a:pt x="39129" y="62015"/>
                  <a:pt x="39105" y="62826"/>
                  <a:pt x="39055" y="63620"/>
                </a:cubicBezTo>
                <a:lnTo>
                  <a:pt x="39050" y="63795"/>
                </a:lnTo>
                <a:cubicBezTo>
                  <a:pt x="39048" y="63795"/>
                  <a:pt x="39046" y="63796"/>
                  <a:pt x="39045" y="63797"/>
                </a:cubicBezTo>
                <a:cubicBezTo>
                  <a:pt x="38550" y="73059"/>
                  <a:pt x="35784" y="80428"/>
                  <a:pt x="32252" y="81987"/>
                </a:cubicBezTo>
                <a:lnTo>
                  <a:pt x="32251" y="82017"/>
                </a:lnTo>
                <a:cubicBezTo>
                  <a:pt x="32198" y="82044"/>
                  <a:pt x="32146" y="82069"/>
                  <a:pt x="32091" y="82058"/>
                </a:cubicBezTo>
                <a:cubicBezTo>
                  <a:pt x="31784" y="82203"/>
                  <a:pt x="31470" y="82282"/>
                  <a:pt x="31152" y="82295"/>
                </a:cubicBezTo>
                <a:lnTo>
                  <a:pt x="30983" y="82338"/>
                </a:lnTo>
                <a:lnTo>
                  <a:pt x="30983" y="82325"/>
                </a:lnTo>
                <a:lnTo>
                  <a:pt x="30978" y="82326"/>
                </a:lnTo>
                <a:cubicBezTo>
                  <a:pt x="30972" y="82226"/>
                  <a:pt x="30972" y="82126"/>
                  <a:pt x="30972" y="82026"/>
                </a:cubicBezTo>
                <a:cubicBezTo>
                  <a:pt x="30972" y="81877"/>
                  <a:pt x="30973" y="81728"/>
                  <a:pt x="30986" y="81580"/>
                </a:cubicBezTo>
                <a:cubicBezTo>
                  <a:pt x="30985" y="80758"/>
                  <a:pt x="31009" y="79947"/>
                  <a:pt x="31059" y="79153"/>
                </a:cubicBezTo>
                <a:lnTo>
                  <a:pt x="31065" y="78978"/>
                </a:lnTo>
                <a:cubicBezTo>
                  <a:pt x="31066" y="78978"/>
                  <a:pt x="31068" y="78978"/>
                  <a:pt x="31069" y="78976"/>
                </a:cubicBezTo>
                <a:cubicBezTo>
                  <a:pt x="31564" y="69715"/>
                  <a:pt x="34330" y="62345"/>
                  <a:pt x="37862" y="60786"/>
                </a:cubicBezTo>
                <a:lnTo>
                  <a:pt x="37864" y="60756"/>
                </a:lnTo>
                <a:cubicBezTo>
                  <a:pt x="37916" y="60729"/>
                  <a:pt x="37968" y="60705"/>
                  <a:pt x="38023" y="60716"/>
                </a:cubicBezTo>
                <a:cubicBezTo>
                  <a:pt x="38330" y="60570"/>
                  <a:pt x="38644" y="60491"/>
                  <a:pt x="38963" y="60478"/>
                </a:cubicBezTo>
                <a:close/>
                <a:moveTo>
                  <a:pt x="22700" y="60435"/>
                </a:moveTo>
                <a:lnTo>
                  <a:pt x="22868" y="60478"/>
                </a:lnTo>
                <a:cubicBezTo>
                  <a:pt x="23187" y="60491"/>
                  <a:pt x="23501" y="60570"/>
                  <a:pt x="23808" y="60716"/>
                </a:cubicBezTo>
                <a:cubicBezTo>
                  <a:pt x="23862" y="60705"/>
                  <a:pt x="23915" y="60729"/>
                  <a:pt x="23967" y="60756"/>
                </a:cubicBezTo>
                <a:lnTo>
                  <a:pt x="23968" y="60786"/>
                </a:lnTo>
                <a:cubicBezTo>
                  <a:pt x="27500" y="62345"/>
                  <a:pt x="30266" y="69715"/>
                  <a:pt x="30761" y="78976"/>
                </a:cubicBezTo>
                <a:cubicBezTo>
                  <a:pt x="30763" y="78978"/>
                  <a:pt x="30765" y="78978"/>
                  <a:pt x="30766" y="78978"/>
                </a:cubicBezTo>
                <a:lnTo>
                  <a:pt x="30772" y="79153"/>
                </a:lnTo>
                <a:cubicBezTo>
                  <a:pt x="30821" y="79947"/>
                  <a:pt x="30845" y="80758"/>
                  <a:pt x="30845" y="81580"/>
                </a:cubicBezTo>
                <a:cubicBezTo>
                  <a:pt x="30858" y="81728"/>
                  <a:pt x="30859" y="81877"/>
                  <a:pt x="30859" y="82026"/>
                </a:cubicBezTo>
                <a:cubicBezTo>
                  <a:pt x="30859" y="82126"/>
                  <a:pt x="30858" y="82226"/>
                  <a:pt x="30853" y="82326"/>
                </a:cubicBezTo>
                <a:lnTo>
                  <a:pt x="30848" y="82325"/>
                </a:lnTo>
                <a:lnTo>
                  <a:pt x="30848" y="82338"/>
                </a:lnTo>
                <a:lnTo>
                  <a:pt x="30679" y="82295"/>
                </a:lnTo>
                <a:cubicBezTo>
                  <a:pt x="30360" y="82282"/>
                  <a:pt x="30047" y="82203"/>
                  <a:pt x="29740" y="82058"/>
                </a:cubicBezTo>
                <a:cubicBezTo>
                  <a:pt x="29685" y="82069"/>
                  <a:pt x="29632" y="82044"/>
                  <a:pt x="29580" y="82017"/>
                </a:cubicBezTo>
                <a:lnTo>
                  <a:pt x="29579" y="81987"/>
                </a:lnTo>
                <a:cubicBezTo>
                  <a:pt x="26047" y="80428"/>
                  <a:pt x="23281" y="73059"/>
                  <a:pt x="22786" y="63797"/>
                </a:cubicBezTo>
                <a:cubicBezTo>
                  <a:pt x="22784" y="63796"/>
                  <a:pt x="22783" y="63795"/>
                  <a:pt x="22781" y="63795"/>
                </a:cubicBezTo>
                <a:lnTo>
                  <a:pt x="22776" y="63620"/>
                </a:lnTo>
                <a:cubicBezTo>
                  <a:pt x="22726" y="62826"/>
                  <a:pt x="22702" y="62015"/>
                  <a:pt x="22702" y="61193"/>
                </a:cubicBezTo>
                <a:cubicBezTo>
                  <a:pt x="22689" y="61045"/>
                  <a:pt x="22689" y="60896"/>
                  <a:pt x="22689" y="60747"/>
                </a:cubicBezTo>
                <a:lnTo>
                  <a:pt x="22695" y="60447"/>
                </a:lnTo>
                <a:lnTo>
                  <a:pt x="22700" y="60448"/>
                </a:lnTo>
                <a:close/>
                <a:moveTo>
                  <a:pt x="22476" y="60435"/>
                </a:moveTo>
                <a:lnTo>
                  <a:pt x="22476" y="60448"/>
                </a:lnTo>
                <a:lnTo>
                  <a:pt x="22481" y="60447"/>
                </a:lnTo>
                <a:lnTo>
                  <a:pt x="22487" y="60747"/>
                </a:lnTo>
                <a:cubicBezTo>
                  <a:pt x="22487" y="60896"/>
                  <a:pt x="22486" y="61045"/>
                  <a:pt x="22473" y="61193"/>
                </a:cubicBezTo>
                <a:cubicBezTo>
                  <a:pt x="22474" y="62015"/>
                  <a:pt x="22450" y="62826"/>
                  <a:pt x="22400" y="63620"/>
                </a:cubicBezTo>
                <a:lnTo>
                  <a:pt x="22395" y="63795"/>
                </a:lnTo>
                <a:cubicBezTo>
                  <a:pt x="22393" y="63795"/>
                  <a:pt x="22391" y="63796"/>
                  <a:pt x="22390" y="63797"/>
                </a:cubicBezTo>
                <a:cubicBezTo>
                  <a:pt x="21895" y="73059"/>
                  <a:pt x="19129" y="80428"/>
                  <a:pt x="15597" y="81987"/>
                </a:cubicBezTo>
                <a:lnTo>
                  <a:pt x="15596" y="82017"/>
                </a:lnTo>
                <a:cubicBezTo>
                  <a:pt x="15543" y="82044"/>
                  <a:pt x="15491" y="82069"/>
                  <a:pt x="15436" y="82058"/>
                </a:cubicBezTo>
                <a:cubicBezTo>
                  <a:pt x="15129" y="82203"/>
                  <a:pt x="14815" y="82282"/>
                  <a:pt x="14497" y="82295"/>
                </a:cubicBezTo>
                <a:lnTo>
                  <a:pt x="14328" y="82338"/>
                </a:lnTo>
                <a:lnTo>
                  <a:pt x="14328" y="82325"/>
                </a:lnTo>
                <a:lnTo>
                  <a:pt x="14323" y="82326"/>
                </a:lnTo>
                <a:cubicBezTo>
                  <a:pt x="14317" y="82226"/>
                  <a:pt x="14317" y="82126"/>
                  <a:pt x="14317" y="82026"/>
                </a:cubicBezTo>
                <a:cubicBezTo>
                  <a:pt x="14317" y="81877"/>
                  <a:pt x="14318" y="81728"/>
                  <a:pt x="14331" y="81580"/>
                </a:cubicBezTo>
                <a:cubicBezTo>
                  <a:pt x="14330" y="80758"/>
                  <a:pt x="14354" y="79947"/>
                  <a:pt x="14404" y="79153"/>
                </a:cubicBezTo>
                <a:lnTo>
                  <a:pt x="14409" y="78978"/>
                </a:lnTo>
                <a:cubicBezTo>
                  <a:pt x="14411" y="78978"/>
                  <a:pt x="14413" y="78978"/>
                  <a:pt x="14414" y="78976"/>
                </a:cubicBezTo>
                <a:cubicBezTo>
                  <a:pt x="14909" y="69715"/>
                  <a:pt x="17675" y="62345"/>
                  <a:pt x="21207" y="60786"/>
                </a:cubicBezTo>
                <a:lnTo>
                  <a:pt x="21209" y="60756"/>
                </a:lnTo>
                <a:cubicBezTo>
                  <a:pt x="21261" y="60729"/>
                  <a:pt x="21313" y="60705"/>
                  <a:pt x="21368" y="60716"/>
                </a:cubicBezTo>
                <a:cubicBezTo>
                  <a:pt x="21675" y="60570"/>
                  <a:pt x="21989" y="60491"/>
                  <a:pt x="22308" y="60478"/>
                </a:cubicBezTo>
                <a:close/>
                <a:moveTo>
                  <a:pt x="6045" y="60435"/>
                </a:moveTo>
                <a:lnTo>
                  <a:pt x="6213" y="60478"/>
                </a:lnTo>
                <a:cubicBezTo>
                  <a:pt x="6532" y="60491"/>
                  <a:pt x="6846" y="60570"/>
                  <a:pt x="7153" y="60716"/>
                </a:cubicBezTo>
                <a:cubicBezTo>
                  <a:pt x="7207" y="60705"/>
                  <a:pt x="7260" y="60729"/>
                  <a:pt x="7312" y="60756"/>
                </a:cubicBezTo>
                <a:lnTo>
                  <a:pt x="7313" y="60786"/>
                </a:lnTo>
                <a:cubicBezTo>
                  <a:pt x="10845" y="62345"/>
                  <a:pt x="13611" y="69715"/>
                  <a:pt x="14106" y="78976"/>
                </a:cubicBezTo>
                <a:cubicBezTo>
                  <a:pt x="14108" y="78978"/>
                  <a:pt x="14110" y="78978"/>
                  <a:pt x="14111" y="78978"/>
                </a:cubicBezTo>
                <a:lnTo>
                  <a:pt x="14117" y="79153"/>
                </a:lnTo>
                <a:cubicBezTo>
                  <a:pt x="14166" y="79947"/>
                  <a:pt x="14190" y="80758"/>
                  <a:pt x="14190" y="81580"/>
                </a:cubicBezTo>
                <a:cubicBezTo>
                  <a:pt x="14203" y="81728"/>
                  <a:pt x="14204" y="81877"/>
                  <a:pt x="14204" y="82026"/>
                </a:cubicBezTo>
                <a:cubicBezTo>
                  <a:pt x="14204" y="82126"/>
                  <a:pt x="14203" y="82226"/>
                  <a:pt x="14198" y="82326"/>
                </a:cubicBezTo>
                <a:lnTo>
                  <a:pt x="14193" y="82325"/>
                </a:lnTo>
                <a:lnTo>
                  <a:pt x="14193" y="82338"/>
                </a:lnTo>
                <a:lnTo>
                  <a:pt x="14024" y="82295"/>
                </a:lnTo>
                <a:cubicBezTo>
                  <a:pt x="13705" y="82282"/>
                  <a:pt x="13392" y="82203"/>
                  <a:pt x="13085" y="82058"/>
                </a:cubicBezTo>
                <a:cubicBezTo>
                  <a:pt x="13030" y="82069"/>
                  <a:pt x="12977" y="82044"/>
                  <a:pt x="12925" y="82017"/>
                </a:cubicBezTo>
                <a:lnTo>
                  <a:pt x="12924" y="81987"/>
                </a:lnTo>
                <a:cubicBezTo>
                  <a:pt x="9392" y="80428"/>
                  <a:pt x="6626" y="73059"/>
                  <a:pt x="6131" y="63797"/>
                </a:cubicBezTo>
                <a:cubicBezTo>
                  <a:pt x="6129" y="63796"/>
                  <a:pt x="6128" y="63795"/>
                  <a:pt x="6126" y="63795"/>
                </a:cubicBezTo>
                <a:lnTo>
                  <a:pt x="6121" y="63620"/>
                </a:lnTo>
                <a:cubicBezTo>
                  <a:pt x="6071" y="62826"/>
                  <a:pt x="6047" y="62015"/>
                  <a:pt x="6047" y="61193"/>
                </a:cubicBezTo>
                <a:cubicBezTo>
                  <a:pt x="6034" y="61045"/>
                  <a:pt x="6034" y="60896"/>
                  <a:pt x="6034" y="60747"/>
                </a:cubicBezTo>
                <a:lnTo>
                  <a:pt x="6040" y="60447"/>
                </a:lnTo>
                <a:lnTo>
                  <a:pt x="6045" y="60448"/>
                </a:lnTo>
                <a:close/>
                <a:moveTo>
                  <a:pt x="5821" y="60435"/>
                </a:moveTo>
                <a:lnTo>
                  <a:pt x="5821" y="60448"/>
                </a:lnTo>
                <a:lnTo>
                  <a:pt x="5826" y="60447"/>
                </a:lnTo>
                <a:lnTo>
                  <a:pt x="5832" y="60747"/>
                </a:lnTo>
                <a:cubicBezTo>
                  <a:pt x="5832" y="60896"/>
                  <a:pt x="5831" y="61045"/>
                  <a:pt x="5818" y="61193"/>
                </a:cubicBezTo>
                <a:cubicBezTo>
                  <a:pt x="5819" y="62015"/>
                  <a:pt x="5795" y="62826"/>
                  <a:pt x="5745" y="63620"/>
                </a:cubicBezTo>
                <a:lnTo>
                  <a:pt x="5740" y="63795"/>
                </a:lnTo>
                <a:cubicBezTo>
                  <a:pt x="5738" y="63795"/>
                  <a:pt x="5736" y="63796"/>
                  <a:pt x="5735" y="63797"/>
                </a:cubicBezTo>
                <a:cubicBezTo>
                  <a:pt x="5291" y="72107"/>
                  <a:pt x="3018" y="78895"/>
                  <a:pt x="0" y="81288"/>
                </a:cubicBezTo>
                <a:lnTo>
                  <a:pt x="0" y="77815"/>
                </a:lnTo>
                <a:cubicBezTo>
                  <a:pt x="2256" y="75641"/>
                  <a:pt x="3958" y="70512"/>
                  <a:pt x="4421" y="64236"/>
                </a:cubicBezTo>
                <a:cubicBezTo>
                  <a:pt x="2548" y="65309"/>
                  <a:pt x="960" y="68335"/>
                  <a:pt x="0" y="72475"/>
                </a:cubicBezTo>
                <a:lnTo>
                  <a:pt x="0" y="67047"/>
                </a:lnTo>
                <a:cubicBezTo>
                  <a:pt x="1195" y="63821"/>
                  <a:pt x="2777" y="61570"/>
                  <a:pt x="4552" y="60786"/>
                </a:cubicBezTo>
                <a:lnTo>
                  <a:pt x="4554" y="60756"/>
                </a:lnTo>
                <a:cubicBezTo>
                  <a:pt x="4606" y="60729"/>
                  <a:pt x="4658" y="60705"/>
                  <a:pt x="4713" y="60716"/>
                </a:cubicBezTo>
                <a:cubicBezTo>
                  <a:pt x="5020" y="60570"/>
                  <a:pt x="5334" y="60491"/>
                  <a:pt x="5653" y="60478"/>
                </a:cubicBezTo>
                <a:close/>
                <a:moveTo>
                  <a:pt x="112723" y="42206"/>
                </a:moveTo>
                <a:cubicBezTo>
                  <a:pt x="110014" y="43747"/>
                  <a:pt x="107899" y="49340"/>
                  <a:pt x="107375" y="56395"/>
                </a:cubicBezTo>
                <a:cubicBezTo>
                  <a:pt x="110084" y="54855"/>
                  <a:pt x="112198" y="49261"/>
                  <a:pt x="112723" y="42206"/>
                </a:cubicBezTo>
                <a:close/>
                <a:moveTo>
                  <a:pt x="99003" y="42206"/>
                </a:moveTo>
                <a:cubicBezTo>
                  <a:pt x="99528" y="49261"/>
                  <a:pt x="101642" y="54855"/>
                  <a:pt x="104351" y="56395"/>
                </a:cubicBezTo>
                <a:cubicBezTo>
                  <a:pt x="103827" y="49340"/>
                  <a:pt x="101712" y="43747"/>
                  <a:pt x="99003" y="42206"/>
                </a:cubicBezTo>
                <a:close/>
                <a:moveTo>
                  <a:pt x="96068" y="42206"/>
                </a:moveTo>
                <a:cubicBezTo>
                  <a:pt x="93359" y="43747"/>
                  <a:pt x="91244" y="49340"/>
                  <a:pt x="90720" y="56395"/>
                </a:cubicBezTo>
                <a:cubicBezTo>
                  <a:pt x="93429" y="54855"/>
                  <a:pt x="95543" y="49261"/>
                  <a:pt x="96068" y="42206"/>
                </a:cubicBezTo>
                <a:close/>
                <a:moveTo>
                  <a:pt x="82348" y="42206"/>
                </a:moveTo>
                <a:cubicBezTo>
                  <a:pt x="82873" y="49261"/>
                  <a:pt x="84987" y="54855"/>
                  <a:pt x="87696" y="56395"/>
                </a:cubicBezTo>
                <a:cubicBezTo>
                  <a:pt x="87172" y="49340"/>
                  <a:pt x="85057" y="43747"/>
                  <a:pt x="82348" y="42206"/>
                </a:cubicBezTo>
                <a:close/>
                <a:moveTo>
                  <a:pt x="79413" y="42206"/>
                </a:moveTo>
                <a:cubicBezTo>
                  <a:pt x="76704" y="43747"/>
                  <a:pt x="74589" y="49340"/>
                  <a:pt x="74065" y="56395"/>
                </a:cubicBezTo>
                <a:cubicBezTo>
                  <a:pt x="76774" y="54855"/>
                  <a:pt x="78888" y="49261"/>
                  <a:pt x="79413" y="42206"/>
                </a:cubicBezTo>
                <a:close/>
                <a:moveTo>
                  <a:pt x="65693" y="42206"/>
                </a:moveTo>
                <a:cubicBezTo>
                  <a:pt x="66218" y="49261"/>
                  <a:pt x="68332" y="54855"/>
                  <a:pt x="71041" y="56395"/>
                </a:cubicBezTo>
                <a:cubicBezTo>
                  <a:pt x="70517" y="49340"/>
                  <a:pt x="68402" y="43747"/>
                  <a:pt x="65693" y="42206"/>
                </a:cubicBezTo>
                <a:close/>
                <a:moveTo>
                  <a:pt x="62757" y="42206"/>
                </a:moveTo>
                <a:cubicBezTo>
                  <a:pt x="60049" y="43747"/>
                  <a:pt x="57934" y="49340"/>
                  <a:pt x="57410" y="56395"/>
                </a:cubicBezTo>
                <a:cubicBezTo>
                  <a:pt x="60119" y="54855"/>
                  <a:pt x="62233" y="49261"/>
                  <a:pt x="62757" y="42206"/>
                </a:cubicBezTo>
                <a:close/>
                <a:moveTo>
                  <a:pt x="49038" y="42206"/>
                </a:moveTo>
                <a:cubicBezTo>
                  <a:pt x="49563" y="49261"/>
                  <a:pt x="51677" y="54855"/>
                  <a:pt x="54386" y="56395"/>
                </a:cubicBezTo>
                <a:cubicBezTo>
                  <a:pt x="53862" y="49340"/>
                  <a:pt x="51747" y="43747"/>
                  <a:pt x="49038" y="42206"/>
                </a:cubicBezTo>
                <a:close/>
                <a:moveTo>
                  <a:pt x="46102" y="42206"/>
                </a:moveTo>
                <a:cubicBezTo>
                  <a:pt x="43394" y="43747"/>
                  <a:pt x="41279" y="49340"/>
                  <a:pt x="40755" y="56395"/>
                </a:cubicBezTo>
                <a:cubicBezTo>
                  <a:pt x="43463" y="54855"/>
                  <a:pt x="45578" y="49261"/>
                  <a:pt x="46102" y="42206"/>
                </a:cubicBezTo>
                <a:close/>
                <a:moveTo>
                  <a:pt x="32383" y="42206"/>
                </a:moveTo>
                <a:cubicBezTo>
                  <a:pt x="32908" y="49261"/>
                  <a:pt x="35022" y="54855"/>
                  <a:pt x="37731" y="56395"/>
                </a:cubicBezTo>
                <a:cubicBezTo>
                  <a:pt x="37206" y="49340"/>
                  <a:pt x="35092" y="43747"/>
                  <a:pt x="32383" y="42206"/>
                </a:cubicBezTo>
                <a:close/>
                <a:moveTo>
                  <a:pt x="29447" y="42206"/>
                </a:moveTo>
                <a:cubicBezTo>
                  <a:pt x="26739" y="43747"/>
                  <a:pt x="24624" y="49340"/>
                  <a:pt x="24100" y="56395"/>
                </a:cubicBezTo>
                <a:cubicBezTo>
                  <a:pt x="26808" y="54855"/>
                  <a:pt x="28923" y="49261"/>
                  <a:pt x="29447" y="42206"/>
                </a:cubicBezTo>
                <a:close/>
                <a:moveTo>
                  <a:pt x="15728" y="42206"/>
                </a:moveTo>
                <a:cubicBezTo>
                  <a:pt x="16253" y="49261"/>
                  <a:pt x="18367" y="54855"/>
                  <a:pt x="21076" y="56395"/>
                </a:cubicBezTo>
                <a:cubicBezTo>
                  <a:pt x="20551" y="49340"/>
                  <a:pt x="18437" y="43747"/>
                  <a:pt x="15728" y="42206"/>
                </a:cubicBezTo>
                <a:close/>
                <a:moveTo>
                  <a:pt x="12792" y="42206"/>
                </a:moveTo>
                <a:cubicBezTo>
                  <a:pt x="10084" y="43747"/>
                  <a:pt x="7969" y="49340"/>
                  <a:pt x="7445" y="56395"/>
                </a:cubicBezTo>
                <a:cubicBezTo>
                  <a:pt x="10153" y="54855"/>
                  <a:pt x="12268" y="49261"/>
                  <a:pt x="12792" y="42206"/>
                </a:cubicBezTo>
                <a:close/>
                <a:moveTo>
                  <a:pt x="0" y="39477"/>
                </a:moveTo>
                <a:cubicBezTo>
                  <a:pt x="3018" y="41851"/>
                  <a:pt x="5291" y="48585"/>
                  <a:pt x="5735" y="56831"/>
                </a:cubicBezTo>
                <a:cubicBezTo>
                  <a:pt x="5736" y="56832"/>
                  <a:pt x="5738" y="56832"/>
                  <a:pt x="5740" y="56832"/>
                </a:cubicBezTo>
                <a:lnTo>
                  <a:pt x="5745" y="57006"/>
                </a:lnTo>
                <a:cubicBezTo>
                  <a:pt x="5795" y="57794"/>
                  <a:pt x="5819" y="58598"/>
                  <a:pt x="5818" y="59414"/>
                </a:cubicBezTo>
                <a:cubicBezTo>
                  <a:pt x="5831" y="59561"/>
                  <a:pt x="5832" y="59708"/>
                  <a:pt x="5832" y="59856"/>
                </a:cubicBezTo>
                <a:cubicBezTo>
                  <a:pt x="5832" y="59956"/>
                  <a:pt x="5832" y="60055"/>
                  <a:pt x="5826" y="60154"/>
                </a:cubicBezTo>
                <a:lnTo>
                  <a:pt x="5821" y="60153"/>
                </a:lnTo>
                <a:lnTo>
                  <a:pt x="5821" y="60166"/>
                </a:lnTo>
                <a:lnTo>
                  <a:pt x="5652" y="60124"/>
                </a:lnTo>
                <a:cubicBezTo>
                  <a:pt x="5334" y="60110"/>
                  <a:pt x="5020" y="60032"/>
                  <a:pt x="4713" y="59888"/>
                </a:cubicBezTo>
                <a:cubicBezTo>
                  <a:pt x="4658" y="59899"/>
                  <a:pt x="4606" y="59874"/>
                  <a:pt x="4554" y="59848"/>
                </a:cubicBezTo>
                <a:lnTo>
                  <a:pt x="4552" y="59818"/>
                </a:lnTo>
                <a:cubicBezTo>
                  <a:pt x="2777" y="59040"/>
                  <a:pt x="1195" y="56806"/>
                  <a:pt x="0" y="53606"/>
                </a:cubicBezTo>
                <a:lnTo>
                  <a:pt x="0" y="48221"/>
                </a:lnTo>
                <a:cubicBezTo>
                  <a:pt x="960" y="52329"/>
                  <a:pt x="2548" y="55330"/>
                  <a:pt x="4421" y="56395"/>
                </a:cubicBezTo>
                <a:cubicBezTo>
                  <a:pt x="3958" y="50168"/>
                  <a:pt x="2256" y="45080"/>
                  <a:pt x="0" y="42923"/>
                </a:cubicBezTo>
                <a:close/>
                <a:moveTo>
                  <a:pt x="114258" y="38435"/>
                </a:moveTo>
                <a:lnTo>
                  <a:pt x="114427" y="38477"/>
                </a:lnTo>
                <a:cubicBezTo>
                  <a:pt x="114745" y="38491"/>
                  <a:pt x="115059" y="38569"/>
                  <a:pt x="115366" y="38713"/>
                </a:cubicBezTo>
                <a:cubicBezTo>
                  <a:pt x="115421" y="38702"/>
                  <a:pt x="115473" y="38727"/>
                  <a:pt x="115526" y="38753"/>
                </a:cubicBezTo>
                <a:lnTo>
                  <a:pt x="115527" y="38783"/>
                </a:lnTo>
                <a:cubicBezTo>
                  <a:pt x="117264" y="39544"/>
                  <a:pt x="118816" y="41700"/>
                  <a:pt x="120000" y="44798"/>
                </a:cubicBezTo>
                <a:lnTo>
                  <a:pt x="120000" y="50048"/>
                </a:lnTo>
                <a:cubicBezTo>
                  <a:pt x="119032" y="46110"/>
                  <a:pt x="117480" y="43242"/>
                  <a:pt x="115658" y="42207"/>
                </a:cubicBezTo>
                <a:cubicBezTo>
                  <a:pt x="116116" y="48360"/>
                  <a:pt x="117783" y="53401"/>
                  <a:pt x="120000" y="55607"/>
                </a:cubicBezTo>
                <a:lnTo>
                  <a:pt x="120000" y="59072"/>
                </a:lnTo>
                <a:cubicBezTo>
                  <a:pt x="117022" y="56632"/>
                  <a:pt x="114785" y="49944"/>
                  <a:pt x="114345" y="41771"/>
                </a:cubicBezTo>
                <a:cubicBezTo>
                  <a:pt x="114343" y="41769"/>
                  <a:pt x="114341" y="41769"/>
                  <a:pt x="114340" y="41769"/>
                </a:cubicBezTo>
                <a:lnTo>
                  <a:pt x="114334" y="41595"/>
                </a:lnTo>
                <a:cubicBezTo>
                  <a:pt x="114285" y="40807"/>
                  <a:pt x="114260" y="40003"/>
                  <a:pt x="114261" y="39187"/>
                </a:cubicBezTo>
                <a:cubicBezTo>
                  <a:pt x="114248" y="39040"/>
                  <a:pt x="114247" y="38893"/>
                  <a:pt x="114247" y="38745"/>
                </a:cubicBezTo>
                <a:lnTo>
                  <a:pt x="114253" y="38447"/>
                </a:lnTo>
                <a:lnTo>
                  <a:pt x="114258" y="38448"/>
                </a:lnTo>
                <a:close/>
                <a:moveTo>
                  <a:pt x="114123" y="38435"/>
                </a:moveTo>
                <a:lnTo>
                  <a:pt x="114123" y="38448"/>
                </a:lnTo>
                <a:lnTo>
                  <a:pt x="114128" y="38447"/>
                </a:lnTo>
                <a:lnTo>
                  <a:pt x="114134" y="38745"/>
                </a:lnTo>
                <a:cubicBezTo>
                  <a:pt x="114134" y="38893"/>
                  <a:pt x="114133" y="39040"/>
                  <a:pt x="114120" y="39187"/>
                </a:cubicBezTo>
                <a:cubicBezTo>
                  <a:pt x="114121" y="40003"/>
                  <a:pt x="114096" y="40807"/>
                  <a:pt x="114047" y="41595"/>
                </a:cubicBezTo>
                <a:lnTo>
                  <a:pt x="114041" y="41769"/>
                </a:lnTo>
                <a:cubicBezTo>
                  <a:pt x="114040" y="41769"/>
                  <a:pt x="114038" y="41769"/>
                  <a:pt x="114036" y="41771"/>
                </a:cubicBezTo>
                <a:cubicBezTo>
                  <a:pt x="113542" y="50959"/>
                  <a:pt x="110775" y="58271"/>
                  <a:pt x="107243" y="59818"/>
                </a:cubicBezTo>
                <a:lnTo>
                  <a:pt x="107242" y="59848"/>
                </a:lnTo>
                <a:cubicBezTo>
                  <a:pt x="107190" y="59874"/>
                  <a:pt x="107138" y="59899"/>
                  <a:pt x="107083" y="59888"/>
                </a:cubicBezTo>
                <a:cubicBezTo>
                  <a:pt x="106776" y="60032"/>
                  <a:pt x="106462" y="60110"/>
                  <a:pt x="106143" y="60124"/>
                </a:cubicBezTo>
                <a:lnTo>
                  <a:pt x="105975" y="60166"/>
                </a:lnTo>
                <a:lnTo>
                  <a:pt x="105975" y="60153"/>
                </a:lnTo>
                <a:lnTo>
                  <a:pt x="105970" y="60154"/>
                </a:lnTo>
                <a:cubicBezTo>
                  <a:pt x="105964" y="60055"/>
                  <a:pt x="105964" y="59956"/>
                  <a:pt x="105964" y="59856"/>
                </a:cubicBezTo>
                <a:cubicBezTo>
                  <a:pt x="105964" y="59708"/>
                  <a:pt x="105965" y="59561"/>
                  <a:pt x="105977" y="59414"/>
                </a:cubicBezTo>
                <a:cubicBezTo>
                  <a:pt x="105977" y="58598"/>
                  <a:pt x="106001" y="57794"/>
                  <a:pt x="106051" y="57006"/>
                </a:cubicBezTo>
                <a:lnTo>
                  <a:pt x="106056" y="56832"/>
                </a:lnTo>
                <a:cubicBezTo>
                  <a:pt x="106058" y="56832"/>
                  <a:pt x="106060" y="56832"/>
                  <a:pt x="106061" y="56831"/>
                </a:cubicBezTo>
                <a:cubicBezTo>
                  <a:pt x="106556" y="47642"/>
                  <a:pt x="109322" y="40330"/>
                  <a:pt x="112854" y="38783"/>
                </a:cubicBezTo>
                <a:lnTo>
                  <a:pt x="112855" y="38753"/>
                </a:lnTo>
                <a:cubicBezTo>
                  <a:pt x="112908" y="38727"/>
                  <a:pt x="112960" y="38702"/>
                  <a:pt x="113015" y="38713"/>
                </a:cubicBezTo>
                <a:cubicBezTo>
                  <a:pt x="113322" y="38569"/>
                  <a:pt x="113636" y="38491"/>
                  <a:pt x="113955" y="38477"/>
                </a:cubicBezTo>
                <a:close/>
                <a:moveTo>
                  <a:pt x="97603" y="38435"/>
                </a:moveTo>
                <a:lnTo>
                  <a:pt x="97772" y="38477"/>
                </a:lnTo>
                <a:cubicBezTo>
                  <a:pt x="98090" y="38491"/>
                  <a:pt x="98404" y="38569"/>
                  <a:pt x="98711" y="38713"/>
                </a:cubicBezTo>
                <a:cubicBezTo>
                  <a:pt x="98766" y="38702"/>
                  <a:pt x="98818" y="38727"/>
                  <a:pt x="98871" y="38753"/>
                </a:cubicBezTo>
                <a:lnTo>
                  <a:pt x="98872" y="38783"/>
                </a:lnTo>
                <a:cubicBezTo>
                  <a:pt x="102404" y="40330"/>
                  <a:pt x="105170" y="47642"/>
                  <a:pt x="105665" y="56831"/>
                </a:cubicBezTo>
                <a:cubicBezTo>
                  <a:pt x="105666" y="56832"/>
                  <a:pt x="105668" y="56832"/>
                  <a:pt x="105670" y="56832"/>
                </a:cubicBezTo>
                <a:lnTo>
                  <a:pt x="105675" y="57006"/>
                </a:lnTo>
                <a:cubicBezTo>
                  <a:pt x="105725" y="57794"/>
                  <a:pt x="105749" y="58598"/>
                  <a:pt x="105749" y="59414"/>
                </a:cubicBezTo>
                <a:cubicBezTo>
                  <a:pt x="105761" y="59561"/>
                  <a:pt x="105762" y="59708"/>
                  <a:pt x="105762" y="59856"/>
                </a:cubicBezTo>
                <a:cubicBezTo>
                  <a:pt x="105762" y="59956"/>
                  <a:pt x="105762" y="60055"/>
                  <a:pt x="105756" y="60154"/>
                </a:cubicBezTo>
                <a:lnTo>
                  <a:pt x="105751" y="60153"/>
                </a:lnTo>
                <a:lnTo>
                  <a:pt x="105751" y="60166"/>
                </a:lnTo>
                <a:lnTo>
                  <a:pt x="105583" y="60124"/>
                </a:lnTo>
                <a:cubicBezTo>
                  <a:pt x="105264" y="60110"/>
                  <a:pt x="104950" y="60032"/>
                  <a:pt x="104643" y="59888"/>
                </a:cubicBezTo>
                <a:cubicBezTo>
                  <a:pt x="104588" y="59899"/>
                  <a:pt x="104536" y="59874"/>
                  <a:pt x="104484" y="59848"/>
                </a:cubicBezTo>
                <a:lnTo>
                  <a:pt x="104483" y="59818"/>
                </a:lnTo>
                <a:cubicBezTo>
                  <a:pt x="100951" y="58271"/>
                  <a:pt x="98184" y="50959"/>
                  <a:pt x="97690" y="41771"/>
                </a:cubicBezTo>
                <a:cubicBezTo>
                  <a:pt x="97688" y="41769"/>
                  <a:pt x="97686" y="41769"/>
                  <a:pt x="97685" y="41769"/>
                </a:cubicBezTo>
                <a:lnTo>
                  <a:pt x="97679" y="41595"/>
                </a:lnTo>
                <a:cubicBezTo>
                  <a:pt x="97630" y="40807"/>
                  <a:pt x="97605" y="40003"/>
                  <a:pt x="97606" y="39187"/>
                </a:cubicBezTo>
                <a:cubicBezTo>
                  <a:pt x="97593" y="39040"/>
                  <a:pt x="97592" y="38893"/>
                  <a:pt x="97592" y="38745"/>
                </a:cubicBezTo>
                <a:lnTo>
                  <a:pt x="97598" y="38447"/>
                </a:lnTo>
                <a:lnTo>
                  <a:pt x="97603" y="38448"/>
                </a:lnTo>
                <a:close/>
                <a:moveTo>
                  <a:pt x="97468" y="38435"/>
                </a:moveTo>
                <a:lnTo>
                  <a:pt x="97468" y="38448"/>
                </a:lnTo>
                <a:lnTo>
                  <a:pt x="97473" y="38447"/>
                </a:lnTo>
                <a:lnTo>
                  <a:pt x="97479" y="38745"/>
                </a:lnTo>
                <a:cubicBezTo>
                  <a:pt x="97479" y="38893"/>
                  <a:pt x="97478" y="39040"/>
                  <a:pt x="97465" y="39187"/>
                </a:cubicBezTo>
                <a:cubicBezTo>
                  <a:pt x="97466" y="40003"/>
                  <a:pt x="97441" y="40807"/>
                  <a:pt x="97392" y="41595"/>
                </a:cubicBezTo>
                <a:lnTo>
                  <a:pt x="97386" y="41769"/>
                </a:lnTo>
                <a:cubicBezTo>
                  <a:pt x="97385" y="41769"/>
                  <a:pt x="97383" y="41769"/>
                  <a:pt x="97381" y="41771"/>
                </a:cubicBezTo>
                <a:cubicBezTo>
                  <a:pt x="96887" y="50959"/>
                  <a:pt x="94120" y="58271"/>
                  <a:pt x="90588" y="59818"/>
                </a:cubicBezTo>
                <a:lnTo>
                  <a:pt x="90587" y="59848"/>
                </a:lnTo>
                <a:cubicBezTo>
                  <a:pt x="90535" y="59874"/>
                  <a:pt x="90483" y="59899"/>
                  <a:pt x="90428" y="59888"/>
                </a:cubicBezTo>
                <a:cubicBezTo>
                  <a:pt x="90121" y="60032"/>
                  <a:pt x="89807" y="60110"/>
                  <a:pt x="89488" y="60124"/>
                </a:cubicBezTo>
                <a:lnTo>
                  <a:pt x="89320" y="60166"/>
                </a:lnTo>
                <a:lnTo>
                  <a:pt x="89320" y="60153"/>
                </a:lnTo>
                <a:lnTo>
                  <a:pt x="89315" y="60154"/>
                </a:lnTo>
                <a:cubicBezTo>
                  <a:pt x="89309" y="60055"/>
                  <a:pt x="89309" y="59956"/>
                  <a:pt x="89309" y="59856"/>
                </a:cubicBezTo>
                <a:cubicBezTo>
                  <a:pt x="89309" y="59708"/>
                  <a:pt x="89310" y="59561"/>
                  <a:pt x="89322" y="59414"/>
                </a:cubicBezTo>
                <a:cubicBezTo>
                  <a:pt x="89322" y="58598"/>
                  <a:pt x="89346" y="57794"/>
                  <a:pt x="89396" y="57006"/>
                </a:cubicBezTo>
                <a:lnTo>
                  <a:pt x="89401" y="56832"/>
                </a:lnTo>
                <a:cubicBezTo>
                  <a:pt x="89403" y="56832"/>
                  <a:pt x="89405" y="56832"/>
                  <a:pt x="89406" y="56831"/>
                </a:cubicBezTo>
                <a:cubicBezTo>
                  <a:pt x="89901" y="47642"/>
                  <a:pt x="92667" y="40330"/>
                  <a:pt x="96199" y="38783"/>
                </a:cubicBezTo>
                <a:lnTo>
                  <a:pt x="96200" y="38753"/>
                </a:lnTo>
                <a:cubicBezTo>
                  <a:pt x="96253" y="38727"/>
                  <a:pt x="96305" y="38702"/>
                  <a:pt x="96360" y="38713"/>
                </a:cubicBezTo>
                <a:cubicBezTo>
                  <a:pt x="96667" y="38569"/>
                  <a:pt x="96981" y="38491"/>
                  <a:pt x="97299" y="38477"/>
                </a:cubicBezTo>
                <a:close/>
                <a:moveTo>
                  <a:pt x="80948" y="38435"/>
                </a:moveTo>
                <a:lnTo>
                  <a:pt x="81117" y="38477"/>
                </a:lnTo>
                <a:cubicBezTo>
                  <a:pt x="81435" y="38491"/>
                  <a:pt x="81749" y="38569"/>
                  <a:pt x="82056" y="38713"/>
                </a:cubicBezTo>
                <a:cubicBezTo>
                  <a:pt x="82111" y="38702"/>
                  <a:pt x="82163" y="38727"/>
                  <a:pt x="82216" y="38753"/>
                </a:cubicBezTo>
                <a:lnTo>
                  <a:pt x="82217" y="38783"/>
                </a:lnTo>
                <a:cubicBezTo>
                  <a:pt x="85749" y="40330"/>
                  <a:pt x="88515" y="47642"/>
                  <a:pt x="89010" y="56831"/>
                </a:cubicBezTo>
                <a:cubicBezTo>
                  <a:pt x="89011" y="56832"/>
                  <a:pt x="89013" y="56832"/>
                  <a:pt x="89015" y="56832"/>
                </a:cubicBezTo>
                <a:lnTo>
                  <a:pt x="89020" y="57006"/>
                </a:lnTo>
                <a:cubicBezTo>
                  <a:pt x="89070" y="57794"/>
                  <a:pt x="89094" y="58598"/>
                  <a:pt x="89094" y="59414"/>
                </a:cubicBezTo>
                <a:cubicBezTo>
                  <a:pt x="89106" y="59561"/>
                  <a:pt x="89107" y="59708"/>
                  <a:pt x="89107" y="59856"/>
                </a:cubicBezTo>
                <a:cubicBezTo>
                  <a:pt x="89107" y="59956"/>
                  <a:pt x="89107" y="60055"/>
                  <a:pt x="89101" y="60154"/>
                </a:cubicBezTo>
                <a:lnTo>
                  <a:pt x="89096" y="60153"/>
                </a:lnTo>
                <a:lnTo>
                  <a:pt x="89096" y="60166"/>
                </a:lnTo>
                <a:lnTo>
                  <a:pt x="88928" y="60124"/>
                </a:lnTo>
                <a:cubicBezTo>
                  <a:pt x="88609" y="60110"/>
                  <a:pt x="88295" y="60032"/>
                  <a:pt x="87988" y="59888"/>
                </a:cubicBezTo>
                <a:cubicBezTo>
                  <a:pt x="87933" y="59899"/>
                  <a:pt x="87881" y="59874"/>
                  <a:pt x="87829" y="59848"/>
                </a:cubicBezTo>
                <a:lnTo>
                  <a:pt x="87828" y="59818"/>
                </a:lnTo>
                <a:cubicBezTo>
                  <a:pt x="84296" y="58271"/>
                  <a:pt x="81529" y="50959"/>
                  <a:pt x="81035" y="41771"/>
                </a:cubicBezTo>
                <a:cubicBezTo>
                  <a:pt x="81033" y="41769"/>
                  <a:pt x="81031" y="41769"/>
                  <a:pt x="81030" y="41769"/>
                </a:cubicBezTo>
                <a:lnTo>
                  <a:pt x="81024" y="41595"/>
                </a:lnTo>
                <a:cubicBezTo>
                  <a:pt x="80975" y="40807"/>
                  <a:pt x="80950" y="40003"/>
                  <a:pt x="80951" y="39187"/>
                </a:cubicBezTo>
                <a:cubicBezTo>
                  <a:pt x="80938" y="39040"/>
                  <a:pt x="80937" y="38893"/>
                  <a:pt x="80937" y="38745"/>
                </a:cubicBezTo>
                <a:lnTo>
                  <a:pt x="80943" y="38447"/>
                </a:lnTo>
                <a:lnTo>
                  <a:pt x="80948" y="38448"/>
                </a:lnTo>
                <a:close/>
                <a:moveTo>
                  <a:pt x="80813" y="38435"/>
                </a:moveTo>
                <a:lnTo>
                  <a:pt x="80813" y="38448"/>
                </a:lnTo>
                <a:lnTo>
                  <a:pt x="80818" y="38447"/>
                </a:lnTo>
                <a:lnTo>
                  <a:pt x="80824" y="38745"/>
                </a:lnTo>
                <a:cubicBezTo>
                  <a:pt x="80824" y="38893"/>
                  <a:pt x="80823" y="39040"/>
                  <a:pt x="80810" y="39187"/>
                </a:cubicBezTo>
                <a:cubicBezTo>
                  <a:pt x="80811" y="40003"/>
                  <a:pt x="80786" y="40807"/>
                  <a:pt x="80737" y="41595"/>
                </a:cubicBezTo>
                <a:lnTo>
                  <a:pt x="80731" y="41769"/>
                </a:lnTo>
                <a:cubicBezTo>
                  <a:pt x="80730" y="41769"/>
                  <a:pt x="80728" y="41769"/>
                  <a:pt x="80726" y="41771"/>
                </a:cubicBezTo>
                <a:cubicBezTo>
                  <a:pt x="80232" y="50959"/>
                  <a:pt x="77465" y="58271"/>
                  <a:pt x="73933" y="59818"/>
                </a:cubicBezTo>
                <a:lnTo>
                  <a:pt x="73932" y="59848"/>
                </a:lnTo>
                <a:cubicBezTo>
                  <a:pt x="73880" y="59874"/>
                  <a:pt x="73828" y="59899"/>
                  <a:pt x="73773" y="59888"/>
                </a:cubicBezTo>
                <a:cubicBezTo>
                  <a:pt x="73466" y="60032"/>
                  <a:pt x="73152" y="60110"/>
                  <a:pt x="72833" y="60124"/>
                </a:cubicBezTo>
                <a:lnTo>
                  <a:pt x="72665" y="60166"/>
                </a:lnTo>
                <a:lnTo>
                  <a:pt x="72665" y="60153"/>
                </a:lnTo>
                <a:lnTo>
                  <a:pt x="72660" y="60154"/>
                </a:lnTo>
                <a:cubicBezTo>
                  <a:pt x="72654" y="60055"/>
                  <a:pt x="72654" y="59956"/>
                  <a:pt x="72654" y="59856"/>
                </a:cubicBezTo>
                <a:cubicBezTo>
                  <a:pt x="72654" y="59708"/>
                  <a:pt x="72654" y="59561"/>
                  <a:pt x="72667" y="59414"/>
                </a:cubicBezTo>
                <a:cubicBezTo>
                  <a:pt x="72667" y="58598"/>
                  <a:pt x="72691" y="57794"/>
                  <a:pt x="72741" y="57006"/>
                </a:cubicBezTo>
                <a:lnTo>
                  <a:pt x="72746" y="56832"/>
                </a:lnTo>
                <a:cubicBezTo>
                  <a:pt x="72748" y="56832"/>
                  <a:pt x="72750" y="56832"/>
                  <a:pt x="72751" y="56831"/>
                </a:cubicBezTo>
                <a:cubicBezTo>
                  <a:pt x="73246" y="47642"/>
                  <a:pt x="76012" y="40330"/>
                  <a:pt x="79544" y="38783"/>
                </a:cubicBezTo>
                <a:lnTo>
                  <a:pt x="79545" y="38753"/>
                </a:lnTo>
                <a:cubicBezTo>
                  <a:pt x="79598" y="38727"/>
                  <a:pt x="79650" y="38702"/>
                  <a:pt x="79705" y="38713"/>
                </a:cubicBezTo>
                <a:cubicBezTo>
                  <a:pt x="80012" y="38569"/>
                  <a:pt x="80326" y="38491"/>
                  <a:pt x="80644" y="38477"/>
                </a:cubicBezTo>
                <a:close/>
                <a:moveTo>
                  <a:pt x="64293" y="38435"/>
                </a:moveTo>
                <a:lnTo>
                  <a:pt x="64461" y="38477"/>
                </a:lnTo>
                <a:cubicBezTo>
                  <a:pt x="64780" y="38491"/>
                  <a:pt x="65094" y="38569"/>
                  <a:pt x="65401" y="38713"/>
                </a:cubicBezTo>
                <a:cubicBezTo>
                  <a:pt x="65456" y="38702"/>
                  <a:pt x="65508" y="38727"/>
                  <a:pt x="65561" y="38753"/>
                </a:cubicBezTo>
                <a:lnTo>
                  <a:pt x="65562" y="38783"/>
                </a:lnTo>
                <a:cubicBezTo>
                  <a:pt x="69094" y="40330"/>
                  <a:pt x="71860" y="47642"/>
                  <a:pt x="72355" y="56831"/>
                </a:cubicBezTo>
                <a:cubicBezTo>
                  <a:pt x="72356" y="56832"/>
                  <a:pt x="72358" y="56832"/>
                  <a:pt x="72360" y="56832"/>
                </a:cubicBezTo>
                <a:lnTo>
                  <a:pt x="72365" y="57006"/>
                </a:lnTo>
                <a:cubicBezTo>
                  <a:pt x="72415" y="57794"/>
                  <a:pt x="72439" y="58598"/>
                  <a:pt x="72439" y="59414"/>
                </a:cubicBezTo>
                <a:cubicBezTo>
                  <a:pt x="72451" y="59561"/>
                  <a:pt x="72452" y="59708"/>
                  <a:pt x="72452" y="59856"/>
                </a:cubicBezTo>
                <a:cubicBezTo>
                  <a:pt x="72452" y="59956"/>
                  <a:pt x="72452" y="60055"/>
                  <a:pt x="72446" y="60154"/>
                </a:cubicBezTo>
                <a:lnTo>
                  <a:pt x="72441" y="60153"/>
                </a:lnTo>
                <a:lnTo>
                  <a:pt x="72441" y="60166"/>
                </a:lnTo>
                <a:lnTo>
                  <a:pt x="72273" y="60124"/>
                </a:lnTo>
                <a:cubicBezTo>
                  <a:pt x="71954" y="60110"/>
                  <a:pt x="71640" y="60032"/>
                  <a:pt x="71333" y="59888"/>
                </a:cubicBezTo>
                <a:cubicBezTo>
                  <a:pt x="71278" y="59899"/>
                  <a:pt x="71226" y="59874"/>
                  <a:pt x="71174" y="59848"/>
                </a:cubicBezTo>
                <a:lnTo>
                  <a:pt x="71173" y="59818"/>
                </a:lnTo>
                <a:cubicBezTo>
                  <a:pt x="67641" y="58271"/>
                  <a:pt x="64874" y="50959"/>
                  <a:pt x="64380" y="41771"/>
                </a:cubicBezTo>
                <a:cubicBezTo>
                  <a:pt x="64378" y="41769"/>
                  <a:pt x="64376" y="41769"/>
                  <a:pt x="64375" y="41769"/>
                </a:cubicBezTo>
                <a:lnTo>
                  <a:pt x="64369" y="41595"/>
                </a:lnTo>
                <a:cubicBezTo>
                  <a:pt x="64319" y="40807"/>
                  <a:pt x="64295" y="40003"/>
                  <a:pt x="64296" y="39187"/>
                </a:cubicBezTo>
                <a:cubicBezTo>
                  <a:pt x="64283" y="39040"/>
                  <a:pt x="64282" y="38893"/>
                  <a:pt x="64282" y="38745"/>
                </a:cubicBezTo>
                <a:lnTo>
                  <a:pt x="64288" y="38447"/>
                </a:lnTo>
                <a:lnTo>
                  <a:pt x="64293" y="38448"/>
                </a:lnTo>
                <a:close/>
                <a:moveTo>
                  <a:pt x="64158" y="38435"/>
                </a:moveTo>
                <a:lnTo>
                  <a:pt x="64158" y="38448"/>
                </a:lnTo>
                <a:lnTo>
                  <a:pt x="64163" y="38447"/>
                </a:lnTo>
                <a:lnTo>
                  <a:pt x="64169" y="38745"/>
                </a:lnTo>
                <a:cubicBezTo>
                  <a:pt x="64169" y="38893"/>
                  <a:pt x="64168" y="39040"/>
                  <a:pt x="64155" y="39187"/>
                </a:cubicBezTo>
                <a:cubicBezTo>
                  <a:pt x="64156" y="40003"/>
                  <a:pt x="64131" y="40807"/>
                  <a:pt x="64082" y="41595"/>
                </a:cubicBezTo>
                <a:lnTo>
                  <a:pt x="64076" y="41769"/>
                </a:lnTo>
                <a:cubicBezTo>
                  <a:pt x="64075" y="41769"/>
                  <a:pt x="64073" y="41769"/>
                  <a:pt x="64071" y="41771"/>
                </a:cubicBezTo>
                <a:cubicBezTo>
                  <a:pt x="63576" y="50959"/>
                  <a:pt x="60810" y="58271"/>
                  <a:pt x="57278" y="59818"/>
                </a:cubicBezTo>
                <a:lnTo>
                  <a:pt x="57277" y="59848"/>
                </a:lnTo>
                <a:cubicBezTo>
                  <a:pt x="57225" y="59874"/>
                  <a:pt x="57172" y="59899"/>
                  <a:pt x="57118" y="59888"/>
                </a:cubicBezTo>
                <a:cubicBezTo>
                  <a:pt x="56811" y="60032"/>
                  <a:pt x="56497" y="60110"/>
                  <a:pt x="56178" y="60124"/>
                </a:cubicBezTo>
                <a:lnTo>
                  <a:pt x="56010" y="60166"/>
                </a:lnTo>
                <a:lnTo>
                  <a:pt x="56010" y="60153"/>
                </a:lnTo>
                <a:lnTo>
                  <a:pt x="56005" y="60154"/>
                </a:lnTo>
                <a:cubicBezTo>
                  <a:pt x="55999" y="60055"/>
                  <a:pt x="55999" y="59956"/>
                  <a:pt x="55999" y="59856"/>
                </a:cubicBezTo>
                <a:cubicBezTo>
                  <a:pt x="55999" y="59708"/>
                  <a:pt x="55999" y="59561"/>
                  <a:pt x="56012" y="59414"/>
                </a:cubicBezTo>
                <a:cubicBezTo>
                  <a:pt x="56012" y="58598"/>
                  <a:pt x="56036" y="57794"/>
                  <a:pt x="56086" y="57006"/>
                </a:cubicBezTo>
                <a:lnTo>
                  <a:pt x="56091" y="56832"/>
                </a:lnTo>
                <a:cubicBezTo>
                  <a:pt x="56093" y="56832"/>
                  <a:pt x="56094" y="56832"/>
                  <a:pt x="56096" y="56831"/>
                </a:cubicBezTo>
                <a:cubicBezTo>
                  <a:pt x="56591" y="47642"/>
                  <a:pt x="59357" y="40330"/>
                  <a:pt x="62889" y="38783"/>
                </a:cubicBezTo>
                <a:lnTo>
                  <a:pt x="62890" y="38753"/>
                </a:lnTo>
                <a:cubicBezTo>
                  <a:pt x="62942" y="38727"/>
                  <a:pt x="62995" y="38702"/>
                  <a:pt x="63050" y="38713"/>
                </a:cubicBezTo>
                <a:cubicBezTo>
                  <a:pt x="63357" y="38569"/>
                  <a:pt x="63671" y="38491"/>
                  <a:pt x="63989" y="38477"/>
                </a:cubicBezTo>
                <a:close/>
                <a:moveTo>
                  <a:pt x="47638" y="38435"/>
                </a:moveTo>
                <a:lnTo>
                  <a:pt x="47806" y="38477"/>
                </a:lnTo>
                <a:cubicBezTo>
                  <a:pt x="48125" y="38491"/>
                  <a:pt x="48439" y="38569"/>
                  <a:pt x="48746" y="38713"/>
                </a:cubicBezTo>
                <a:cubicBezTo>
                  <a:pt x="48801" y="38702"/>
                  <a:pt x="48853" y="38727"/>
                  <a:pt x="48906" y="38753"/>
                </a:cubicBezTo>
                <a:lnTo>
                  <a:pt x="48907" y="38783"/>
                </a:lnTo>
                <a:cubicBezTo>
                  <a:pt x="52439" y="40330"/>
                  <a:pt x="55205" y="47642"/>
                  <a:pt x="55700" y="56831"/>
                </a:cubicBezTo>
                <a:cubicBezTo>
                  <a:pt x="55701" y="56832"/>
                  <a:pt x="55703" y="56832"/>
                  <a:pt x="55705" y="56832"/>
                </a:cubicBezTo>
                <a:lnTo>
                  <a:pt x="55710" y="57006"/>
                </a:lnTo>
                <a:cubicBezTo>
                  <a:pt x="55760" y="57794"/>
                  <a:pt x="55784" y="58598"/>
                  <a:pt x="55783" y="59414"/>
                </a:cubicBezTo>
                <a:cubicBezTo>
                  <a:pt x="55796" y="59561"/>
                  <a:pt x="55797" y="59708"/>
                  <a:pt x="55797" y="59856"/>
                </a:cubicBezTo>
                <a:cubicBezTo>
                  <a:pt x="55797" y="59956"/>
                  <a:pt x="55797" y="60055"/>
                  <a:pt x="55791" y="60154"/>
                </a:cubicBezTo>
                <a:lnTo>
                  <a:pt x="55786" y="60153"/>
                </a:lnTo>
                <a:lnTo>
                  <a:pt x="55786" y="60166"/>
                </a:lnTo>
                <a:lnTo>
                  <a:pt x="55617" y="60124"/>
                </a:lnTo>
                <a:cubicBezTo>
                  <a:pt x="55299" y="60110"/>
                  <a:pt x="54985" y="60032"/>
                  <a:pt x="54678" y="59888"/>
                </a:cubicBezTo>
                <a:cubicBezTo>
                  <a:pt x="54623" y="59899"/>
                  <a:pt x="54571" y="59874"/>
                  <a:pt x="54519" y="59848"/>
                </a:cubicBezTo>
                <a:lnTo>
                  <a:pt x="54517" y="59818"/>
                </a:lnTo>
                <a:cubicBezTo>
                  <a:pt x="50985" y="58271"/>
                  <a:pt x="48219" y="50959"/>
                  <a:pt x="47725" y="41771"/>
                </a:cubicBezTo>
                <a:cubicBezTo>
                  <a:pt x="47723" y="41769"/>
                  <a:pt x="47721" y="41769"/>
                  <a:pt x="47720" y="41769"/>
                </a:cubicBezTo>
                <a:lnTo>
                  <a:pt x="47714" y="41595"/>
                </a:lnTo>
                <a:cubicBezTo>
                  <a:pt x="47664" y="40807"/>
                  <a:pt x="47640" y="40003"/>
                  <a:pt x="47641" y="39187"/>
                </a:cubicBezTo>
                <a:cubicBezTo>
                  <a:pt x="47628" y="39040"/>
                  <a:pt x="47627" y="38893"/>
                  <a:pt x="47627" y="38745"/>
                </a:cubicBezTo>
                <a:lnTo>
                  <a:pt x="47633" y="38447"/>
                </a:lnTo>
                <a:lnTo>
                  <a:pt x="47638" y="38448"/>
                </a:lnTo>
                <a:close/>
                <a:moveTo>
                  <a:pt x="47503" y="38435"/>
                </a:moveTo>
                <a:lnTo>
                  <a:pt x="47503" y="38448"/>
                </a:lnTo>
                <a:lnTo>
                  <a:pt x="47508" y="38447"/>
                </a:lnTo>
                <a:lnTo>
                  <a:pt x="47514" y="38745"/>
                </a:lnTo>
                <a:cubicBezTo>
                  <a:pt x="47514" y="38893"/>
                  <a:pt x="47513" y="39040"/>
                  <a:pt x="47500" y="39187"/>
                </a:cubicBezTo>
                <a:cubicBezTo>
                  <a:pt x="47500" y="40003"/>
                  <a:pt x="47476" y="40807"/>
                  <a:pt x="47427" y="41595"/>
                </a:cubicBezTo>
                <a:lnTo>
                  <a:pt x="47421" y="41769"/>
                </a:lnTo>
                <a:cubicBezTo>
                  <a:pt x="47420" y="41769"/>
                  <a:pt x="47418" y="41769"/>
                  <a:pt x="47416" y="41771"/>
                </a:cubicBezTo>
                <a:cubicBezTo>
                  <a:pt x="46921" y="50959"/>
                  <a:pt x="44155" y="58271"/>
                  <a:pt x="40623" y="59818"/>
                </a:cubicBezTo>
                <a:lnTo>
                  <a:pt x="40622" y="59848"/>
                </a:lnTo>
                <a:cubicBezTo>
                  <a:pt x="40570" y="59874"/>
                  <a:pt x="40517" y="59899"/>
                  <a:pt x="40463" y="59888"/>
                </a:cubicBezTo>
                <a:cubicBezTo>
                  <a:pt x="40156" y="60032"/>
                  <a:pt x="39842" y="60110"/>
                  <a:pt x="39523" y="60124"/>
                </a:cubicBezTo>
                <a:lnTo>
                  <a:pt x="39355" y="60166"/>
                </a:lnTo>
                <a:lnTo>
                  <a:pt x="39355" y="60153"/>
                </a:lnTo>
                <a:lnTo>
                  <a:pt x="39350" y="60154"/>
                </a:lnTo>
                <a:cubicBezTo>
                  <a:pt x="39344" y="60055"/>
                  <a:pt x="39344" y="59956"/>
                  <a:pt x="39344" y="59856"/>
                </a:cubicBezTo>
                <a:cubicBezTo>
                  <a:pt x="39344" y="59708"/>
                  <a:pt x="39344" y="59561"/>
                  <a:pt x="39357" y="59414"/>
                </a:cubicBezTo>
                <a:cubicBezTo>
                  <a:pt x="39357" y="58598"/>
                  <a:pt x="39381" y="57794"/>
                  <a:pt x="39431" y="57006"/>
                </a:cubicBezTo>
                <a:lnTo>
                  <a:pt x="39436" y="56832"/>
                </a:lnTo>
                <a:cubicBezTo>
                  <a:pt x="39438" y="56832"/>
                  <a:pt x="39439" y="56832"/>
                  <a:pt x="39441" y="56831"/>
                </a:cubicBezTo>
                <a:cubicBezTo>
                  <a:pt x="39936" y="47642"/>
                  <a:pt x="42702" y="40330"/>
                  <a:pt x="46234" y="38783"/>
                </a:cubicBezTo>
                <a:lnTo>
                  <a:pt x="46235" y="38753"/>
                </a:lnTo>
                <a:cubicBezTo>
                  <a:pt x="46287" y="38727"/>
                  <a:pt x="46340" y="38702"/>
                  <a:pt x="46395" y="38713"/>
                </a:cubicBezTo>
                <a:cubicBezTo>
                  <a:pt x="46702" y="38569"/>
                  <a:pt x="47016" y="38491"/>
                  <a:pt x="47334" y="38477"/>
                </a:cubicBezTo>
                <a:close/>
                <a:moveTo>
                  <a:pt x="30983" y="38435"/>
                </a:moveTo>
                <a:lnTo>
                  <a:pt x="31151" y="38477"/>
                </a:lnTo>
                <a:cubicBezTo>
                  <a:pt x="31470" y="38491"/>
                  <a:pt x="31784" y="38569"/>
                  <a:pt x="32091" y="38713"/>
                </a:cubicBezTo>
                <a:cubicBezTo>
                  <a:pt x="32146" y="38702"/>
                  <a:pt x="32198" y="38727"/>
                  <a:pt x="32251" y="38753"/>
                </a:cubicBezTo>
                <a:lnTo>
                  <a:pt x="32252" y="38783"/>
                </a:lnTo>
                <a:cubicBezTo>
                  <a:pt x="35784" y="40330"/>
                  <a:pt x="38550" y="47642"/>
                  <a:pt x="39045" y="56831"/>
                </a:cubicBezTo>
                <a:cubicBezTo>
                  <a:pt x="39046" y="56832"/>
                  <a:pt x="39048" y="56832"/>
                  <a:pt x="39050" y="56832"/>
                </a:cubicBezTo>
                <a:lnTo>
                  <a:pt x="39055" y="57006"/>
                </a:lnTo>
                <a:cubicBezTo>
                  <a:pt x="39105" y="57794"/>
                  <a:pt x="39129" y="58598"/>
                  <a:pt x="39128" y="59414"/>
                </a:cubicBezTo>
                <a:cubicBezTo>
                  <a:pt x="39141" y="59561"/>
                  <a:pt x="39142" y="59708"/>
                  <a:pt x="39142" y="59856"/>
                </a:cubicBezTo>
                <a:cubicBezTo>
                  <a:pt x="39142" y="59956"/>
                  <a:pt x="39142" y="60055"/>
                  <a:pt x="39136" y="60154"/>
                </a:cubicBezTo>
                <a:lnTo>
                  <a:pt x="39131" y="60153"/>
                </a:lnTo>
                <a:lnTo>
                  <a:pt x="39131" y="60166"/>
                </a:lnTo>
                <a:lnTo>
                  <a:pt x="38962" y="60124"/>
                </a:lnTo>
                <a:cubicBezTo>
                  <a:pt x="38644" y="60110"/>
                  <a:pt x="38330" y="60032"/>
                  <a:pt x="38023" y="59888"/>
                </a:cubicBezTo>
                <a:cubicBezTo>
                  <a:pt x="37968" y="59899"/>
                  <a:pt x="37916" y="59874"/>
                  <a:pt x="37864" y="59848"/>
                </a:cubicBezTo>
                <a:lnTo>
                  <a:pt x="37862" y="59818"/>
                </a:lnTo>
                <a:cubicBezTo>
                  <a:pt x="34330" y="58271"/>
                  <a:pt x="31564" y="50959"/>
                  <a:pt x="31069" y="41771"/>
                </a:cubicBezTo>
                <a:cubicBezTo>
                  <a:pt x="31068" y="41769"/>
                  <a:pt x="31066" y="41769"/>
                  <a:pt x="31065" y="41769"/>
                </a:cubicBezTo>
                <a:lnTo>
                  <a:pt x="31059" y="41595"/>
                </a:lnTo>
                <a:cubicBezTo>
                  <a:pt x="31009" y="40807"/>
                  <a:pt x="30985" y="40003"/>
                  <a:pt x="30986" y="39187"/>
                </a:cubicBezTo>
                <a:cubicBezTo>
                  <a:pt x="30973" y="39040"/>
                  <a:pt x="30972" y="38893"/>
                  <a:pt x="30972" y="38745"/>
                </a:cubicBezTo>
                <a:lnTo>
                  <a:pt x="30978" y="38447"/>
                </a:lnTo>
                <a:lnTo>
                  <a:pt x="30983" y="38448"/>
                </a:lnTo>
                <a:close/>
                <a:moveTo>
                  <a:pt x="30848" y="38435"/>
                </a:moveTo>
                <a:lnTo>
                  <a:pt x="30848" y="38448"/>
                </a:lnTo>
                <a:lnTo>
                  <a:pt x="30853" y="38447"/>
                </a:lnTo>
                <a:lnTo>
                  <a:pt x="30859" y="38745"/>
                </a:lnTo>
                <a:cubicBezTo>
                  <a:pt x="30859" y="38893"/>
                  <a:pt x="30858" y="39040"/>
                  <a:pt x="30845" y="39187"/>
                </a:cubicBezTo>
                <a:cubicBezTo>
                  <a:pt x="30845" y="40003"/>
                  <a:pt x="30821" y="40807"/>
                  <a:pt x="30772" y="41595"/>
                </a:cubicBezTo>
                <a:lnTo>
                  <a:pt x="30766" y="41769"/>
                </a:lnTo>
                <a:cubicBezTo>
                  <a:pt x="30765" y="41769"/>
                  <a:pt x="30763" y="41769"/>
                  <a:pt x="30761" y="41771"/>
                </a:cubicBezTo>
                <a:cubicBezTo>
                  <a:pt x="30266" y="50959"/>
                  <a:pt x="27500" y="58271"/>
                  <a:pt x="23968" y="59818"/>
                </a:cubicBezTo>
                <a:lnTo>
                  <a:pt x="23967" y="59848"/>
                </a:lnTo>
                <a:cubicBezTo>
                  <a:pt x="23915" y="59874"/>
                  <a:pt x="23862" y="59899"/>
                  <a:pt x="23808" y="59888"/>
                </a:cubicBezTo>
                <a:cubicBezTo>
                  <a:pt x="23501" y="60032"/>
                  <a:pt x="23187" y="60110"/>
                  <a:pt x="22868" y="60124"/>
                </a:cubicBezTo>
                <a:lnTo>
                  <a:pt x="22700" y="60166"/>
                </a:lnTo>
                <a:lnTo>
                  <a:pt x="22700" y="60153"/>
                </a:lnTo>
                <a:lnTo>
                  <a:pt x="22695" y="60154"/>
                </a:lnTo>
                <a:cubicBezTo>
                  <a:pt x="22689" y="60055"/>
                  <a:pt x="22689" y="59956"/>
                  <a:pt x="22689" y="59856"/>
                </a:cubicBezTo>
                <a:cubicBezTo>
                  <a:pt x="22689" y="59708"/>
                  <a:pt x="22689" y="59561"/>
                  <a:pt x="22702" y="59414"/>
                </a:cubicBezTo>
                <a:cubicBezTo>
                  <a:pt x="22702" y="58598"/>
                  <a:pt x="22726" y="57794"/>
                  <a:pt x="22776" y="57006"/>
                </a:cubicBezTo>
                <a:lnTo>
                  <a:pt x="22781" y="56832"/>
                </a:lnTo>
                <a:cubicBezTo>
                  <a:pt x="22783" y="56832"/>
                  <a:pt x="22784" y="56832"/>
                  <a:pt x="22786" y="56831"/>
                </a:cubicBezTo>
                <a:cubicBezTo>
                  <a:pt x="23281" y="47642"/>
                  <a:pt x="26047" y="40330"/>
                  <a:pt x="29579" y="38783"/>
                </a:cubicBezTo>
                <a:lnTo>
                  <a:pt x="29580" y="38753"/>
                </a:lnTo>
                <a:cubicBezTo>
                  <a:pt x="29632" y="38727"/>
                  <a:pt x="29685" y="38702"/>
                  <a:pt x="29740" y="38713"/>
                </a:cubicBezTo>
                <a:cubicBezTo>
                  <a:pt x="30047" y="38569"/>
                  <a:pt x="30361" y="38491"/>
                  <a:pt x="30679" y="38477"/>
                </a:cubicBezTo>
                <a:close/>
                <a:moveTo>
                  <a:pt x="14328" y="38435"/>
                </a:moveTo>
                <a:lnTo>
                  <a:pt x="14496" y="38477"/>
                </a:lnTo>
                <a:cubicBezTo>
                  <a:pt x="14815" y="38491"/>
                  <a:pt x="15129" y="38569"/>
                  <a:pt x="15436" y="38713"/>
                </a:cubicBezTo>
                <a:cubicBezTo>
                  <a:pt x="15491" y="38702"/>
                  <a:pt x="15543" y="38727"/>
                  <a:pt x="15596" y="38753"/>
                </a:cubicBezTo>
                <a:lnTo>
                  <a:pt x="15597" y="38783"/>
                </a:lnTo>
                <a:cubicBezTo>
                  <a:pt x="19129" y="40330"/>
                  <a:pt x="21895" y="47642"/>
                  <a:pt x="22390" y="56831"/>
                </a:cubicBezTo>
                <a:cubicBezTo>
                  <a:pt x="22391" y="56832"/>
                  <a:pt x="22393" y="56832"/>
                  <a:pt x="22395" y="56832"/>
                </a:cubicBezTo>
                <a:lnTo>
                  <a:pt x="22400" y="57006"/>
                </a:lnTo>
                <a:cubicBezTo>
                  <a:pt x="22450" y="57794"/>
                  <a:pt x="22474" y="58598"/>
                  <a:pt x="22473" y="59414"/>
                </a:cubicBezTo>
                <a:cubicBezTo>
                  <a:pt x="22486" y="59561"/>
                  <a:pt x="22487" y="59708"/>
                  <a:pt x="22487" y="59856"/>
                </a:cubicBezTo>
                <a:cubicBezTo>
                  <a:pt x="22487" y="59956"/>
                  <a:pt x="22487" y="60055"/>
                  <a:pt x="22481" y="60154"/>
                </a:cubicBezTo>
                <a:lnTo>
                  <a:pt x="22476" y="60153"/>
                </a:lnTo>
                <a:lnTo>
                  <a:pt x="22476" y="60166"/>
                </a:lnTo>
                <a:lnTo>
                  <a:pt x="22307" y="60124"/>
                </a:lnTo>
                <a:cubicBezTo>
                  <a:pt x="21989" y="60110"/>
                  <a:pt x="21675" y="60032"/>
                  <a:pt x="21368" y="59888"/>
                </a:cubicBezTo>
                <a:cubicBezTo>
                  <a:pt x="21313" y="59899"/>
                  <a:pt x="21261" y="59874"/>
                  <a:pt x="21209" y="59848"/>
                </a:cubicBezTo>
                <a:lnTo>
                  <a:pt x="21207" y="59818"/>
                </a:lnTo>
                <a:cubicBezTo>
                  <a:pt x="17675" y="58271"/>
                  <a:pt x="14909" y="50959"/>
                  <a:pt x="14414" y="41771"/>
                </a:cubicBezTo>
                <a:cubicBezTo>
                  <a:pt x="14413" y="41769"/>
                  <a:pt x="14411" y="41769"/>
                  <a:pt x="14409" y="41769"/>
                </a:cubicBezTo>
                <a:lnTo>
                  <a:pt x="14404" y="41595"/>
                </a:lnTo>
                <a:cubicBezTo>
                  <a:pt x="14354" y="40807"/>
                  <a:pt x="14330" y="40003"/>
                  <a:pt x="14331" y="39187"/>
                </a:cubicBezTo>
                <a:cubicBezTo>
                  <a:pt x="14318" y="39040"/>
                  <a:pt x="14317" y="38893"/>
                  <a:pt x="14317" y="38745"/>
                </a:cubicBezTo>
                <a:lnTo>
                  <a:pt x="14323" y="38447"/>
                </a:lnTo>
                <a:lnTo>
                  <a:pt x="14328" y="38448"/>
                </a:lnTo>
                <a:close/>
                <a:moveTo>
                  <a:pt x="14192" y="38435"/>
                </a:moveTo>
                <a:lnTo>
                  <a:pt x="14193" y="38448"/>
                </a:lnTo>
                <a:lnTo>
                  <a:pt x="14198" y="38447"/>
                </a:lnTo>
                <a:lnTo>
                  <a:pt x="14203" y="38745"/>
                </a:lnTo>
                <a:cubicBezTo>
                  <a:pt x="14203" y="38893"/>
                  <a:pt x="14203" y="39040"/>
                  <a:pt x="14190" y="39187"/>
                </a:cubicBezTo>
                <a:cubicBezTo>
                  <a:pt x="14190" y="40003"/>
                  <a:pt x="14166" y="40807"/>
                  <a:pt x="14117" y="41595"/>
                </a:cubicBezTo>
                <a:lnTo>
                  <a:pt x="14111" y="41769"/>
                </a:lnTo>
                <a:cubicBezTo>
                  <a:pt x="14110" y="41769"/>
                  <a:pt x="14108" y="41769"/>
                  <a:pt x="14106" y="41771"/>
                </a:cubicBezTo>
                <a:cubicBezTo>
                  <a:pt x="13611" y="50959"/>
                  <a:pt x="10845" y="58271"/>
                  <a:pt x="7313" y="59818"/>
                </a:cubicBezTo>
                <a:lnTo>
                  <a:pt x="7312" y="59848"/>
                </a:lnTo>
                <a:cubicBezTo>
                  <a:pt x="7260" y="59874"/>
                  <a:pt x="7207" y="59899"/>
                  <a:pt x="7153" y="59888"/>
                </a:cubicBezTo>
                <a:cubicBezTo>
                  <a:pt x="6846" y="60032"/>
                  <a:pt x="6532" y="60110"/>
                  <a:pt x="6213" y="60124"/>
                </a:cubicBezTo>
                <a:lnTo>
                  <a:pt x="6045" y="60166"/>
                </a:lnTo>
                <a:lnTo>
                  <a:pt x="6045" y="60153"/>
                </a:lnTo>
                <a:lnTo>
                  <a:pt x="6040" y="60154"/>
                </a:lnTo>
                <a:cubicBezTo>
                  <a:pt x="6034" y="60055"/>
                  <a:pt x="6034" y="59956"/>
                  <a:pt x="6034" y="59856"/>
                </a:cubicBezTo>
                <a:cubicBezTo>
                  <a:pt x="6034" y="59708"/>
                  <a:pt x="6034" y="59561"/>
                  <a:pt x="6047" y="59414"/>
                </a:cubicBezTo>
                <a:cubicBezTo>
                  <a:pt x="6047" y="58598"/>
                  <a:pt x="6071" y="57794"/>
                  <a:pt x="6121" y="57006"/>
                </a:cubicBezTo>
                <a:lnTo>
                  <a:pt x="6126" y="56832"/>
                </a:lnTo>
                <a:cubicBezTo>
                  <a:pt x="6128" y="56832"/>
                  <a:pt x="6129" y="56832"/>
                  <a:pt x="6131" y="56831"/>
                </a:cubicBezTo>
                <a:cubicBezTo>
                  <a:pt x="6626" y="47642"/>
                  <a:pt x="9392" y="40330"/>
                  <a:pt x="12924" y="38783"/>
                </a:cubicBezTo>
                <a:lnTo>
                  <a:pt x="12925" y="38753"/>
                </a:lnTo>
                <a:cubicBezTo>
                  <a:pt x="12977" y="38727"/>
                  <a:pt x="13030" y="38702"/>
                  <a:pt x="13085" y="38713"/>
                </a:cubicBezTo>
                <a:cubicBezTo>
                  <a:pt x="13392" y="38569"/>
                  <a:pt x="13706" y="38491"/>
                  <a:pt x="14024" y="38477"/>
                </a:cubicBezTo>
                <a:close/>
                <a:moveTo>
                  <a:pt x="107375" y="19700"/>
                </a:moveTo>
                <a:cubicBezTo>
                  <a:pt x="107899" y="26811"/>
                  <a:pt x="110014" y="32448"/>
                  <a:pt x="112723" y="34001"/>
                </a:cubicBezTo>
                <a:cubicBezTo>
                  <a:pt x="112198" y="26890"/>
                  <a:pt x="110084" y="21253"/>
                  <a:pt x="107375" y="19700"/>
                </a:cubicBezTo>
                <a:close/>
                <a:moveTo>
                  <a:pt x="104351" y="19700"/>
                </a:moveTo>
                <a:cubicBezTo>
                  <a:pt x="101642" y="21253"/>
                  <a:pt x="99528" y="26890"/>
                  <a:pt x="99003" y="34001"/>
                </a:cubicBezTo>
                <a:cubicBezTo>
                  <a:pt x="101712" y="32448"/>
                  <a:pt x="103827" y="26811"/>
                  <a:pt x="104351" y="19700"/>
                </a:cubicBezTo>
                <a:close/>
                <a:moveTo>
                  <a:pt x="90720" y="19700"/>
                </a:moveTo>
                <a:cubicBezTo>
                  <a:pt x="91244" y="26811"/>
                  <a:pt x="93359" y="32448"/>
                  <a:pt x="96068" y="34001"/>
                </a:cubicBezTo>
                <a:cubicBezTo>
                  <a:pt x="95543" y="26890"/>
                  <a:pt x="93429" y="21253"/>
                  <a:pt x="90720" y="19700"/>
                </a:cubicBezTo>
                <a:close/>
                <a:moveTo>
                  <a:pt x="87696" y="19700"/>
                </a:moveTo>
                <a:cubicBezTo>
                  <a:pt x="84987" y="21253"/>
                  <a:pt x="82873" y="26890"/>
                  <a:pt x="82348" y="34001"/>
                </a:cubicBezTo>
                <a:cubicBezTo>
                  <a:pt x="85057" y="32448"/>
                  <a:pt x="87172" y="26811"/>
                  <a:pt x="87696" y="19700"/>
                </a:cubicBezTo>
                <a:close/>
                <a:moveTo>
                  <a:pt x="74065" y="19700"/>
                </a:moveTo>
                <a:cubicBezTo>
                  <a:pt x="74589" y="26811"/>
                  <a:pt x="76704" y="32448"/>
                  <a:pt x="79413" y="34001"/>
                </a:cubicBezTo>
                <a:cubicBezTo>
                  <a:pt x="78888" y="26890"/>
                  <a:pt x="76774" y="21253"/>
                  <a:pt x="74065" y="19700"/>
                </a:cubicBezTo>
                <a:close/>
                <a:moveTo>
                  <a:pt x="71041" y="19700"/>
                </a:moveTo>
                <a:cubicBezTo>
                  <a:pt x="68332" y="21253"/>
                  <a:pt x="66218" y="26890"/>
                  <a:pt x="65693" y="34001"/>
                </a:cubicBezTo>
                <a:cubicBezTo>
                  <a:pt x="68402" y="32448"/>
                  <a:pt x="70517" y="26811"/>
                  <a:pt x="71041" y="19700"/>
                </a:cubicBezTo>
                <a:close/>
                <a:moveTo>
                  <a:pt x="57410" y="19700"/>
                </a:moveTo>
                <a:cubicBezTo>
                  <a:pt x="57934" y="26811"/>
                  <a:pt x="60049" y="32448"/>
                  <a:pt x="62758" y="34001"/>
                </a:cubicBezTo>
                <a:cubicBezTo>
                  <a:pt x="62233" y="26890"/>
                  <a:pt x="60119" y="21253"/>
                  <a:pt x="57410" y="19700"/>
                </a:cubicBezTo>
                <a:close/>
                <a:moveTo>
                  <a:pt x="54386" y="19700"/>
                </a:moveTo>
                <a:cubicBezTo>
                  <a:pt x="51677" y="21253"/>
                  <a:pt x="49563" y="26890"/>
                  <a:pt x="49038" y="34001"/>
                </a:cubicBezTo>
                <a:cubicBezTo>
                  <a:pt x="51747" y="32448"/>
                  <a:pt x="53862" y="26811"/>
                  <a:pt x="54386" y="19700"/>
                </a:cubicBezTo>
                <a:close/>
                <a:moveTo>
                  <a:pt x="40755" y="19700"/>
                </a:moveTo>
                <a:cubicBezTo>
                  <a:pt x="41279" y="26811"/>
                  <a:pt x="43394" y="32448"/>
                  <a:pt x="46102" y="34001"/>
                </a:cubicBezTo>
                <a:cubicBezTo>
                  <a:pt x="45578" y="26890"/>
                  <a:pt x="43464" y="21253"/>
                  <a:pt x="40755" y="19700"/>
                </a:cubicBezTo>
                <a:close/>
                <a:moveTo>
                  <a:pt x="37731" y="19700"/>
                </a:moveTo>
                <a:cubicBezTo>
                  <a:pt x="35022" y="21253"/>
                  <a:pt x="32908" y="26890"/>
                  <a:pt x="32383" y="34001"/>
                </a:cubicBezTo>
                <a:cubicBezTo>
                  <a:pt x="35092" y="32448"/>
                  <a:pt x="37206" y="26811"/>
                  <a:pt x="37731" y="19700"/>
                </a:cubicBezTo>
                <a:close/>
                <a:moveTo>
                  <a:pt x="24100" y="19700"/>
                </a:moveTo>
                <a:cubicBezTo>
                  <a:pt x="24624" y="26811"/>
                  <a:pt x="26739" y="32448"/>
                  <a:pt x="29447" y="34001"/>
                </a:cubicBezTo>
                <a:cubicBezTo>
                  <a:pt x="28923" y="26890"/>
                  <a:pt x="26808" y="21253"/>
                  <a:pt x="24100" y="19700"/>
                </a:cubicBezTo>
                <a:close/>
                <a:moveTo>
                  <a:pt x="21076" y="19700"/>
                </a:moveTo>
                <a:cubicBezTo>
                  <a:pt x="18367" y="21253"/>
                  <a:pt x="16253" y="26890"/>
                  <a:pt x="15728" y="34001"/>
                </a:cubicBezTo>
                <a:cubicBezTo>
                  <a:pt x="18437" y="32448"/>
                  <a:pt x="20551" y="26811"/>
                  <a:pt x="21076" y="19700"/>
                </a:cubicBezTo>
                <a:close/>
                <a:moveTo>
                  <a:pt x="7445" y="19700"/>
                </a:moveTo>
                <a:cubicBezTo>
                  <a:pt x="7969" y="26811"/>
                  <a:pt x="10084" y="32448"/>
                  <a:pt x="12792" y="34001"/>
                </a:cubicBezTo>
                <a:cubicBezTo>
                  <a:pt x="12268" y="26890"/>
                  <a:pt x="10153" y="21253"/>
                  <a:pt x="7445" y="19700"/>
                </a:cubicBezTo>
                <a:close/>
                <a:moveTo>
                  <a:pt x="120000" y="17002"/>
                </a:moveTo>
                <a:lnTo>
                  <a:pt x="120000" y="20494"/>
                </a:lnTo>
                <a:cubicBezTo>
                  <a:pt x="117783" y="22717"/>
                  <a:pt x="116116" y="27799"/>
                  <a:pt x="115658" y="34001"/>
                </a:cubicBezTo>
                <a:cubicBezTo>
                  <a:pt x="117480" y="32957"/>
                  <a:pt x="119032" y="30066"/>
                  <a:pt x="120000" y="26098"/>
                </a:cubicBezTo>
                <a:lnTo>
                  <a:pt x="120000" y="31388"/>
                </a:lnTo>
                <a:cubicBezTo>
                  <a:pt x="118816" y="34512"/>
                  <a:pt x="117264" y="36684"/>
                  <a:pt x="115527" y="37451"/>
                </a:cubicBezTo>
                <a:lnTo>
                  <a:pt x="115526" y="37481"/>
                </a:lnTo>
                <a:cubicBezTo>
                  <a:pt x="115473" y="37508"/>
                  <a:pt x="115421" y="37533"/>
                  <a:pt x="115366" y="37522"/>
                </a:cubicBezTo>
                <a:cubicBezTo>
                  <a:pt x="115059" y="37667"/>
                  <a:pt x="114746" y="37746"/>
                  <a:pt x="114427" y="37759"/>
                </a:cubicBezTo>
                <a:lnTo>
                  <a:pt x="114258" y="37802"/>
                </a:lnTo>
                <a:lnTo>
                  <a:pt x="114258" y="37789"/>
                </a:lnTo>
                <a:lnTo>
                  <a:pt x="114253" y="37790"/>
                </a:lnTo>
                <a:cubicBezTo>
                  <a:pt x="114248" y="37690"/>
                  <a:pt x="114247" y="37590"/>
                  <a:pt x="114247" y="37490"/>
                </a:cubicBezTo>
                <a:cubicBezTo>
                  <a:pt x="114247" y="37341"/>
                  <a:pt x="114248" y="37192"/>
                  <a:pt x="114261" y="37044"/>
                </a:cubicBezTo>
                <a:cubicBezTo>
                  <a:pt x="114260" y="36222"/>
                  <a:pt x="114285" y="35411"/>
                  <a:pt x="114334" y="34617"/>
                </a:cubicBezTo>
                <a:lnTo>
                  <a:pt x="114340" y="34442"/>
                </a:lnTo>
                <a:cubicBezTo>
                  <a:pt x="114341" y="34442"/>
                  <a:pt x="114343" y="34441"/>
                  <a:pt x="114345" y="34440"/>
                </a:cubicBezTo>
                <a:cubicBezTo>
                  <a:pt x="114785" y="26202"/>
                  <a:pt x="117022" y="19462"/>
                  <a:pt x="120000" y="17002"/>
                </a:cubicBezTo>
                <a:close/>
                <a:moveTo>
                  <a:pt x="105975" y="15899"/>
                </a:moveTo>
                <a:lnTo>
                  <a:pt x="106143" y="15942"/>
                </a:lnTo>
                <a:cubicBezTo>
                  <a:pt x="106462" y="15955"/>
                  <a:pt x="106776" y="16034"/>
                  <a:pt x="107083" y="16179"/>
                </a:cubicBezTo>
                <a:cubicBezTo>
                  <a:pt x="107138" y="16168"/>
                  <a:pt x="107190" y="16193"/>
                  <a:pt x="107242" y="16220"/>
                </a:cubicBezTo>
                <a:lnTo>
                  <a:pt x="107243" y="16250"/>
                </a:lnTo>
                <a:cubicBezTo>
                  <a:pt x="110775" y="17809"/>
                  <a:pt x="113542" y="25178"/>
                  <a:pt x="114036" y="34440"/>
                </a:cubicBezTo>
                <a:cubicBezTo>
                  <a:pt x="114038" y="34441"/>
                  <a:pt x="114040" y="34442"/>
                  <a:pt x="114041" y="34442"/>
                </a:cubicBezTo>
                <a:lnTo>
                  <a:pt x="114047" y="34617"/>
                </a:lnTo>
                <a:cubicBezTo>
                  <a:pt x="114097" y="35411"/>
                  <a:pt x="114121" y="36222"/>
                  <a:pt x="114120" y="37044"/>
                </a:cubicBezTo>
                <a:cubicBezTo>
                  <a:pt x="114133" y="37192"/>
                  <a:pt x="114134" y="37341"/>
                  <a:pt x="114134" y="37490"/>
                </a:cubicBezTo>
                <a:cubicBezTo>
                  <a:pt x="114134" y="37590"/>
                  <a:pt x="114133" y="37690"/>
                  <a:pt x="114128" y="37790"/>
                </a:cubicBezTo>
                <a:lnTo>
                  <a:pt x="114123" y="37789"/>
                </a:lnTo>
                <a:lnTo>
                  <a:pt x="114123" y="37802"/>
                </a:lnTo>
                <a:lnTo>
                  <a:pt x="113954" y="37759"/>
                </a:lnTo>
                <a:cubicBezTo>
                  <a:pt x="113636" y="37746"/>
                  <a:pt x="113322" y="37667"/>
                  <a:pt x="113015" y="37522"/>
                </a:cubicBezTo>
                <a:cubicBezTo>
                  <a:pt x="112960" y="37533"/>
                  <a:pt x="112908" y="37508"/>
                  <a:pt x="112855" y="37481"/>
                </a:cubicBezTo>
                <a:lnTo>
                  <a:pt x="112854" y="37451"/>
                </a:lnTo>
                <a:cubicBezTo>
                  <a:pt x="109322" y="35892"/>
                  <a:pt x="106556" y="28522"/>
                  <a:pt x="106061" y="19261"/>
                </a:cubicBezTo>
                <a:cubicBezTo>
                  <a:pt x="106060" y="19260"/>
                  <a:pt x="106058" y="19259"/>
                  <a:pt x="106056" y="19259"/>
                </a:cubicBezTo>
                <a:lnTo>
                  <a:pt x="106051" y="19084"/>
                </a:lnTo>
                <a:cubicBezTo>
                  <a:pt x="106001" y="18290"/>
                  <a:pt x="105977" y="17479"/>
                  <a:pt x="105977" y="16657"/>
                </a:cubicBezTo>
                <a:cubicBezTo>
                  <a:pt x="105965" y="16509"/>
                  <a:pt x="105964" y="16360"/>
                  <a:pt x="105964" y="16211"/>
                </a:cubicBezTo>
                <a:lnTo>
                  <a:pt x="105970" y="15911"/>
                </a:lnTo>
                <a:lnTo>
                  <a:pt x="105975" y="15912"/>
                </a:lnTo>
                <a:close/>
                <a:moveTo>
                  <a:pt x="105751" y="15899"/>
                </a:moveTo>
                <a:lnTo>
                  <a:pt x="105751" y="15912"/>
                </a:lnTo>
                <a:lnTo>
                  <a:pt x="105756" y="15911"/>
                </a:lnTo>
                <a:lnTo>
                  <a:pt x="105762" y="16211"/>
                </a:lnTo>
                <a:cubicBezTo>
                  <a:pt x="105762" y="16360"/>
                  <a:pt x="105761" y="16509"/>
                  <a:pt x="105749" y="16657"/>
                </a:cubicBezTo>
                <a:cubicBezTo>
                  <a:pt x="105749" y="17479"/>
                  <a:pt x="105725" y="18290"/>
                  <a:pt x="105675" y="19084"/>
                </a:cubicBezTo>
                <a:lnTo>
                  <a:pt x="105670" y="19259"/>
                </a:lnTo>
                <a:cubicBezTo>
                  <a:pt x="105668" y="19259"/>
                  <a:pt x="105666" y="19260"/>
                  <a:pt x="105665" y="19261"/>
                </a:cubicBezTo>
                <a:cubicBezTo>
                  <a:pt x="105170" y="28522"/>
                  <a:pt x="102404" y="35892"/>
                  <a:pt x="98872" y="37451"/>
                </a:cubicBezTo>
                <a:lnTo>
                  <a:pt x="98871" y="37481"/>
                </a:lnTo>
                <a:cubicBezTo>
                  <a:pt x="98818" y="37508"/>
                  <a:pt x="98766" y="37533"/>
                  <a:pt x="98711" y="37522"/>
                </a:cubicBezTo>
                <a:cubicBezTo>
                  <a:pt x="98404" y="37667"/>
                  <a:pt x="98090" y="37746"/>
                  <a:pt x="97772" y="37759"/>
                </a:cubicBezTo>
                <a:lnTo>
                  <a:pt x="97603" y="37802"/>
                </a:lnTo>
                <a:lnTo>
                  <a:pt x="97603" y="37789"/>
                </a:lnTo>
                <a:lnTo>
                  <a:pt x="97598" y="37790"/>
                </a:lnTo>
                <a:cubicBezTo>
                  <a:pt x="97593" y="37690"/>
                  <a:pt x="97592" y="37590"/>
                  <a:pt x="97592" y="37490"/>
                </a:cubicBezTo>
                <a:cubicBezTo>
                  <a:pt x="97592" y="37341"/>
                  <a:pt x="97593" y="37192"/>
                  <a:pt x="97606" y="37044"/>
                </a:cubicBezTo>
                <a:cubicBezTo>
                  <a:pt x="97605" y="36222"/>
                  <a:pt x="97630" y="35411"/>
                  <a:pt x="97679" y="34617"/>
                </a:cubicBezTo>
                <a:lnTo>
                  <a:pt x="97685" y="34442"/>
                </a:lnTo>
                <a:cubicBezTo>
                  <a:pt x="97686" y="34442"/>
                  <a:pt x="97688" y="34441"/>
                  <a:pt x="97690" y="34440"/>
                </a:cubicBezTo>
                <a:cubicBezTo>
                  <a:pt x="98184" y="25178"/>
                  <a:pt x="100951" y="17809"/>
                  <a:pt x="104483" y="16250"/>
                </a:cubicBezTo>
                <a:lnTo>
                  <a:pt x="104484" y="16220"/>
                </a:lnTo>
                <a:cubicBezTo>
                  <a:pt x="104536" y="16193"/>
                  <a:pt x="104588" y="16168"/>
                  <a:pt x="104643" y="16179"/>
                </a:cubicBezTo>
                <a:cubicBezTo>
                  <a:pt x="104950" y="16034"/>
                  <a:pt x="105264" y="15955"/>
                  <a:pt x="105583" y="15942"/>
                </a:cubicBezTo>
                <a:close/>
                <a:moveTo>
                  <a:pt x="89320" y="15899"/>
                </a:moveTo>
                <a:lnTo>
                  <a:pt x="89488" y="15942"/>
                </a:lnTo>
                <a:cubicBezTo>
                  <a:pt x="89807" y="15955"/>
                  <a:pt x="90121" y="16034"/>
                  <a:pt x="90428" y="16179"/>
                </a:cubicBezTo>
                <a:cubicBezTo>
                  <a:pt x="90483" y="16168"/>
                  <a:pt x="90535" y="16193"/>
                  <a:pt x="90587" y="16220"/>
                </a:cubicBezTo>
                <a:lnTo>
                  <a:pt x="90588" y="16250"/>
                </a:lnTo>
                <a:cubicBezTo>
                  <a:pt x="94120" y="17809"/>
                  <a:pt x="96887" y="25178"/>
                  <a:pt x="97381" y="34440"/>
                </a:cubicBezTo>
                <a:cubicBezTo>
                  <a:pt x="97383" y="34441"/>
                  <a:pt x="97385" y="34442"/>
                  <a:pt x="97386" y="34442"/>
                </a:cubicBezTo>
                <a:lnTo>
                  <a:pt x="97392" y="34617"/>
                </a:lnTo>
                <a:cubicBezTo>
                  <a:pt x="97441" y="35411"/>
                  <a:pt x="97466" y="36222"/>
                  <a:pt x="97465" y="37044"/>
                </a:cubicBezTo>
                <a:cubicBezTo>
                  <a:pt x="97478" y="37192"/>
                  <a:pt x="97479" y="37341"/>
                  <a:pt x="97479" y="37490"/>
                </a:cubicBezTo>
                <a:cubicBezTo>
                  <a:pt x="97479" y="37590"/>
                  <a:pt x="97478" y="37690"/>
                  <a:pt x="97473" y="37790"/>
                </a:cubicBezTo>
                <a:lnTo>
                  <a:pt x="97468" y="37789"/>
                </a:lnTo>
                <a:lnTo>
                  <a:pt x="97468" y="37802"/>
                </a:lnTo>
                <a:lnTo>
                  <a:pt x="97299" y="37759"/>
                </a:lnTo>
                <a:cubicBezTo>
                  <a:pt x="96981" y="37746"/>
                  <a:pt x="96667" y="37667"/>
                  <a:pt x="96360" y="37522"/>
                </a:cubicBezTo>
                <a:cubicBezTo>
                  <a:pt x="96305" y="37533"/>
                  <a:pt x="96253" y="37508"/>
                  <a:pt x="96200" y="37481"/>
                </a:cubicBezTo>
                <a:lnTo>
                  <a:pt x="96199" y="37451"/>
                </a:lnTo>
                <a:cubicBezTo>
                  <a:pt x="92667" y="35892"/>
                  <a:pt x="89901" y="28522"/>
                  <a:pt x="89406" y="19261"/>
                </a:cubicBezTo>
                <a:cubicBezTo>
                  <a:pt x="89405" y="19260"/>
                  <a:pt x="89403" y="19259"/>
                  <a:pt x="89401" y="19259"/>
                </a:cubicBezTo>
                <a:lnTo>
                  <a:pt x="89396" y="19084"/>
                </a:lnTo>
                <a:cubicBezTo>
                  <a:pt x="89346" y="18290"/>
                  <a:pt x="89322" y="17479"/>
                  <a:pt x="89322" y="16657"/>
                </a:cubicBezTo>
                <a:cubicBezTo>
                  <a:pt x="89310" y="16509"/>
                  <a:pt x="89309" y="16360"/>
                  <a:pt x="89309" y="16211"/>
                </a:cubicBezTo>
                <a:lnTo>
                  <a:pt x="89315" y="15911"/>
                </a:lnTo>
                <a:lnTo>
                  <a:pt x="89320" y="15912"/>
                </a:lnTo>
                <a:close/>
                <a:moveTo>
                  <a:pt x="89096" y="15899"/>
                </a:moveTo>
                <a:lnTo>
                  <a:pt x="89096" y="15912"/>
                </a:lnTo>
                <a:lnTo>
                  <a:pt x="89101" y="15911"/>
                </a:lnTo>
                <a:lnTo>
                  <a:pt x="89107" y="16211"/>
                </a:lnTo>
                <a:cubicBezTo>
                  <a:pt x="89107" y="16360"/>
                  <a:pt x="89106" y="16509"/>
                  <a:pt x="89094" y="16657"/>
                </a:cubicBezTo>
                <a:cubicBezTo>
                  <a:pt x="89094" y="17479"/>
                  <a:pt x="89070" y="18290"/>
                  <a:pt x="89020" y="19084"/>
                </a:cubicBezTo>
                <a:lnTo>
                  <a:pt x="89015" y="19259"/>
                </a:lnTo>
                <a:cubicBezTo>
                  <a:pt x="89013" y="19259"/>
                  <a:pt x="89011" y="19260"/>
                  <a:pt x="89010" y="19261"/>
                </a:cubicBezTo>
                <a:cubicBezTo>
                  <a:pt x="88515" y="28522"/>
                  <a:pt x="85749" y="35892"/>
                  <a:pt x="82217" y="37451"/>
                </a:cubicBezTo>
                <a:lnTo>
                  <a:pt x="82216" y="37481"/>
                </a:lnTo>
                <a:cubicBezTo>
                  <a:pt x="82163" y="37508"/>
                  <a:pt x="82111" y="37533"/>
                  <a:pt x="82056" y="37522"/>
                </a:cubicBezTo>
                <a:cubicBezTo>
                  <a:pt x="81749" y="37667"/>
                  <a:pt x="81435" y="37746"/>
                  <a:pt x="81117" y="37759"/>
                </a:cubicBezTo>
                <a:lnTo>
                  <a:pt x="80948" y="37802"/>
                </a:lnTo>
                <a:lnTo>
                  <a:pt x="80948" y="37789"/>
                </a:lnTo>
                <a:lnTo>
                  <a:pt x="80943" y="37790"/>
                </a:lnTo>
                <a:cubicBezTo>
                  <a:pt x="80938" y="37690"/>
                  <a:pt x="80937" y="37590"/>
                  <a:pt x="80937" y="37490"/>
                </a:cubicBezTo>
                <a:cubicBezTo>
                  <a:pt x="80937" y="37341"/>
                  <a:pt x="80938" y="37192"/>
                  <a:pt x="80951" y="37044"/>
                </a:cubicBezTo>
                <a:cubicBezTo>
                  <a:pt x="80950" y="36222"/>
                  <a:pt x="80975" y="35411"/>
                  <a:pt x="81024" y="34617"/>
                </a:cubicBezTo>
                <a:lnTo>
                  <a:pt x="81030" y="34442"/>
                </a:lnTo>
                <a:cubicBezTo>
                  <a:pt x="81031" y="34442"/>
                  <a:pt x="81033" y="34441"/>
                  <a:pt x="81035" y="34440"/>
                </a:cubicBezTo>
                <a:cubicBezTo>
                  <a:pt x="81529" y="25178"/>
                  <a:pt x="84296" y="17809"/>
                  <a:pt x="87828" y="16250"/>
                </a:cubicBezTo>
                <a:lnTo>
                  <a:pt x="87829" y="16220"/>
                </a:lnTo>
                <a:cubicBezTo>
                  <a:pt x="87881" y="16193"/>
                  <a:pt x="87933" y="16168"/>
                  <a:pt x="87988" y="16179"/>
                </a:cubicBezTo>
                <a:cubicBezTo>
                  <a:pt x="88295" y="16034"/>
                  <a:pt x="88609" y="15955"/>
                  <a:pt x="88928" y="15942"/>
                </a:cubicBezTo>
                <a:close/>
                <a:moveTo>
                  <a:pt x="72665" y="15899"/>
                </a:moveTo>
                <a:lnTo>
                  <a:pt x="72833" y="15942"/>
                </a:lnTo>
                <a:cubicBezTo>
                  <a:pt x="73152" y="15955"/>
                  <a:pt x="73466" y="16034"/>
                  <a:pt x="73773" y="16179"/>
                </a:cubicBezTo>
                <a:cubicBezTo>
                  <a:pt x="73828" y="16168"/>
                  <a:pt x="73880" y="16193"/>
                  <a:pt x="73932" y="16220"/>
                </a:cubicBezTo>
                <a:lnTo>
                  <a:pt x="73933" y="16250"/>
                </a:lnTo>
                <a:cubicBezTo>
                  <a:pt x="77465" y="17809"/>
                  <a:pt x="80232" y="25178"/>
                  <a:pt x="80726" y="34440"/>
                </a:cubicBezTo>
                <a:cubicBezTo>
                  <a:pt x="80728" y="34441"/>
                  <a:pt x="80730" y="34442"/>
                  <a:pt x="80731" y="34442"/>
                </a:cubicBezTo>
                <a:lnTo>
                  <a:pt x="80737" y="34617"/>
                </a:lnTo>
                <a:cubicBezTo>
                  <a:pt x="80786" y="35411"/>
                  <a:pt x="80811" y="36222"/>
                  <a:pt x="80810" y="37044"/>
                </a:cubicBezTo>
                <a:cubicBezTo>
                  <a:pt x="80823" y="37192"/>
                  <a:pt x="80824" y="37341"/>
                  <a:pt x="80824" y="37490"/>
                </a:cubicBezTo>
                <a:cubicBezTo>
                  <a:pt x="80824" y="37590"/>
                  <a:pt x="80823" y="37690"/>
                  <a:pt x="80818" y="37790"/>
                </a:cubicBezTo>
                <a:lnTo>
                  <a:pt x="80813" y="37789"/>
                </a:lnTo>
                <a:lnTo>
                  <a:pt x="80813" y="37802"/>
                </a:lnTo>
                <a:lnTo>
                  <a:pt x="80644" y="37759"/>
                </a:lnTo>
                <a:cubicBezTo>
                  <a:pt x="80326" y="37746"/>
                  <a:pt x="80012" y="37667"/>
                  <a:pt x="79705" y="37522"/>
                </a:cubicBezTo>
                <a:cubicBezTo>
                  <a:pt x="79650" y="37533"/>
                  <a:pt x="79598" y="37508"/>
                  <a:pt x="79545" y="37481"/>
                </a:cubicBezTo>
                <a:lnTo>
                  <a:pt x="79544" y="37451"/>
                </a:lnTo>
                <a:cubicBezTo>
                  <a:pt x="76012" y="35892"/>
                  <a:pt x="73246" y="28522"/>
                  <a:pt x="72751" y="19261"/>
                </a:cubicBezTo>
                <a:cubicBezTo>
                  <a:pt x="72750" y="19260"/>
                  <a:pt x="72748" y="19259"/>
                  <a:pt x="72746" y="19259"/>
                </a:cubicBezTo>
                <a:lnTo>
                  <a:pt x="72741" y="19084"/>
                </a:lnTo>
                <a:cubicBezTo>
                  <a:pt x="72691" y="18290"/>
                  <a:pt x="72667" y="17479"/>
                  <a:pt x="72667" y="16657"/>
                </a:cubicBezTo>
                <a:cubicBezTo>
                  <a:pt x="72655" y="16509"/>
                  <a:pt x="72654" y="16360"/>
                  <a:pt x="72654" y="16211"/>
                </a:cubicBezTo>
                <a:lnTo>
                  <a:pt x="72660" y="15911"/>
                </a:lnTo>
                <a:lnTo>
                  <a:pt x="72665" y="15912"/>
                </a:lnTo>
                <a:close/>
                <a:moveTo>
                  <a:pt x="56010" y="15899"/>
                </a:moveTo>
                <a:lnTo>
                  <a:pt x="56178" y="15942"/>
                </a:lnTo>
                <a:cubicBezTo>
                  <a:pt x="56497" y="15955"/>
                  <a:pt x="56811" y="16034"/>
                  <a:pt x="57118" y="16179"/>
                </a:cubicBezTo>
                <a:cubicBezTo>
                  <a:pt x="57173" y="16168"/>
                  <a:pt x="57225" y="16193"/>
                  <a:pt x="57277" y="16220"/>
                </a:cubicBezTo>
                <a:lnTo>
                  <a:pt x="57278" y="16250"/>
                </a:lnTo>
                <a:cubicBezTo>
                  <a:pt x="60810" y="17809"/>
                  <a:pt x="63577" y="25178"/>
                  <a:pt x="64071" y="34440"/>
                </a:cubicBezTo>
                <a:cubicBezTo>
                  <a:pt x="64073" y="34441"/>
                  <a:pt x="64075" y="34442"/>
                  <a:pt x="64076" y="34442"/>
                </a:cubicBezTo>
                <a:lnTo>
                  <a:pt x="64082" y="34617"/>
                </a:lnTo>
                <a:cubicBezTo>
                  <a:pt x="64131" y="35411"/>
                  <a:pt x="64156" y="36222"/>
                  <a:pt x="64155" y="37044"/>
                </a:cubicBezTo>
                <a:cubicBezTo>
                  <a:pt x="64168" y="37192"/>
                  <a:pt x="64169" y="37341"/>
                  <a:pt x="64169" y="37490"/>
                </a:cubicBezTo>
                <a:cubicBezTo>
                  <a:pt x="64169" y="37590"/>
                  <a:pt x="64168" y="37690"/>
                  <a:pt x="64163" y="37790"/>
                </a:cubicBezTo>
                <a:lnTo>
                  <a:pt x="64158" y="37789"/>
                </a:lnTo>
                <a:lnTo>
                  <a:pt x="64158" y="37802"/>
                </a:lnTo>
                <a:lnTo>
                  <a:pt x="63989" y="37759"/>
                </a:lnTo>
                <a:cubicBezTo>
                  <a:pt x="63670" y="37746"/>
                  <a:pt x="63357" y="37667"/>
                  <a:pt x="63050" y="37522"/>
                </a:cubicBezTo>
                <a:cubicBezTo>
                  <a:pt x="62995" y="37533"/>
                  <a:pt x="62943" y="37508"/>
                  <a:pt x="62890" y="37481"/>
                </a:cubicBezTo>
                <a:lnTo>
                  <a:pt x="62889" y="37451"/>
                </a:lnTo>
                <a:cubicBezTo>
                  <a:pt x="59357" y="35892"/>
                  <a:pt x="56591" y="28522"/>
                  <a:pt x="56096" y="19261"/>
                </a:cubicBezTo>
                <a:cubicBezTo>
                  <a:pt x="56095" y="19260"/>
                  <a:pt x="56093" y="19259"/>
                  <a:pt x="56091" y="19259"/>
                </a:cubicBezTo>
                <a:lnTo>
                  <a:pt x="56086" y="19084"/>
                </a:lnTo>
                <a:cubicBezTo>
                  <a:pt x="56036" y="18290"/>
                  <a:pt x="56012" y="17479"/>
                  <a:pt x="56012" y="16657"/>
                </a:cubicBezTo>
                <a:cubicBezTo>
                  <a:pt x="55999" y="16509"/>
                  <a:pt x="55999" y="16360"/>
                  <a:pt x="55999" y="16211"/>
                </a:cubicBezTo>
                <a:lnTo>
                  <a:pt x="56005" y="15911"/>
                </a:lnTo>
                <a:lnTo>
                  <a:pt x="56010" y="15912"/>
                </a:lnTo>
                <a:close/>
                <a:moveTo>
                  <a:pt x="55786" y="15899"/>
                </a:moveTo>
                <a:lnTo>
                  <a:pt x="55786" y="15912"/>
                </a:lnTo>
                <a:lnTo>
                  <a:pt x="55791" y="15911"/>
                </a:lnTo>
                <a:lnTo>
                  <a:pt x="55797" y="16211"/>
                </a:lnTo>
                <a:cubicBezTo>
                  <a:pt x="55797" y="16360"/>
                  <a:pt x="55796" y="16509"/>
                  <a:pt x="55783" y="16657"/>
                </a:cubicBezTo>
                <a:cubicBezTo>
                  <a:pt x="55784" y="17479"/>
                  <a:pt x="55760" y="18290"/>
                  <a:pt x="55710" y="19084"/>
                </a:cubicBezTo>
                <a:lnTo>
                  <a:pt x="55705" y="19259"/>
                </a:lnTo>
                <a:cubicBezTo>
                  <a:pt x="55703" y="19259"/>
                  <a:pt x="55701" y="19260"/>
                  <a:pt x="55700" y="19261"/>
                </a:cubicBezTo>
                <a:cubicBezTo>
                  <a:pt x="55205" y="28522"/>
                  <a:pt x="52439" y="35892"/>
                  <a:pt x="48907" y="37451"/>
                </a:cubicBezTo>
                <a:lnTo>
                  <a:pt x="48906" y="37481"/>
                </a:lnTo>
                <a:cubicBezTo>
                  <a:pt x="48853" y="37508"/>
                  <a:pt x="48801" y="37533"/>
                  <a:pt x="48746" y="37522"/>
                </a:cubicBezTo>
                <a:cubicBezTo>
                  <a:pt x="48439" y="37667"/>
                  <a:pt x="48125" y="37746"/>
                  <a:pt x="47807" y="37759"/>
                </a:cubicBezTo>
                <a:lnTo>
                  <a:pt x="47638" y="37802"/>
                </a:lnTo>
                <a:lnTo>
                  <a:pt x="47638" y="37789"/>
                </a:lnTo>
                <a:lnTo>
                  <a:pt x="47633" y="37790"/>
                </a:lnTo>
                <a:cubicBezTo>
                  <a:pt x="47628" y="37690"/>
                  <a:pt x="47627" y="37590"/>
                  <a:pt x="47627" y="37490"/>
                </a:cubicBezTo>
                <a:cubicBezTo>
                  <a:pt x="47627" y="37341"/>
                  <a:pt x="47628" y="37192"/>
                  <a:pt x="47641" y="37044"/>
                </a:cubicBezTo>
                <a:cubicBezTo>
                  <a:pt x="47640" y="36222"/>
                  <a:pt x="47664" y="35411"/>
                  <a:pt x="47714" y="34617"/>
                </a:cubicBezTo>
                <a:lnTo>
                  <a:pt x="47720" y="34442"/>
                </a:lnTo>
                <a:cubicBezTo>
                  <a:pt x="47721" y="34442"/>
                  <a:pt x="47723" y="34441"/>
                  <a:pt x="47725" y="34440"/>
                </a:cubicBezTo>
                <a:cubicBezTo>
                  <a:pt x="48219" y="25178"/>
                  <a:pt x="50985" y="17809"/>
                  <a:pt x="54517" y="16250"/>
                </a:cubicBezTo>
                <a:lnTo>
                  <a:pt x="54519" y="16220"/>
                </a:lnTo>
                <a:cubicBezTo>
                  <a:pt x="54571" y="16193"/>
                  <a:pt x="54623" y="16168"/>
                  <a:pt x="54678" y="16179"/>
                </a:cubicBezTo>
                <a:cubicBezTo>
                  <a:pt x="54985" y="16034"/>
                  <a:pt x="55299" y="15955"/>
                  <a:pt x="55618" y="15942"/>
                </a:cubicBezTo>
                <a:close/>
                <a:moveTo>
                  <a:pt x="39355" y="15899"/>
                </a:moveTo>
                <a:lnTo>
                  <a:pt x="39523" y="15942"/>
                </a:lnTo>
                <a:cubicBezTo>
                  <a:pt x="39842" y="15955"/>
                  <a:pt x="40156" y="16034"/>
                  <a:pt x="40463" y="16179"/>
                </a:cubicBezTo>
                <a:cubicBezTo>
                  <a:pt x="40518" y="16168"/>
                  <a:pt x="40570" y="16193"/>
                  <a:pt x="40622" y="16220"/>
                </a:cubicBezTo>
                <a:lnTo>
                  <a:pt x="40623" y="16250"/>
                </a:lnTo>
                <a:cubicBezTo>
                  <a:pt x="44155" y="17809"/>
                  <a:pt x="46921" y="25178"/>
                  <a:pt x="47416" y="34440"/>
                </a:cubicBezTo>
                <a:cubicBezTo>
                  <a:pt x="47418" y="34441"/>
                  <a:pt x="47420" y="34442"/>
                  <a:pt x="47421" y="34442"/>
                </a:cubicBezTo>
                <a:lnTo>
                  <a:pt x="47427" y="34617"/>
                </a:lnTo>
                <a:cubicBezTo>
                  <a:pt x="47476" y="35411"/>
                  <a:pt x="47500" y="36222"/>
                  <a:pt x="47500" y="37044"/>
                </a:cubicBezTo>
                <a:cubicBezTo>
                  <a:pt x="47513" y="37192"/>
                  <a:pt x="47514" y="37341"/>
                  <a:pt x="47514" y="37490"/>
                </a:cubicBezTo>
                <a:cubicBezTo>
                  <a:pt x="47514" y="37590"/>
                  <a:pt x="47513" y="37690"/>
                  <a:pt x="47508" y="37790"/>
                </a:cubicBezTo>
                <a:lnTo>
                  <a:pt x="47503" y="37789"/>
                </a:lnTo>
                <a:lnTo>
                  <a:pt x="47503" y="37802"/>
                </a:lnTo>
                <a:lnTo>
                  <a:pt x="47334" y="37759"/>
                </a:lnTo>
                <a:cubicBezTo>
                  <a:pt x="47015" y="37746"/>
                  <a:pt x="46702" y="37667"/>
                  <a:pt x="46395" y="37522"/>
                </a:cubicBezTo>
                <a:cubicBezTo>
                  <a:pt x="46340" y="37533"/>
                  <a:pt x="46288" y="37508"/>
                  <a:pt x="46235" y="37481"/>
                </a:cubicBezTo>
                <a:lnTo>
                  <a:pt x="46234" y="37451"/>
                </a:lnTo>
                <a:cubicBezTo>
                  <a:pt x="42702" y="35892"/>
                  <a:pt x="39936" y="28522"/>
                  <a:pt x="39441" y="19261"/>
                </a:cubicBezTo>
                <a:cubicBezTo>
                  <a:pt x="39439" y="19260"/>
                  <a:pt x="39438" y="19259"/>
                  <a:pt x="39436" y="19259"/>
                </a:cubicBezTo>
                <a:lnTo>
                  <a:pt x="39431" y="19084"/>
                </a:lnTo>
                <a:cubicBezTo>
                  <a:pt x="39381" y="18290"/>
                  <a:pt x="39357" y="17479"/>
                  <a:pt x="39357" y="16657"/>
                </a:cubicBezTo>
                <a:cubicBezTo>
                  <a:pt x="39344" y="16509"/>
                  <a:pt x="39344" y="16360"/>
                  <a:pt x="39344" y="16211"/>
                </a:cubicBezTo>
                <a:lnTo>
                  <a:pt x="39350" y="15911"/>
                </a:lnTo>
                <a:lnTo>
                  <a:pt x="39355" y="15912"/>
                </a:lnTo>
                <a:close/>
                <a:moveTo>
                  <a:pt x="39131" y="15899"/>
                </a:moveTo>
                <a:lnTo>
                  <a:pt x="39131" y="15912"/>
                </a:lnTo>
                <a:lnTo>
                  <a:pt x="39136" y="15911"/>
                </a:lnTo>
                <a:lnTo>
                  <a:pt x="39142" y="16211"/>
                </a:lnTo>
                <a:cubicBezTo>
                  <a:pt x="39142" y="16360"/>
                  <a:pt x="39141" y="16509"/>
                  <a:pt x="39128" y="16657"/>
                </a:cubicBezTo>
                <a:cubicBezTo>
                  <a:pt x="39129" y="17479"/>
                  <a:pt x="39105" y="18290"/>
                  <a:pt x="39055" y="19084"/>
                </a:cubicBezTo>
                <a:lnTo>
                  <a:pt x="39050" y="19259"/>
                </a:lnTo>
                <a:cubicBezTo>
                  <a:pt x="39048" y="19259"/>
                  <a:pt x="39046" y="19260"/>
                  <a:pt x="39045" y="19261"/>
                </a:cubicBezTo>
                <a:cubicBezTo>
                  <a:pt x="38550" y="28522"/>
                  <a:pt x="35784" y="35892"/>
                  <a:pt x="32252" y="37451"/>
                </a:cubicBezTo>
                <a:lnTo>
                  <a:pt x="32251" y="37481"/>
                </a:lnTo>
                <a:cubicBezTo>
                  <a:pt x="32198" y="37508"/>
                  <a:pt x="32146" y="37533"/>
                  <a:pt x="32091" y="37522"/>
                </a:cubicBezTo>
                <a:cubicBezTo>
                  <a:pt x="31784" y="37667"/>
                  <a:pt x="31470" y="37746"/>
                  <a:pt x="31152" y="37759"/>
                </a:cubicBezTo>
                <a:lnTo>
                  <a:pt x="30983" y="37802"/>
                </a:lnTo>
                <a:lnTo>
                  <a:pt x="30983" y="37789"/>
                </a:lnTo>
                <a:lnTo>
                  <a:pt x="30978" y="37790"/>
                </a:lnTo>
                <a:cubicBezTo>
                  <a:pt x="30972" y="37690"/>
                  <a:pt x="30972" y="37590"/>
                  <a:pt x="30972" y="37490"/>
                </a:cubicBezTo>
                <a:cubicBezTo>
                  <a:pt x="30972" y="37341"/>
                  <a:pt x="30973" y="37192"/>
                  <a:pt x="30986" y="37044"/>
                </a:cubicBezTo>
                <a:cubicBezTo>
                  <a:pt x="30985" y="36222"/>
                  <a:pt x="31009" y="35411"/>
                  <a:pt x="31059" y="34617"/>
                </a:cubicBezTo>
                <a:lnTo>
                  <a:pt x="31065" y="34442"/>
                </a:lnTo>
                <a:cubicBezTo>
                  <a:pt x="31066" y="34442"/>
                  <a:pt x="31068" y="34441"/>
                  <a:pt x="31069" y="34440"/>
                </a:cubicBezTo>
                <a:cubicBezTo>
                  <a:pt x="31564" y="25178"/>
                  <a:pt x="34330" y="17809"/>
                  <a:pt x="37862" y="16250"/>
                </a:cubicBezTo>
                <a:lnTo>
                  <a:pt x="37864" y="16220"/>
                </a:lnTo>
                <a:cubicBezTo>
                  <a:pt x="37916" y="16193"/>
                  <a:pt x="37968" y="16168"/>
                  <a:pt x="38023" y="16179"/>
                </a:cubicBezTo>
                <a:cubicBezTo>
                  <a:pt x="38330" y="16034"/>
                  <a:pt x="38644" y="15955"/>
                  <a:pt x="38963" y="15942"/>
                </a:cubicBezTo>
                <a:close/>
                <a:moveTo>
                  <a:pt x="22700" y="15899"/>
                </a:moveTo>
                <a:lnTo>
                  <a:pt x="22868" y="15942"/>
                </a:lnTo>
                <a:cubicBezTo>
                  <a:pt x="23187" y="15955"/>
                  <a:pt x="23501" y="16034"/>
                  <a:pt x="23808" y="16179"/>
                </a:cubicBezTo>
                <a:cubicBezTo>
                  <a:pt x="23862" y="16168"/>
                  <a:pt x="23915" y="16193"/>
                  <a:pt x="23967" y="16220"/>
                </a:cubicBezTo>
                <a:lnTo>
                  <a:pt x="23968" y="16250"/>
                </a:lnTo>
                <a:cubicBezTo>
                  <a:pt x="27500" y="17809"/>
                  <a:pt x="30266" y="25178"/>
                  <a:pt x="30761" y="34440"/>
                </a:cubicBezTo>
                <a:cubicBezTo>
                  <a:pt x="30763" y="34441"/>
                  <a:pt x="30765" y="34442"/>
                  <a:pt x="30766" y="34442"/>
                </a:cubicBezTo>
                <a:lnTo>
                  <a:pt x="30772" y="34617"/>
                </a:lnTo>
                <a:cubicBezTo>
                  <a:pt x="30821" y="35411"/>
                  <a:pt x="30845" y="36222"/>
                  <a:pt x="30845" y="37044"/>
                </a:cubicBezTo>
                <a:cubicBezTo>
                  <a:pt x="30858" y="37192"/>
                  <a:pt x="30859" y="37341"/>
                  <a:pt x="30859" y="37490"/>
                </a:cubicBezTo>
                <a:cubicBezTo>
                  <a:pt x="30859" y="37590"/>
                  <a:pt x="30858" y="37690"/>
                  <a:pt x="30853" y="37790"/>
                </a:cubicBezTo>
                <a:lnTo>
                  <a:pt x="30848" y="37789"/>
                </a:lnTo>
                <a:lnTo>
                  <a:pt x="30848" y="37802"/>
                </a:lnTo>
                <a:lnTo>
                  <a:pt x="30679" y="37759"/>
                </a:lnTo>
                <a:cubicBezTo>
                  <a:pt x="30360" y="37746"/>
                  <a:pt x="30047" y="37667"/>
                  <a:pt x="29740" y="37522"/>
                </a:cubicBezTo>
                <a:cubicBezTo>
                  <a:pt x="29685" y="37533"/>
                  <a:pt x="29632" y="37508"/>
                  <a:pt x="29580" y="37481"/>
                </a:cubicBezTo>
                <a:lnTo>
                  <a:pt x="29579" y="37451"/>
                </a:lnTo>
                <a:cubicBezTo>
                  <a:pt x="26047" y="35892"/>
                  <a:pt x="23281" y="28522"/>
                  <a:pt x="22786" y="19261"/>
                </a:cubicBezTo>
                <a:cubicBezTo>
                  <a:pt x="22784" y="19260"/>
                  <a:pt x="22783" y="19259"/>
                  <a:pt x="22781" y="19259"/>
                </a:cubicBezTo>
                <a:lnTo>
                  <a:pt x="22776" y="19084"/>
                </a:lnTo>
                <a:cubicBezTo>
                  <a:pt x="22726" y="18290"/>
                  <a:pt x="22702" y="17479"/>
                  <a:pt x="22702" y="16657"/>
                </a:cubicBezTo>
                <a:cubicBezTo>
                  <a:pt x="22689" y="16509"/>
                  <a:pt x="22689" y="16360"/>
                  <a:pt x="22689" y="16211"/>
                </a:cubicBezTo>
                <a:lnTo>
                  <a:pt x="22695" y="15911"/>
                </a:lnTo>
                <a:lnTo>
                  <a:pt x="22700" y="15912"/>
                </a:lnTo>
                <a:close/>
                <a:moveTo>
                  <a:pt x="22476" y="15899"/>
                </a:moveTo>
                <a:lnTo>
                  <a:pt x="22476" y="15912"/>
                </a:lnTo>
                <a:lnTo>
                  <a:pt x="22481" y="15911"/>
                </a:lnTo>
                <a:lnTo>
                  <a:pt x="22487" y="16211"/>
                </a:lnTo>
                <a:cubicBezTo>
                  <a:pt x="22487" y="16360"/>
                  <a:pt x="22486" y="16509"/>
                  <a:pt x="22473" y="16657"/>
                </a:cubicBezTo>
                <a:cubicBezTo>
                  <a:pt x="22474" y="17479"/>
                  <a:pt x="22450" y="18290"/>
                  <a:pt x="22400" y="19084"/>
                </a:cubicBezTo>
                <a:lnTo>
                  <a:pt x="22395" y="19259"/>
                </a:lnTo>
                <a:cubicBezTo>
                  <a:pt x="22393" y="19259"/>
                  <a:pt x="22391" y="19260"/>
                  <a:pt x="22390" y="19261"/>
                </a:cubicBezTo>
                <a:cubicBezTo>
                  <a:pt x="21895" y="28522"/>
                  <a:pt x="19129" y="35892"/>
                  <a:pt x="15597" y="37451"/>
                </a:cubicBezTo>
                <a:lnTo>
                  <a:pt x="15596" y="37481"/>
                </a:lnTo>
                <a:cubicBezTo>
                  <a:pt x="15543" y="37508"/>
                  <a:pt x="15491" y="37533"/>
                  <a:pt x="15436" y="37522"/>
                </a:cubicBezTo>
                <a:cubicBezTo>
                  <a:pt x="15129" y="37667"/>
                  <a:pt x="14815" y="37746"/>
                  <a:pt x="14497" y="37759"/>
                </a:cubicBezTo>
                <a:lnTo>
                  <a:pt x="14328" y="37802"/>
                </a:lnTo>
                <a:lnTo>
                  <a:pt x="14328" y="37789"/>
                </a:lnTo>
                <a:lnTo>
                  <a:pt x="14323" y="37790"/>
                </a:lnTo>
                <a:cubicBezTo>
                  <a:pt x="14317" y="37690"/>
                  <a:pt x="14317" y="37590"/>
                  <a:pt x="14317" y="37490"/>
                </a:cubicBezTo>
                <a:cubicBezTo>
                  <a:pt x="14317" y="37341"/>
                  <a:pt x="14318" y="37192"/>
                  <a:pt x="14331" y="37044"/>
                </a:cubicBezTo>
                <a:cubicBezTo>
                  <a:pt x="14330" y="36222"/>
                  <a:pt x="14354" y="35411"/>
                  <a:pt x="14404" y="34617"/>
                </a:cubicBezTo>
                <a:lnTo>
                  <a:pt x="14409" y="34442"/>
                </a:lnTo>
                <a:cubicBezTo>
                  <a:pt x="14411" y="34442"/>
                  <a:pt x="14413" y="34441"/>
                  <a:pt x="14414" y="34440"/>
                </a:cubicBezTo>
                <a:cubicBezTo>
                  <a:pt x="14909" y="25178"/>
                  <a:pt x="17675" y="17809"/>
                  <a:pt x="21207" y="16250"/>
                </a:cubicBezTo>
                <a:lnTo>
                  <a:pt x="21209" y="16220"/>
                </a:lnTo>
                <a:cubicBezTo>
                  <a:pt x="21261" y="16193"/>
                  <a:pt x="21313" y="16168"/>
                  <a:pt x="21368" y="16179"/>
                </a:cubicBezTo>
                <a:cubicBezTo>
                  <a:pt x="21675" y="16034"/>
                  <a:pt x="21989" y="15955"/>
                  <a:pt x="22308" y="15942"/>
                </a:cubicBezTo>
                <a:close/>
                <a:moveTo>
                  <a:pt x="6045" y="15899"/>
                </a:moveTo>
                <a:lnTo>
                  <a:pt x="6213" y="15942"/>
                </a:lnTo>
                <a:cubicBezTo>
                  <a:pt x="6532" y="15955"/>
                  <a:pt x="6846" y="16034"/>
                  <a:pt x="7153" y="16179"/>
                </a:cubicBezTo>
                <a:cubicBezTo>
                  <a:pt x="7207" y="16168"/>
                  <a:pt x="7260" y="16193"/>
                  <a:pt x="7312" y="16220"/>
                </a:cubicBezTo>
                <a:lnTo>
                  <a:pt x="7313" y="16250"/>
                </a:lnTo>
                <a:cubicBezTo>
                  <a:pt x="10845" y="17809"/>
                  <a:pt x="13611" y="25178"/>
                  <a:pt x="14106" y="34440"/>
                </a:cubicBezTo>
                <a:cubicBezTo>
                  <a:pt x="14108" y="34441"/>
                  <a:pt x="14110" y="34442"/>
                  <a:pt x="14111" y="34442"/>
                </a:cubicBezTo>
                <a:lnTo>
                  <a:pt x="14117" y="34617"/>
                </a:lnTo>
                <a:cubicBezTo>
                  <a:pt x="14166" y="35411"/>
                  <a:pt x="14190" y="36222"/>
                  <a:pt x="14190" y="37044"/>
                </a:cubicBezTo>
                <a:cubicBezTo>
                  <a:pt x="14203" y="37192"/>
                  <a:pt x="14204" y="37341"/>
                  <a:pt x="14204" y="37490"/>
                </a:cubicBezTo>
                <a:cubicBezTo>
                  <a:pt x="14204" y="37590"/>
                  <a:pt x="14203" y="37690"/>
                  <a:pt x="14198" y="37790"/>
                </a:cubicBezTo>
                <a:lnTo>
                  <a:pt x="14193" y="37789"/>
                </a:lnTo>
                <a:lnTo>
                  <a:pt x="14193" y="37802"/>
                </a:lnTo>
                <a:lnTo>
                  <a:pt x="14024" y="37759"/>
                </a:lnTo>
                <a:cubicBezTo>
                  <a:pt x="13705" y="37746"/>
                  <a:pt x="13392" y="37667"/>
                  <a:pt x="13085" y="37522"/>
                </a:cubicBezTo>
                <a:cubicBezTo>
                  <a:pt x="13030" y="37533"/>
                  <a:pt x="12977" y="37508"/>
                  <a:pt x="12925" y="37481"/>
                </a:cubicBezTo>
                <a:lnTo>
                  <a:pt x="12924" y="37451"/>
                </a:lnTo>
                <a:cubicBezTo>
                  <a:pt x="9392" y="35892"/>
                  <a:pt x="6626" y="28522"/>
                  <a:pt x="6131" y="19261"/>
                </a:cubicBezTo>
                <a:cubicBezTo>
                  <a:pt x="6129" y="19260"/>
                  <a:pt x="6128" y="19259"/>
                  <a:pt x="6126" y="19259"/>
                </a:cubicBezTo>
                <a:lnTo>
                  <a:pt x="6121" y="19084"/>
                </a:lnTo>
                <a:cubicBezTo>
                  <a:pt x="6071" y="18290"/>
                  <a:pt x="6047" y="17479"/>
                  <a:pt x="6047" y="16657"/>
                </a:cubicBezTo>
                <a:cubicBezTo>
                  <a:pt x="6034" y="16509"/>
                  <a:pt x="6034" y="16360"/>
                  <a:pt x="6034" y="16211"/>
                </a:cubicBezTo>
                <a:lnTo>
                  <a:pt x="6040" y="15911"/>
                </a:lnTo>
                <a:lnTo>
                  <a:pt x="6045" y="15912"/>
                </a:lnTo>
                <a:close/>
                <a:moveTo>
                  <a:pt x="72441" y="15899"/>
                </a:moveTo>
                <a:lnTo>
                  <a:pt x="72441" y="15912"/>
                </a:lnTo>
                <a:lnTo>
                  <a:pt x="72446" y="15911"/>
                </a:lnTo>
                <a:lnTo>
                  <a:pt x="72452" y="16211"/>
                </a:lnTo>
                <a:cubicBezTo>
                  <a:pt x="72452" y="16360"/>
                  <a:pt x="72451" y="16509"/>
                  <a:pt x="72439" y="16657"/>
                </a:cubicBezTo>
                <a:cubicBezTo>
                  <a:pt x="72439" y="17479"/>
                  <a:pt x="72415" y="18290"/>
                  <a:pt x="72365" y="19084"/>
                </a:cubicBezTo>
                <a:lnTo>
                  <a:pt x="72360" y="19259"/>
                </a:lnTo>
                <a:cubicBezTo>
                  <a:pt x="72358" y="19259"/>
                  <a:pt x="72356" y="19260"/>
                  <a:pt x="72355" y="19261"/>
                </a:cubicBezTo>
                <a:cubicBezTo>
                  <a:pt x="71860" y="28522"/>
                  <a:pt x="69094" y="35892"/>
                  <a:pt x="65562" y="37451"/>
                </a:cubicBezTo>
                <a:lnTo>
                  <a:pt x="65561" y="37481"/>
                </a:lnTo>
                <a:cubicBezTo>
                  <a:pt x="65508" y="37508"/>
                  <a:pt x="65456" y="37533"/>
                  <a:pt x="65401" y="37522"/>
                </a:cubicBezTo>
                <a:cubicBezTo>
                  <a:pt x="65094" y="37667"/>
                  <a:pt x="64780" y="37746"/>
                  <a:pt x="64462" y="37759"/>
                </a:cubicBezTo>
                <a:lnTo>
                  <a:pt x="64293" y="37802"/>
                </a:lnTo>
                <a:lnTo>
                  <a:pt x="64293" y="37789"/>
                </a:lnTo>
                <a:lnTo>
                  <a:pt x="64288" y="37790"/>
                </a:lnTo>
                <a:cubicBezTo>
                  <a:pt x="64283" y="37690"/>
                  <a:pt x="64282" y="37590"/>
                  <a:pt x="64282" y="37490"/>
                </a:cubicBezTo>
                <a:cubicBezTo>
                  <a:pt x="64282" y="37341"/>
                  <a:pt x="64283" y="37192"/>
                  <a:pt x="64296" y="37044"/>
                </a:cubicBezTo>
                <a:cubicBezTo>
                  <a:pt x="64295" y="36222"/>
                  <a:pt x="64319" y="35411"/>
                  <a:pt x="64369" y="34617"/>
                </a:cubicBezTo>
                <a:lnTo>
                  <a:pt x="64375" y="34442"/>
                </a:lnTo>
                <a:cubicBezTo>
                  <a:pt x="64376" y="34442"/>
                  <a:pt x="64378" y="34441"/>
                  <a:pt x="64380" y="34440"/>
                </a:cubicBezTo>
                <a:cubicBezTo>
                  <a:pt x="64874" y="25178"/>
                  <a:pt x="67641" y="17809"/>
                  <a:pt x="71173" y="16250"/>
                </a:cubicBezTo>
                <a:lnTo>
                  <a:pt x="71174" y="16220"/>
                </a:lnTo>
                <a:cubicBezTo>
                  <a:pt x="71226" y="16193"/>
                  <a:pt x="71278" y="16168"/>
                  <a:pt x="71333" y="16179"/>
                </a:cubicBezTo>
                <a:cubicBezTo>
                  <a:pt x="71640" y="16034"/>
                  <a:pt x="71954" y="15955"/>
                  <a:pt x="72273" y="15942"/>
                </a:cubicBezTo>
                <a:close/>
                <a:moveTo>
                  <a:pt x="5821" y="15899"/>
                </a:moveTo>
                <a:lnTo>
                  <a:pt x="5821" y="15912"/>
                </a:lnTo>
                <a:lnTo>
                  <a:pt x="5826" y="15911"/>
                </a:lnTo>
                <a:lnTo>
                  <a:pt x="5832" y="16211"/>
                </a:lnTo>
                <a:cubicBezTo>
                  <a:pt x="5832" y="16360"/>
                  <a:pt x="5831" y="16509"/>
                  <a:pt x="5818" y="16657"/>
                </a:cubicBezTo>
                <a:cubicBezTo>
                  <a:pt x="5819" y="17479"/>
                  <a:pt x="5795" y="18290"/>
                  <a:pt x="5745" y="19084"/>
                </a:cubicBezTo>
                <a:lnTo>
                  <a:pt x="5740" y="19259"/>
                </a:lnTo>
                <a:cubicBezTo>
                  <a:pt x="5738" y="19259"/>
                  <a:pt x="5736" y="19260"/>
                  <a:pt x="5735" y="19261"/>
                </a:cubicBezTo>
                <a:cubicBezTo>
                  <a:pt x="5291" y="27571"/>
                  <a:pt x="3018" y="34358"/>
                  <a:pt x="0" y="36752"/>
                </a:cubicBezTo>
                <a:lnTo>
                  <a:pt x="0" y="33279"/>
                </a:lnTo>
                <a:cubicBezTo>
                  <a:pt x="2256" y="31105"/>
                  <a:pt x="3958" y="25976"/>
                  <a:pt x="4421" y="19700"/>
                </a:cubicBezTo>
                <a:cubicBezTo>
                  <a:pt x="2548" y="20773"/>
                  <a:pt x="960" y="23799"/>
                  <a:pt x="0" y="27939"/>
                </a:cubicBezTo>
                <a:lnTo>
                  <a:pt x="0" y="22511"/>
                </a:lnTo>
                <a:cubicBezTo>
                  <a:pt x="1195" y="19285"/>
                  <a:pt x="2777" y="17034"/>
                  <a:pt x="4552" y="16250"/>
                </a:cubicBezTo>
                <a:lnTo>
                  <a:pt x="4554" y="16220"/>
                </a:lnTo>
                <a:cubicBezTo>
                  <a:pt x="4606" y="16193"/>
                  <a:pt x="4658" y="16168"/>
                  <a:pt x="4713" y="16179"/>
                </a:cubicBezTo>
                <a:cubicBezTo>
                  <a:pt x="5020" y="16034"/>
                  <a:pt x="5334" y="15955"/>
                  <a:pt x="5653" y="15942"/>
                </a:cubicBezTo>
                <a:close/>
                <a:moveTo>
                  <a:pt x="117805" y="0"/>
                </a:moveTo>
                <a:lnTo>
                  <a:pt x="119882" y="0"/>
                </a:lnTo>
                <a:cubicBezTo>
                  <a:pt x="119926" y="73"/>
                  <a:pt x="119963" y="167"/>
                  <a:pt x="120000" y="262"/>
                </a:cubicBezTo>
                <a:lnTo>
                  <a:pt x="120000" y="5512"/>
                </a:lnTo>
                <a:cubicBezTo>
                  <a:pt x="119445" y="3254"/>
                  <a:pt x="118698" y="1348"/>
                  <a:pt x="117805" y="0"/>
                </a:cubicBezTo>
                <a:close/>
                <a:moveTo>
                  <a:pt x="114573" y="0"/>
                </a:moveTo>
                <a:lnTo>
                  <a:pt x="115897" y="0"/>
                </a:lnTo>
                <a:cubicBezTo>
                  <a:pt x="116557" y="5082"/>
                  <a:pt x="118070" y="9151"/>
                  <a:pt x="120000" y="11071"/>
                </a:cubicBezTo>
                <a:lnTo>
                  <a:pt x="120000" y="14536"/>
                </a:lnTo>
                <a:cubicBezTo>
                  <a:pt x="117366" y="12377"/>
                  <a:pt x="115312" y="6896"/>
                  <a:pt x="114573" y="0"/>
                </a:cubicBezTo>
                <a:close/>
                <a:moveTo>
                  <a:pt x="108497" y="0"/>
                </a:moveTo>
                <a:lnTo>
                  <a:pt x="110552" y="0"/>
                </a:lnTo>
                <a:cubicBezTo>
                  <a:pt x="108923" y="2572"/>
                  <a:pt x="107748" y="6846"/>
                  <a:pt x="107375" y="11859"/>
                </a:cubicBezTo>
                <a:cubicBezTo>
                  <a:pt x="109777" y="10493"/>
                  <a:pt x="111712" y="5939"/>
                  <a:pt x="112479" y="0"/>
                </a:cubicBezTo>
                <a:lnTo>
                  <a:pt x="113798" y="0"/>
                </a:lnTo>
                <a:cubicBezTo>
                  <a:pt x="112963" y="7869"/>
                  <a:pt x="110412" y="13894"/>
                  <a:pt x="107243" y="15282"/>
                </a:cubicBezTo>
                <a:lnTo>
                  <a:pt x="107242" y="15312"/>
                </a:lnTo>
                <a:cubicBezTo>
                  <a:pt x="107190" y="15338"/>
                  <a:pt x="107138" y="15363"/>
                  <a:pt x="107083" y="15352"/>
                </a:cubicBezTo>
                <a:cubicBezTo>
                  <a:pt x="106776" y="15496"/>
                  <a:pt x="106462" y="15574"/>
                  <a:pt x="106143" y="15588"/>
                </a:cubicBezTo>
                <a:lnTo>
                  <a:pt x="105975" y="15630"/>
                </a:lnTo>
                <a:lnTo>
                  <a:pt x="105975" y="15617"/>
                </a:lnTo>
                <a:lnTo>
                  <a:pt x="105970" y="15618"/>
                </a:lnTo>
                <a:cubicBezTo>
                  <a:pt x="105964" y="15519"/>
                  <a:pt x="105964" y="15420"/>
                  <a:pt x="105964" y="15320"/>
                </a:cubicBezTo>
                <a:cubicBezTo>
                  <a:pt x="105964" y="15172"/>
                  <a:pt x="105965" y="15025"/>
                  <a:pt x="105977" y="14878"/>
                </a:cubicBezTo>
                <a:cubicBezTo>
                  <a:pt x="105977" y="14062"/>
                  <a:pt x="106001" y="13258"/>
                  <a:pt x="106051" y="12470"/>
                </a:cubicBezTo>
                <a:lnTo>
                  <a:pt x="106056" y="12296"/>
                </a:lnTo>
                <a:cubicBezTo>
                  <a:pt x="106058" y="12296"/>
                  <a:pt x="106060" y="12296"/>
                  <a:pt x="106061" y="12294"/>
                </a:cubicBezTo>
                <a:cubicBezTo>
                  <a:pt x="106320" y="7487"/>
                  <a:pt x="107201" y="3194"/>
                  <a:pt x="108497" y="0"/>
                </a:cubicBezTo>
                <a:close/>
                <a:moveTo>
                  <a:pt x="97928" y="0"/>
                </a:moveTo>
                <a:lnTo>
                  <a:pt x="99247" y="0"/>
                </a:lnTo>
                <a:cubicBezTo>
                  <a:pt x="100014" y="5939"/>
                  <a:pt x="101949" y="10493"/>
                  <a:pt x="104351" y="11859"/>
                </a:cubicBezTo>
                <a:cubicBezTo>
                  <a:pt x="103978" y="6846"/>
                  <a:pt x="102803" y="2572"/>
                  <a:pt x="101174" y="0"/>
                </a:cubicBezTo>
                <a:lnTo>
                  <a:pt x="103229" y="0"/>
                </a:lnTo>
                <a:cubicBezTo>
                  <a:pt x="104525" y="3194"/>
                  <a:pt x="105406" y="7487"/>
                  <a:pt x="105665" y="12294"/>
                </a:cubicBezTo>
                <a:cubicBezTo>
                  <a:pt x="105666" y="12296"/>
                  <a:pt x="105668" y="12296"/>
                  <a:pt x="105670" y="12296"/>
                </a:cubicBezTo>
                <a:lnTo>
                  <a:pt x="105675" y="12470"/>
                </a:lnTo>
                <a:cubicBezTo>
                  <a:pt x="105725" y="13258"/>
                  <a:pt x="105749" y="14062"/>
                  <a:pt x="105749" y="14878"/>
                </a:cubicBezTo>
                <a:cubicBezTo>
                  <a:pt x="105761" y="15025"/>
                  <a:pt x="105762" y="15172"/>
                  <a:pt x="105762" y="15320"/>
                </a:cubicBezTo>
                <a:cubicBezTo>
                  <a:pt x="105762" y="15420"/>
                  <a:pt x="105762" y="15519"/>
                  <a:pt x="105756" y="15618"/>
                </a:cubicBezTo>
                <a:lnTo>
                  <a:pt x="105751" y="15617"/>
                </a:lnTo>
                <a:lnTo>
                  <a:pt x="105751" y="15630"/>
                </a:lnTo>
                <a:lnTo>
                  <a:pt x="105583" y="15588"/>
                </a:lnTo>
                <a:cubicBezTo>
                  <a:pt x="105264" y="15574"/>
                  <a:pt x="104950" y="15496"/>
                  <a:pt x="104643" y="15352"/>
                </a:cubicBezTo>
                <a:cubicBezTo>
                  <a:pt x="104588" y="15363"/>
                  <a:pt x="104536" y="15338"/>
                  <a:pt x="104484" y="15312"/>
                </a:cubicBezTo>
                <a:lnTo>
                  <a:pt x="104483" y="15282"/>
                </a:lnTo>
                <a:cubicBezTo>
                  <a:pt x="101315" y="13894"/>
                  <a:pt x="98763" y="7869"/>
                  <a:pt x="97928" y="0"/>
                </a:cubicBezTo>
                <a:close/>
                <a:moveTo>
                  <a:pt x="91842" y="0"/>
                </a:moveTo>
                <a:lnTo>
                  <a:pt x="93896" y="0"/>
                </a:lnTo>
                <a:cubicBezTo>
                  <a:pt x="92268" y="2572"/>
                  <a:pt x="91093" y="6846"/>
                  <a:pt x="90720" y="11859"/>
                </a:cubicBezTo>
                <a:cubicBezTo>
                  <a:pt x="93122" y="10493"/>
                  <a:pt x="95057" y="5939"/>
                  <a:pt x="95824" y="0"/>
                </a:cubicBezTo>
                <a:lnTo>
                  <a:pt x="97143" y="0"/>
                </a:lnTo>
                <a:cubicBezTo>
                  <a:pt x="96308" y="7869"/>
                  <a:pt x="93756" y="13894"/>
                  <a:pt x="90588" y="15282"/>
                </a:cubicBezTo>
                <a:lnTo>
                  <a:pt x="90587" y="15312"/>
                </a:lnTo>
                <a:cubicBezTo>
                  <a:pt x="90535" y="15338"/>
                  <a:pt x="90483" y="15363"/>
                  <a:pt x="90428" y="15352"/>
                </a:cubicBezTo>
                <a:cubicBezTo>
                  <a:pt x="90121" y="15496"/>
                  <a:pt x="89807" y="15574"/>
                  <a:pt x="89488" y="15588"/>
                </a:cubicBezTo>
                <a:lnTo>
                  <a:pt x="89320" y="15630"/>
                </a:lnTo>
                <a:lnTo>
                  <a:pt x="89320" y="15617"/>
                </a:lnTo>
                <a:lnTo>
                  <a:pt x="89315" y="15618"/>
                </a:lnTo>
                <a:cubicBezTo>
                  <a:pt x="89309" y="15519"/>
                  <a:pt x="89309" y="15420"/>
                  <a:pt x="89309" y="15320"/>
                </a:cubicBezTo>
                <a:cubicBezTo>
                  <a:pt x="89309" y="15172"/>
                  <a:pt x="89310" y="15025"/>
                  <a:pt x="89322" y="14878"/>
                </a:cubicBezTo>
                <a:cubicBezTo>
                  <a:pt x="89322" y="14062"/>
                  <a:pt x="89346" y="13258"/>
                  <a:pt x="89396" y="12470"/>
                </a:cubicBezTo>
                <a:lnTo>
                  <a:pt x="89401" y="12296"/>
                </a:lnTo>
                <a:cubicBezTo>
                  <a:pt x="89403" y="12296"/>
                  <a:pt x="89405" y="12296"/>
                  <a:pt x="89406" y="12294"/>
                </a:cubicBezTo>
                <a:cubicBezTo>
                  <a:pt x="89665" y="7487"/>
                  <a:pt x="90546" y="3194"/>
                  <a:pt x="91842" y="0"/>
                </a:cubicBezTo>
                <a:close/>
                <a:moveTo>
                  <a:pt x="81273" y="0"/>
                </a:moveTo>
                <a:lnTo>
                  <a:pt x="82592" y="0"/>
                </a:lnTo>
                <a:cubicBezTo>
                  <a:pt x="83359" y="5939"/>
                  <a:pt x="85294" y="10493"/>
                  <a:pt x="87696" y="11859"/>
                </a:cubicBezTo>
                <a:cubicBezTo>
                  <a:pt x="87323" y="6846"/>
                  <a:pt x="86148" y="2572"/>
                  <a:pt x="84519" y="0"/>
                </a:cubicBezTo>
                <a:lnTo>
                  <a:pt x="86574" y="0"/>
                </a:lnTo>
                <a:cubicBezTo>
                  <a:pt x="87870" y="3194"/>
                  <a:pt x="88751" y="7487"/>
                  <a:pt x="89010" y="12294"/>
                </a:cubicBezTo>
                <a:cubicBezTo>
                  <a:pt x="89011" y="12296"/>
                  <a:pt x="89013" y="12296"/>
                  <a:pt x="89015" y="12296"/>
                </a:cubicBezTo>
                <a:lnTo>
                  <a:pt x="89020" y="12470"/>
                </a:lnTo>
                <a:cubicBezTo>
                  <a:pt x="89070" y="13258"/>
                  <a:pt x="89094" y="14062"/>
                  <a:pt x="89094" y="14878"/>
                </a:cubicBezTo>
                <a:cubicBezTo>
                  <a:pt x="89106" y="15025"/>
                  <a:pt x="89107" y="15172"/>
                  <a:pt x="89107" y="15320"/>
                </a:cubicBezTo>
                <a:cubicBezTo>
                  <a:pt x="89107" y="15420"/>
                  <a:pt x="89107" y="15519"/>
                  <a:pt x="89101" y="15618"/>
                </a:cubicBezTo>
                <a:lnTo>
                  <a:pt x="89096" y="15617"/>
                </a:lnTo>
                <a:lnTo>
                  <a:pt x="89096" y="15630"/>
                </a:lnTo>
                <a:lnTo>
                  <a:pt x="88928" y="15588"/>
                </a:lnTo>
                <a:cubicBezTo>
                  <a:pt x="88609" y="15574"/>
                  <a:pt x="88295" y="15496"/>
                  <a:pt x="87988" y="15352"/>
                </a:cubicBezTo>
                <a:cubicBezTo>
                  <a:pt x="87933" y="15363"/>
                  <a:pt x="87881" y="15338"/>
                  <a:pt x="87829" y="15312"/>
                </a:cubicBezTo>
                <a:lnTo>
                  <a:pt x="87828" y="15282"/>
                </a:lnTo>
                <a:cubicBezTo>
                  <a:pt x="84659" y="13894"/>
                  <a:pt x="82108" y="7869"/>
                  <a:pt x="81273" y="0"/>
                </a:cubicBezTo>
                <a:close/>
                <a:moveTo>
                  <a:pt x="75187" y="0"/>
                </a:moveTo>
                <a:lnTo>
                  <a:pt x="77241" y="0"/>
                </a:lnTo>
                <a:cubicBezTo>
                  <a:pt x="75613" y="2572"/>
                  <a:pt x="74438" y="6846"/>
                  <a:pt x="74065" y="11859"/>
                </a:cubicBezTo>
                <a:cubicBezTo>
                  <a:pt x="76467" y="10493"/>
                  <a:pt x="78402" y="5939"/>
                  <a:pt x="79169" y="0"/>
                </a:cubicBezTo>
                <a:lnTo>
                  <a:pt x="80488" y="0"/>
                </a:lnTo>
                <a:cubicBezTo>
                  <a:pt x="79653" y="7869"/>
                  <a:pt x="77101" y="13894"/>
                  <a:pt x="73933" y="15282"/>
                </a:cubicBezTo>
                <a:lnTo>
                  <a:pt x="73932" y="15312"/>
                </a:lnTo>
                <a:cubicBezTo>
                  <a:pt x="73880" y="15338"/>
                  <a:pt x="73828" y="15363"/>
                  <a:pt x="73773" y="15352"/>
                </a:cubicBezTo>
                <a:cubicBezTo>
                  <a:pt x="73466" y="15496"/>
                  <a:pt x="73152" y="15574"/>
                  <a:pt x="72833" y="15588"/>
                </a:cubicBezTo>
                <a:lnTo>
                  <a:pt x="72665" y="15630"/>
                </a:lnTo>
                <a:lnTo>
                  <a:pt x="72665" y="15617"/>
                </a:lnTo>
                <a:lnTo>
                  <a:pt x="72660" y="15618"/>
                </a:lnTo>
                <a:cubicBezTo>
                  <a:pt x="72654" y="15519"/>
                  <a:pt x="72654" y="15420"/>
                  <a:pt x="72654" y="15320"/>
                </a:cubicBezTo>
                <a:cubicBezTo>
                  <a:pt x="72654" y="15172"/>
                  <a:pt x="72654" y="15025"/>
                  <a:pt x="72667" y="14878"/>
                </a:cubicBezTo>
                <a:cubicBezTo>
                  <a:pt x="72667" y="14062"/>
                  <a:pt x="72691" y="13258"/>
                  <a:pt x="72741" y="12470"/>
                </a:cubicBezTo>
                <a:lnTo>
                  <a:pt x="72746" y="12296"/>
                </a:lnTo>
                <a:cubicBezTo>
                  <a:pt x="72748" y="12296"/>
                  <a:pt x="72750" y="12296"/>
                  <a:pt x="72751" y="12294"/>
                </a:cubicBezTo>
                <a:cubicBezTo>
                  <a:pt x="73010" y="7487"/>
                  <a:pt x="73891" y="3194"/>
                  <a:pt x="75187" y="0"/>
                </a:cubicBezTo>
                <a:close/>
                <a:moveTo>
                  <a:pt x="64618" y="0"/>
                </a:moveTo>
                <a:lnTo>
                  <a:pt x="65937" y="0"/>
                </a:lnTo>
                <a:cubicBezTo>
                  <a:pt x="66704" y="5939"/>
                  <a:pt x="68639" y="10493"/>
                  <a:pt x="71041" y="11859"/>
                </a:cubicBezTo>
                <a:cubicBezTo>
                  <a:pt x="70668" y="6846"/>
                  <a:pt x="69493" y="2572"/>
                  <a:pt x="67864" y="0"/>
                </a:cubicBezTo>
                <a:lnTo>
                  <a:pt x="69919" y="0"/>
                </a:lnTo>
                <a:cubicBezTo>
                  <a:pt x="71215" y="3194"/>
                  <a:pt x="72096" y="7487"/>
                  <a:pt x="72355" y="12294"/>
                </a:cubicBezTo>
                <a:cubicBezTo>
                  <a:pt x="72356" y="12296"/>
                  <a:pt x="72358" y="12296"/>
                  <a:pt x="72360" y="12296"/>
                </a:cubicBezTo>
                <a:lnTo>
                  <a:pt x="72365" y="12470"/>
                </a:lnTo>
                <a:cubicBezTo>
                  <a:pt x="72415" y="13258"/>
                  <a:pt x="72439" y="14062"/>
                  <a:pt x="72439" y="14878"/>
                </a:cubicBezTo>
                <a:cubicBezTo>
                  <a:pt x="72451" y="15025"/>
                  <a:pt x="72452" y="15172"/>
                  <a:pt x="72452" y="15320"/>
                </a:cubicBezTo>
                <a:cubicBezTo>
                  <a:pt x="72452" y="15420"/>
                  <a:pt x="72452" y="15519"/>
                  <a:pt x="72446" y="15618"/>
                </a:cubicBezTo>
                <a:lnTo>
                  <a:pt x="72441" y="15617"/>
                </a:lnTo>
                <a:lnTo>
                  <a:pt x="72441" y="15630"/>
                </a:lnTo>
                <a:lnTo>
                  <a:pt x="72273" y="15588"/>
                </a:lnTo>
                <a:cubicBezTo>
                  <a:pt x="71954" y="15574"/>
                  <a:pt x="71640" y="15496"/>
                  <a:pt x="71333" y="15352"/>
                </a:cubicBezTo>
                <a:cubicBezTo>
                  <a:pt x="71278" y="15363"/>
                  <a:pt x="71226" y="15338"/>
                  <a:pt x="71174" y="15312"/>
                </a:cubicBezTo>
                <a:lnTo>
                  <a:pt x="71173" y="15282"/>
                </a:lnTo>
                <a:cubicBezTo>
                  <a:pt x="68004" y="13894"/>
                  <a:pt x="65453" y="7869"/>
                  <a:pt x="64618" y="0"/>
                </a:cubicBezTo>
                <a:close/>
                <a:moveTo>
                  <a:pt x="58532" y="0"/>
                </a:moveTo>
                <a:lnTo>
                  <a:pt x="60586" y="0"/>
                </a:lnTo>
                <a:cubicBezTo>
                  <a:pt x="58958" y="2572"/>
                  <a:pt x="57783" y="6846"/>
                  <a:pt x="57410" y="11859"/>
                </a:cubicBezTo>
                <a:cubicBezTo>
                  <a:pt x="59812" y="10493"/>
                  <a:pt x="61747" y="5939"/>
                  <a:pt x="62514" y="0"/>
                </a:cubicBezTo>
                <a:lnTo>
                  <a:pt x="63833" y="0"/>
                </a:lnTo>
                <a:cubicBezTo>
                  <a:pt x="62998" y="7869"/>
                  <a:pt x="60446" y="13894"/>
                  <a:pt x="57278" y="15282"/>
                </a:cubicBezTo>
                <a:lnTo>
                  <a:pt x="57277" y="15312"/>
                </a:lnTo>
                <a:cubicBezTo>
                  <a:pt x="57225" y="15338"/>
                  <a:pt x="57172" y="15363"/>
                  <a:pt x="57118" y="15352"/>
                </a:cubicBezTo>
                <a:cubicBezTo>
                  <a:pt x="56811" y="15496"/>
                  <a:pt x="56497" y="15574"/>
                  <a:pt x="56178" y="15588"/>
                </a:cubicBezTo>
                <a:lnTo>
                  <a:pt x="56010" y="15630"/>
                </a:lnTo>
                <a:lnTo>
                  <a:pt x="56010" y="15617"/>
                </a:lnTo>
                <a:lnTo>
                  <a:pt x="56005" y="15618"/>
                </a:lnTo>
                <a:cubicBezTo>
                  <a:pt x="55999" y="15519"/>
                  <a:pt x="55999" y="15420"/>
                  <a:pt x="55999" y="15320"/>
                </a:cubicBezTo>
                <a:cubicBezTo>
                  <a:pt x="55999" y="15172"/>
                  <a:pt x="55999" y="15025"/>
                  <a:pt x="56012" y="14878"/>
                </a:cubicBezTo>
                <a:cubicBezTo>
                  <a:pt x="56012" y="14062"/>
                  <a:pt x="56036" y="13258"/>
                  <a:pt x="56086" y="12470"/>
                </a:cubicBezTo>
                <a:lnTo>
                  <a:pt x="56091" y="12296"/>
                </a:lnTo>
                <a:cubicBezTo>
                  <a:pt x="56093" y="12296"/>
                  <a:pt x="56094" y="12296"/>
                  <a:pt x="56096" y="12294"/>
                </a:cubicBezTo>
                <a:cubicBezTo>
                  <a:pt x="56355" y="7487"/>
                  <a:pt x="57236" y="3194"/>
                  <a:pt x="58532" y="0"/>
                </a:cubicBezTo>
                <a:close/>
                <a:moveTo>
                  <a:pt x="47963" y="0"/>
                </a:moveTo>
                <a:lnTo>
                  <a:pt x="49282" y="0"/>
                </a:lnTo>
                <a:cubicBezTo>
                  <a:pt x="50049" y="5939"/>
                  <a:pt x="51984" y="10493"/>
                  <a:pt x="54386" y="11859"/>
                </a:cubicBezTo>
                <a:cubicBezTo>
                  <a:pt x="54013" y="6846"/>
                  <a:pt x="52838" y="2572"/>
                  <a:pt x="51209" y="0"/>
                </a:cubicBezTo>
                <a:lnTo>
                  <a:pt x="53264" y="0"/>
                </a:lnTo>
                <a:cubicBezTo>
                  <a:pt x="54560" y="3194"/>
                  <a:pt x="55441" y="7487"/>
                  <a:pt x="55700" y="12294"/>
                </a:cubicBezTo>
                <a:cubicBezTo>
                  <a:pt x="55701" y="12296"/>
                  <a:pt x="55703" y="12296"/>
                  <a:pt x="55705" y="12296"/>
                </a:cubicBezTo>
                <a:lnTo>
                  <a:pt x="55710" y="12470"/>
                </a:lnTo>
                <a:cubicBezTo>
                  <a:pt x="55760" y="13258"/>
                  <a:pt x="55784" y="14062"/>
                  <a:pt x="55783" y="14878"/>
                </a:cubicBezTo>
                <a:cubicBezTo>
                  <a:pt x="55796" y="15025"/>
                  <a:pt x="55797" y="15172"/>
                  <a:pt x="55797" y="15320"/>
                </a:cubicBezTo>
                <a:cubicBezTo>
                  <a:pt x="55797" y="15420"/>
                  <a:pt x="55797" y="15519"/>
                  <a:pt x="55791" y="15618"/>
                </a:cubicBezTo>
                <a:lnTo>
                  <a:pt x="55786" y="15617"/>
                </a:lnTo>
                <a:lnTo>
                  <a:pt x="55786" y="15630"/>
                </a:lnTo>
                <a:lnTo>
                  <a:pt x="55617" y="15588"/>
                </a:lnTo>
                <a:cubicBezTo>
                  <a:pt x="55299" y="15574"/>
                  <a:pt x="54985" y="15496"/>
                  <a:pt x="54678" y="15352"/>
                </a:cubicBezTo>
                <a:cubicBezTo>
                  <a:pt x="54623" y="15363"/>
                  <a:pt x="54571" y="15338"/>
                  <a:pt x="54519" y="15312"/>
                </a:cubicBezTo>
                <a:lnTo>
                  <a:pt x="54517" y="15282"/>
                </a:lnTo>
                <a:cubicBezTo>
                  <a:pt x="51349" y="13894"/>
                  <a:pt x="48798" y="7869"/>
                  <a:pt x="47963" y="0"/>
                </a:cubicBezTo>
                <a:close/>
                <a:moveTo>
                  <a:pt x="41877" y="0"/>
                </a:moveTo>
                <a:lnTo>
                  <a:pt x="43931" y="0"/>
                </a:lnTo>
                <a:cubicBezTo>
                  <a:pt x="42303" y="2572"/>
                  <a:pt x="41127" y="6846"/>
                  <a:pt x="40755" y="11859"/>
                </a:cubicBezTo>
                <a:cubicBezTo>
                  <a:pt x="43157" y="10493"/>
                  <a:pt x="45092" y="5939"/>
                  <a:pt x="45859" y="0"/>
                </a:cubicBezTo>
                <a:lnTo>
                  <a:pt x="47178" y="0"/>
                </a:lnTo>
                <a:cubicBezTo>
                  <a:pt x="46343" y="7869"/>
                  <a:pt x="43791" y="13894"/>
                  <a:pt x="40623" y="15282"/>
                </a:cubicBezTo>
                <a:lnTo>
                  <a:pt x="40622" y="15312"/>
                </a:lnTo>
                <a:cubicBezTo>
                  <a:pt x="40570" y="15338"/>
                  <a:pt x="40517" y="15363"/>
                  <a:pt x="40463" y="15352"/>
                </a:cubicBezTo>
                <a:cubicBezTo>
                  <a:pt x="40156" y="15496"/>
                  <a:pt x="39842" y="15574"/>
                  <a:pt x="39523" y="15588"/>
                </a:cubicBezTo>
                <a:lnTo>
                  <a:pt x="39355" y="15630"/>
                </a:lnTo>
                <a:lnTo>
                  <a:pt x="39355" y="15617"/>
                </a:lnTo>
                <a:lnTo>
                  <a:pt x="39350" y="15618"/>
                </a:lnTo>
                <a:cubicBezTo>
                  <a:pt x="39344" y="15519"/>
                  <a:pt x="39344" y="15420"/>
                  <a:pt x="39344" y="15320"/>
                </a:cubicBezTo>
                <a:cubicBezTo>
                  <a:pt x="39344" y="15172"/>
                  <a:pt x="39344" y="15025"/>
                  <a:pt x="39357" y="14878"/>
                </a:cubicBezTo>
                <a:cubicBezTo>
                  <a:pt x="39357" y="14062"/>
                  <a:pt x="39381" y="13258"/>
                  <a:pt x="39431" y="12470"/>
                </a:cubicBezTo>
                <a:lnTo>
                  <a:pt x="39436" y="12296"/>
                </a:lnTo>
                <a:cubicBezTo>
                  <a:pt x="39438" y="12296"/>
                  <a:pt x="39439" y="12296"/>
                  <a:pt x="39441" y="12294"/>
                </a:cubicBezTo>
                <a:cubicBezTo>
                  <a:pt x="39700" y="7487"/>
                  <a:pt x="40580" y="3194"/>
                  <a:pt x="41877" y="0"/>
                </a:cubicBezTo>
                <a:close/>
                <a:moveTo>
                  <a:pt x="31308" y="0"/>
                </a:moveTo>
                <a:lnTo>
                  <a:pt x="32627" y="0"/>
                </a:lnTo>
                <a:cubicBezTo>
                  <a:pt x="33394" y="5939"/>
                  <a:pt x="35329" y="10493"/>
                  <a:pt x="37731" y="11859"/>
                </a:cubicBezTo>
                <a:cubicBezTo>
                  <a:pt x="37358" y="6846"/>
                  <a:pt x="36183" y="2572"/>
                  <a:pt x="34554" y="0"/>
                </a:cubicBezTo>
                <a:lnTo>
                  <a:pt x="36609" y="0"/>
                </a:lnTo>
                <a:cubicBezTo>
                  <a:pt x="37905" y="3194"/>
                  <a:pt x="38786" y="7487"/>
                  <a:pt x="39045" y="12294"/>
                </a:cubicBezTo>
                <a:cubicBezTo>
                  <a:pt x="39046" y="12296"/>
                  <a:pt x="39048" y="12296"/>
                  <a:pt x="39050" y="12296"/>
                </a:cubicBezTo>
                <a:lnTo>
                  <a:pt x="39055" y="12470"/>
                </a:lnTo>
                <a:cubicBezTo>
                  <a:pt x="39105" y="13258"/>
                  <a:pt x="39129" y="14062"/>
                  <a:pt x="39128" y="14878"/>
                </a:cubicBezTo>
                <a:cubicBezTo>
                  <a:pt x="39141" y="15025"/>
                  <a:pt x="39142" y="15172"/>
                  <a:pt x="39142" y="15320"/>
                </a:cubicBezTo>
                <a:cubicBezTo>
                  <a:pt x="39142" y="15420"/>
                  <a:pt x="39142" y="15519"/>
                  <a:pt x="39136" y="15618"/>
                </a:cubicBezTo>
                <a:lnTo>
                  <a:pt x="39131" y="15617"/>
                </a:lnTo>
                <a:lnTo>
                  <a:pt x="39131" y="15630"/>
                </a:lnTo>
                <a:lnTo>
                  <a:pt x="38962" y="15588"/>
                </a:lnTo>
                <a:cubicBezTo>
                  <a:pt x="38644" y="15574"/>
                  <a:pt x="38330" y="15496"/>
                  <a:pt x="38023" y="15352"/>
                </a:cubicBezTo>
                <a:cubicBezTo>
                  <a:pt x="37968" y="15363"/>
                  <a:pt x="37916" y="15338"/>
                  <a:pt x="37864" y="15312"/>
                </a:cubicBezTo>
                <a:lnTo>
                  <a:pt x="37862" y="15282"/>
                </a:lnTo>
                <a:cubicBezTo>
                  <a:pt x="34694" y="13894"/>
                  <a:pt x="32143" y="7869"/>
                  <a:pt x="31308" y="0"/>
                </a:cubicBezTo>
                <a:close/>
                <a:moveTo>
                  <a:pt x="25222" y="0"/>
                </a:moveTo>
                <a:lnTo>
                  <a:pt x="27276" y="0"/>
                </a:lnTo>
                <a:cubicBezTo>
                  <a:pt x="25648" y="2572"/>
                  <a:pt x="24472" y="6846"/>
                  <a:pt x="24100" y="11859"/>
                </a:cubicBezTo>
                <a:cubicBezTo>
                  <a:pt x="26502" y="10493"/>
                  <a:pt x="28437" y="5939"/>
                  <a:pt x="29204" y="0"/>
                </a:cubicBezTo>
                <a:lnTo>
                  <a:pt x="30523" y="0"/>
                </a:lnTo>
                <a:cubicBezTo>
                  <a:pt x="29688" y="7869"/>
                  <a:pt x="27136" y="13894"/>
                  <a:pt x="23968" y="15282"/>
                </a:cubicBezTo>
                <a:lnTo>
                  <a:pt x="23967" y="15312"/>
                </a:lnTo>
                <a:cubicBezTo>
                  <a:pt x="23915" y="15338"/>
                  <a:pt x="23862" y="15363"/>
                  <a:pt x="23808" y="15352"/>
                </a:cubicBezTo>
                <a:cubicBezTo>
                  <a:pt x="23501" y="15496"/>
                  <a:pt x="23187" y="15574"/>
                  <a:pt x="22868" y="15588"/>
                </a:cubicBezTo>
                <a:lnTo>
                  <a:pt x="22700" y="15630"/>
                </a:lnTo>
                <a:lnTo>
                  <a:pt x="22700" y="15617"/>
                </a:lnTo>
                <a:lnTo>
                  <a:pt x="22695" y="15618"/>
                </a:lnTo>
                <a:cubicBezTo>
                  <a:pt x="22689" y="15519"/>
                  <a:pt x="22689" y="15420"/>
                  <a:pt x="22689" y="15320"/>
                </a:cubicBezTo>
                <a:cubicBezTo>
                  <a:pt x="22689" y="15172"/>
                  <a:pt x="22689" y="15025"/>
                  <a:pt x="22702" y="14878"/>
                </a:cubicBezTo>
                <a:cubicBezTo>
                  <a:pt x="22702" y="14062"/>
                  <a:pt x="22726" y="13258"/>
                  <a:pt x="22776" y="12470"/>
                </a:cubicBezTo>
                <a:lnTo>
                  <a:pt x="22781" y="12296"/>
                </a:lnTo>
                <a:cubicBezTo>
                  <a:pt x="22783" y="12296"/>
                  <a:pt x="22784" y="12296"/>
                  <a:pt x="22786" y="12294"/>
                </a:cubicBezTo>
                <a:cubicBezTo>
                  <a:pt x="23045" y="7487"/>
                  <a:pt x="23925" y="3194"/>
                  <a:pt x="25222" y="0"/>
                </a:cubicBezTo>
                <a:close/>
                <a:moveTo>
                  <a:pt x="14653" y="0"/>
                </a:moveTo>
                <a:lnTo>
                  <a:pt x="15972" y="0"/>
                </a:lnTo>
                <a:cubicBezTo>
                  <a:pt x="16739" y="5939"/>
                  <a:pt x="18674" y="10493"/>
                  <a:pt x="21076" y="11859"/>
                </a:cubicBezTo>
                <a:cubicBezTo>
                  <a:pt x="20703" y="6846"/>
                  <a:pt x="19528" y="2572"/>
                  <a:pt x="17899" y="0"/>
                </a:cubicBezTo>
                <a:lnTo>
                  <a:pt x="19954" y="0"/>
                </a:lnTo>
                <a:cubicBezTo>
                  <a:pt x="21250" y="3194"/>
                  <a:pt x="22131" y="7487"/>
                  <a:pt x="22390" y="12294"/>
                </a:cubicBezTo>
                <a:cubicBezTo>
                  <a:pt x="22391" y="12296"/>
                  <a:pt x="22393" y="12296"/>
                  <a:pt x="22395" y="12296"/>
                </a:cubicBezTo>
                <a:lnTo>
                  <a:pt x="22400" y="12470"/>
                </a:lnTo>
                <a:cubicBezTo>
                  <a:pt x="22450" y="13258"/>
                  <a:pt x="22474" y="14062"/>
                  <a:pt x="22473" y="14878"/>
                </a:cubicBezTo>
                <a:cubicBezTo>
                  <a:pt x="22486" y="15025"/>
                  <a:pt x="22487" y="15172"/>
                  <a:pt x="22487" y="15320"/>
                </a:cubicBezTo>
                <a:cubicBezTo>
                  <a:pt x="22487" y="15420"/>
                  <a:pt x="22487" y="15519"/>
                  <a:pt x="22481" y="15618"/>
                </a:cubicBezTo>
                <a:lnTo>
                  <a:pt x="22476" y="15617"/>
                </a:lnTo>
                <a:lnTo>
                  <a:pt x="22476" y="15630"/>
                </a:lnTo>
                <a:lnTo>
                  <a:pt x="22307" y="15588"/>
                </a:lnTo>
                <a:cubicBezTo>
                  <a:pt x="21989" y="15574"/>
                  <a:pt x="21675" y="15496"/>
                  <a:pt x="21368" y="15352"/>
                </a:cubicBezTo>
                <a:cubicBezTo>
                  <a:pt x="21313" y="15363"/>
                  <a:pt x="21261" y="15338"/>
                  <a:pt x="21209" y="15312"/>
                </a:cubicBezTo>
                <a:lnTo>
                  <a:pt x="21207" y="15282"/>
                </a:lnTo>
                <a:cubicBezTo>
                  <a:pt x="18039" y="13894"/>
                  <a:pt x="15487" y="7869"/>
                  <a:pt x="14653" y="0"/>
                </a:cubicBezTo>
                <a:close/>
                <a:moveTo>
                  <a:pt x="8567" y="0"/>
                </a:moveTo>
                <a:lnTo>
                  <a:pt x="10621" y="0"/>
                </a:lnTo>
                <a:cubicBezTo>
                  <a:pt x="8993" y="2572"/>
                  <a:pt x="7817" y="6846"/>
                  <a:pt x="7445" y="11859"/>
                </a:cubicBezTo>
                <a:cubicBezTo>
                  <a:pt x="9847" y="10493"/>
                  <a:pt x="11782" y="5939"/>
                  <a:pt x="12549" y="0"/>
                </a:cubicBezTo>
                <a:lnTo>
                  <a:pt x="13868" y="0"/>
                </a:lnTo>
                <a:cubicBezTo>
                  <a:pt x="13033" y="7869"/>
                  <a:pt x="10481" y="13894"/>
                  <a:pt x="7313" y="15282"/>
                </a:cubicBezTo>
                <a:lnTo>
                  <a:pt x="7312" y="15312"/>
                </a:lnTo>
                <a:cubicBezTo>
                  <a:pt x="7260" y="15338"/>
                  <a:pt x="7207" y="15363"/>
                  <a:pt x="7153" y="15352"/>
                </a:cubicBezTo>
                <a:cubicBezTo>
                  <a:pt x="6846" y="15496"/>
                  <a:pt x="6532" y="15574"/>
                  <a:pt x="6213" y="15588"/>
                </a:cubicBezTo>
                <a:lnTo>
                  <a:pt x="6045" y="15630"/>
                </a:lnTo>
                <a:lnTo>
                  <a:pt x="6045" y="15617"/>
                </a:lnTo>
                <a:lnTo>
                  <a:pt x="6040" y="15618"/>
                </a:lnTo>
                <a:cubicBezTo>
                  <a:pt x="6034" y="15519"/>
                  <a:pt x="6034" y="15420"/>
                  <a:pt x="6034" y="15320"/>
                </a:cubicBezTo>
                <a:cubicBezTo>
                  <a:pt x="6034" y="15172"/>
                  <a:pt x="6034" y="15025"/>
                  <a:pt x="6047" y="14878"/>
                </a:cubicBezTo>
                <a:cubicBezTo>
                  <a:pt x="6047" y="14062"/>
                  <a:pt x="6071" y="13258"/>
                  <a:pt x="6121" y="12470"/>
                </a:cubicBezTo>
                <a:lnTo>
                  <a:pt x="6126" y="12296"/>
                </a:lnTo>
                <a:cubicBezTo>
                  <a:pt x="6128" y="12296"/>
                  <a:pt x="6129" y="12296"/>
                  <a:pt x="6131" y="12294"/>
                </a:cubicBezTo>
                <a:cubicBezTo>
                  <a:pt x="6390" y="7487"/>
                  <a:pt x="7270" y="3194"/>
                  <a:pt x="8567" y="0"/>
                </a:cubicBezTo>
                <a:close/>
                <a:moveTo>
                  <a:pt x="1243" y="0"/>
                </a:moveTo>
                <a:lnTo>
                  <a:pt x="3291" y="0"/>
                </a:lnTo>
                <a:cubicBezTo>
                  <a:pt x="4593" y="3182"/>
                  <a:pt x="5475" y="7481"/>
                  <a:pt x="5735" y="12294"/>
                </a:cubicBezTo>
                <a:cubicBezTo>
                  <a:pt x="5736" y="12296"/>
                  <a:pt x="5738" y="12296"/>
                  <a:pt x="5740" y="12296"/>
                </a:cubicBezTo>
                <a:lnTo>
                  <a:pt x="5745" y="12470"/>
                </a:lnTo>
                <a:cubicBezTo>
                  <a:pt x="5795" y="13258"/>
                  <a:pt x="5819" y="14062"/>
                  <a:pt x="5818" y="14878"/>
                </a:cubicBezTo>
                <a:cubicBezTo>
                  <a:pt x="5831" y="15025"/>
                  <a:pt x="5832" y="15172"/>
                  <a:pt x="5832" y="15320"/>
                </a:cubicBezTo>
                <a:cubicBezTo>
                  <a:pt x="5832" y="15420"/>
                  <a:pt x="5832" y="15519"/>
                  <a:pt x="5826" y="15618"/>
                </a:cubicBezTo>
                <a:lnTo>
                  <a:pt x="5821" y="15617"/>
                </a:lnTo>
                <a:lnTo>
                  <a:pt x="5821" y="15630"/>
                </a:lnTo>
                <a:lnTo>
                  <a:pt x="5652" y="15588"/>
                </a:lnTo>
                <a:cubicBezTo>
                  <a:pt x="5334" y="15574"/>
                  <a:pt x="5020" y="15496"/>
                  <a:pt x="4713" y="15352"/>
                </a:cubicBezTo>
                <a:cubicBezTo>
                  <a:pt x="4658" y="15363"/>
                  <a:pt x="4606" y="15338"/>
                  <a:pt x="4554" y="15312"/>
                </a:cubicBezTo>
                <a:lnTo>
                  <a:pt x="4552" y="15282"/>
                </a:lnTo>
                <a:cubicBezTo>
                  <a:pt x="2777" y="14504"/>
                  <a:pt x="1195" y="12270"/>
                  <a:pt x="0" y="9070"/>
                </a:cubicBezTo>
                <a:lnTo>
                  <a:pt x="0" y="3685"/>
                </a:lnTo>
                <a:cubicBezTo>
                  <a:pt x="960" y="7792"/>
                  <a:pt x="2548" y="10794"/>
                  <a:pt x="4421" y="11859"/>
                </a:cubicBezTo>
                <a:cubicBezTo>
                  <a:pt x="4048" y="6845"/>
                  <a:pt x="2872" y="2570"/>
                  <a:pt x="1243" y="0"/>
                </a:cubicBezTo>
                <a:close/>
              </a:path>
            </a:pathLst>
          </a:custGeom>
          <a:solidFill>
            <a:schemeClr val="lt1"/>
          </a:solidFill>
          <a:ln>
            <a:noFill/>
          </a:ln>
        </p:spPr>
        <p:txBody>
          <a:bodyPr lIns="68575" tIns="68575" rIns="68575" bIns="68575" anchor="ctr" anchorCtr="0">
            <a:noAutofit/>
          </a:bodyPr>
          <a:lstStyle/>
          <a:p>
            <a:pPr lvl="0">
              <a:spcBef>
                <a:spcPts val="0"/>
              </a:spcBef>
              <a:buNone/>
            </a:pPr>
            <a:endParaRPr/>
          </a:p>
        </p:txBody>
      </p:sp>
      <p:sp>
        <p:nvSpPr>
          <p:cNvPr id="81" name="Shape 81"/>
          <p:cNvSpPr txBox="1">
            <a:spLocks noGrp="1"/>
          </p:cNvSpPr>
          <p:nvPr>
            <p:ph type="title"/>
          </p:nvPr>
        </p:nvSpPr>
        <p:spPr>
          <a:xfrm>
            <a:off x="342900" y="3720102"/>
            <a:ext cx="5829300" cy="1097279"/>
          </a:xfrm>
          <a:prstGeom prst="rect">
            <a:avLst/>
          </a:prstGeom>
          <a:noFill/>
          <a:ln>
            <a:noFill/>
          </a:ln>
        </p:spPr>
        <p:txBody>
          <a:bodyPr lIns="68575" tIns="68575" rIns="68575" bIns="68575" anchor="ctr" anchorCtr="0"/>
          <a:lstStyle>
            <a:lvl1pPr marL="0" marR="0" lvl="0" indent="0" algn="r" rtl="0">
              <a:lnSpc>
                <a:spcPct val="80000"/>
              </a:lnSpc>
              <a:spcBef>
                <a:spcPts val="0"/>
              </a:spcBef>
              <a:buClr>
                <a:srgbClr val="0C0C0C"/>
              </a:buClr>
              <a:buSzPct val="28947"/>
              <a:buFont typeface="Questrial"/>
              <a:buNone/>
              <a:defRPr sz="3800" b="0" i="0" u="none" strike="noStrike" cap="none">
                <a:solidFill>
                  <a:srgbClr val="0C0C0C"/>
                </a:solidFill>
                <a:latin typeface="Questrial"/>
                <a:ea typeface="Questrial"/>
                <a:cs typeface="Questrial"/>
                <a:sym typeface="Questrial"/>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82" name="Shape 82"/>
          <p:cNvSpPr txBox="1">
            <a:spLocks noGrp="1"/>
          </p:cNvSpPr>
          <p:nvPr>
            <p:ph type="body" idx="1"/>
          </p:nvPr>
        </p:nvSpPr>
        <p:spPr>
          <a:xfrm>
            <a:off x="6457950" y="3720102"/>
            <a:ext cx="2400299" cy="1097279"/>
          </a:xfrm>
          <a:prstGeom prst="rect">
            <a:avLst/>
          </a:prstGeom>
          <a:noFill/>
          <a:ln>
            <a:noFill/>
          </a:ln>
        </p:spPr>
        <p:txBody>
          <a:bodyPr lIns="68575" tIns="68575" rIns="68575" bIns="68575" anchor="ctr" anchorCtr="0"/>
          <a:lstStyle>
            <a:lvl1pPr marL="0" marR="0" lvl="0" indent="0" algn="l" rtl="0">
              <a:lnSpc>
                <a:spcPct val="100000"/>
              </a:lnSpc>
              <a:spcBef>
                <a:spcPts val="0"/>
              </a:spcBef>
              <a:spcAft>
                <a:spcPts val="200"/>
              </a:spcAft>
              <a:buClr>
                <a:schemeClr val="accent1"/>
              </a:buClr>
              <a:buSzPct val="78571"/>
              <a:buFont typeface="Questrial"/>
              <a:buNone/>
              <a:defRPr sz="1400" b="0" i="0" u="none" strike="noStrike" cap="none">
                <a:solidFill>
                  <a:srgbClr val="0C0C0C"/>
                </a:solidFill>
                <a:latin typeface="Questrial"/>
                <a:ea typeface="Questrial"/>
                <a:cs typeface="Questrial"/>
                <a:sym typeface="Questrial"/>
              </a:defRPr>
            </a:lvl1pPr>
            <a:lvl2pPr marL="342900" marR="0" lvl="1" indent="0" algn="l" rtl="0">
              <a:lnSpc>
                <a:spcPct val="90000"/>
              </a:lnSpc>
              <a:spcBef>
                <a:spcPts val="200"/>
              </a:spcBef>
              <a:spcAft>
                <a:spcPts val="300"/>
              </a:spcAft>
              <a:buClr>
                <a:schemeClr val="accent1"/>
              </a:buClr>
              <a:buSzPct val="78571"/>
              <a:buFont typeface="Noto Sans Symbols"/>
              <a:buNone/>
              <a:defRPr sz="1400" b="0" i="0" u="none" strike="noStrike" cap="none">
                <a:solidFill>
                  <a:srgbClr val="888888"/>
                </a:solidFill>
                <a:latin typeface="Questrial"/>
                <a:ea typeface="Questrial"/>
                <a:cs typeface="Questrial"/>
                <a:sym typeface="Questrial"/>
              </a:defRPr>
            </a:lvl2pPr>
            <a:lvl3pPr marL="685800" marR="0" lvl="2" indent="0" algn="l" rtl="0">
              <a:lnSpc>
                <a:spcPct val="90000"/>
              </a:lnSpc>
              <a:spcBef>
                <a:spcPts val="200"/>
              </a:spcBef>
              <a:spcAft>
                <a:spcPts val="300"/>
              </a:spcAft>
              <a:buClr>
                <a:schemeClr val="accent1"/>
              </a:buClr>
              <a:buSzPct val="91666"/>
              <a:buFont typeface="Noto Sans Symbols"/>
              <a:buNone/>
              <a:defRPr sz="1200" b="0" i="0" u="none" strike="noStrike" cap="none">
                <a:solidFill>
                  <a:srgbClr val="888888"/>
                </a:solidFill>
                <a:latin typeface="Questrial"/>
                <a:ea typeface="Questrial"/>
                <a:cs typeface="Questrial"/>
                <a:sym typeface="Questrial"/>
              </a:defRPr>
            </a:lvl3pPr>
            <a:lvl4pPr marL="1028700" marR="0" lvl="3" indent="0" algn="l" rtl="0">
              <a:lnSpc>
                <a:spcPct val="90000"/>
              </a:lnSpc>
              <a:spcBef>
                <a:spcPts val="200"/>
              </a:spcBef>
              <a:spcAft>
                <a:spcPts val="300"/>
              </a:spcAft>
              <a:buClr>
                <a:schemeClr val="accent1"/>
              </a:buClr>
              <a:buSzPct val="100000"/>
              <a:buFont typeface="Noto Sans Symbols"/>
              <a:buNone/>
              <a:defRPr sz="1100" b="0" i="0" u="none" strike="noStrike" cap="none">
                <a:solidFill>
                  <a:srgbClr val="888888"/>
                </a:solidFill>
                <a:latin typeface="Questrial"/>
                <a:ea typeface="Questrial"/>
                <a:cs typeface="Questrial"/>
                <a:sym typeface="Questrial"/>
              </a:defRPr>
            </a:lvl4pPr>
            <a:lvl5pPr marL="1371600" marR="0" lvl="4" indent="0" algn="l" rtl="0">
              <a:lnSpc>
                <a:spcPct val="90000"/>
              </a:lnSpc>
              <a:spcBef>
                <a:spcPts val="200"/>
              </a:spcBef>
              <a:spcAft>
                <a:spcPts val="300"/>
              </a:spcAft>
              <a:buClr>
                <a:schemeClr val="accent1"/>
              </a:buClr>
              <a:buSzPct val="100000"/>
              <a:buFont typeface="Noto Sans Symbols"/>
              <a:buNone/>
              <a:defRPr sz="1100" b="0" i="0" u="none" strike="noStrike" cap="none">
                <a:solidFill>
                  <a:srgbClr val="888888"/>
                </a:solidFill>
                <a:latin typeface="Questrial"/>
                <a:ea typeface="Questrial"/>
                <a:cs typeface="Questrial"/>
                <a:sym typeface="Questrial"/>
              </a:defRPr>
            </a:lvl5pPr>
            <a:lvl6pPr marL="1714500" marR="0" lvl="5" indent="0" algn="l" rtl="0">
              <a:lnSpc>
                <a:spcPct val="90000"/>
              </a:lnSpc>
              <a:spcBef>
                <a:spcPts val="200"/>
              </a:spcBef>
              <a:spcAft>
                <a:spcPts val="300"/>
              </a:spcAft>
              <a:buClr>
                <a:schemeClr val="accent1"/>
              </a:buClr>
              <a:buSzPct val="100000"/>
              <a:buFont typeface="Noto Sans Symbols"/>
              <a:buNone/>
              <a:defRPr sz="1100" b="0" i="0" u="none" strike="noStrike" cap="none">
                <a:solidFill>
                  <a:srgbClr val="888888"/>
                </a:solidFill>
                <a:latin typeface="Questrial"/>
                <a:ea typeface="Questrial"/>
                <a:cs typeface="Questrial"/>
                <a:sym typeface="Questrial"/>
              </a:defRPr>
            </a:lvl6pPr>
            <a:lvl7pPr marL="2057400" marR="0" lvl="6" indent="0" algn="l" rtl="0">
              <a:lnSpc>
                <a:spcPct val="90000"/>
              </a:lnSpc>
              <a:spcBef>
                <a:spcPts val="200"/>
              </a:spcBef>
              <a:spcAft>
                <a:spcPts val="300"/>
              </a:spcAft>
              <a:buClr>
                <a:schemeClr val="accent1"/>
              </a:buClr>
              <a:buSzPct val="100000"/>
              <a:buFont typeface="Noto Sans Symbols"/>
              <a:buNone/>
              <a:defRPr sz="1100" b="0" i="0" u="none" strike="noStrike" cap="none">
                <a:solidFill>
                  <a:srgbClr val="888888"/>
                </a:solidFill>
                <a:latin typeface="Questrial"/>
                <a:ea typeface="Questrial"/>
                <a:cs typeface="Questrial"/>
                <a:sym typeface="Questrial"/>
              </a:defRPr>
            </a:lvl7pPr>
            <a:lvl8pPr marL="2400300" marR="0" lvl="7" indent="0" algn="l" rtl="0">
              <a:lnSpc>
                <a:spcPct val="90000"/>
              </a:lnSpc>
              <a:spcBef>
                <a:spcPts val="200"/>
              </a:spcBef>
              <a:spcAft>
                <a:spcPts val="300"/>
              </a:spcAft>
              <a:buClr>
                <a:schemeClr val="accent1"/>
              </a:buClr>
              <a:buSzPct val="100000"/>
              <a:buFont typeface="Noto Sans Symbols"/>
              <a:buNone/>
              <a:defRPr sz="1100" b="0" i="0" u="none" strike="noStrike" cap="none">
                <a:solidFill>
                  <a:srgbClr val="888888"/>
                </a:solidFill>
                <a:latin typeface="Questrial"/>
                <a:ea typeface="Questrial"/>
                <a:cs typeface="Questrial"/>
                <a:sym typeface="Questrial"/>
              </a:defRPr>
            </a:lvl8pPr>
            <a:lvl9pPr marL="2743200" marR="0" lvl="8" indent="0" algn="l" rtl="0">
              <a:lnSpc>
                <a:spcPct val="90000"/>
              </a:lnSpc>
              <a:spcBef>
                <a:spcPts val="200"/>
              </a:spcBef>
              <a:spcAft>
                <a:spcPts val="300"/>
              </a:spcAft>
              <a:buClr>
                <a:schemeClr val="accent1"/>
              </a:buClr>
              <a:buSzPct val="100000"/>
              <a:buFont typeface="Noto Sans Symbols"/>
              <a:buNone/>
              <a:defRPr sz="1100" b="0" i="0" u="none" strike="noStrike" cap="none">
                <a:solidFill>
                  <a:srgbClr val="888888"/>
                </a:solidFill>
                <a:latin typeface="Questrial"/>
                <a:ea typeface="Questrial"/>
                <a:cs typeface="Questrial"/>
                <a:sym typeface="Questrial"/>
              </a:defRPr>
            </a:lvl9pPr>
          </a:lstStyle>
          <a:p>
            <a:endParaRPr/>
          </a:p>
        </p:txBody>
      </p:sp>
      <p:sp>
        <p:nvSpPr>
          <p:cNvPr id="83" name="Shape 83"/>
          <p:cNvSpPr txBox="1">
            <a:spLocks noGrp="1"/>
          </p:cNvSpPr>
          <p:nvPr>
            <p:ph type="dt" idx="10"/>
          </p:nvPr>
        </p:nvSpPr>
        <p:spPr>
          <a:xfrm>
            <a:off x="768096" y="4853027"/>
            <a:ext cx="1615607" cy="205739"/>
          </a:xfrm>
          <a:prstGeom prst="rect">
            <a:avLst/>
          </a:prstGeom>
          <a:noFill/>
          <a:ln>
            <a:noFill/>
          </a:ln>
        </p:spPr>
        <p:txBody>
          <a:bodyPr lIns="68575" tIns="68575" rIns="68575" bIns="68575" anchor="ctr" anchorCtr="0"/>
          <a:lstStyle>
            <a:lvl1pPr marL="0" marR="0" lvl="0" indent="0" algn="l" rtl="0">
              <a:spcBef>
                <a:spcPts val="0"/>
              </a:spcBef>
              <a:buSzPct val="137500"/>
              <a:buNone/>
              <a:defRPr sz="800" b="0" i="0" u="none" strike="noStrike" cap="none">
                <a:solidFill>
                  <a:srgbClr val="0C0C0C"/>
                </a:solidFill>
                <a:latin typeface="Questrial"/>
                <a:ea typeface="Questrial"/>
                <a:cs typeface="Questrial"/>
                <a:sym typeface="Questrial"/>
              </a:defRPr>
            </a:lvl1pPr>
            <a:lvl2pPr marL="342900" marR="0" lvl="1" indent="0" algn="l" rtl="0">
              <a:spcBef>
                <a:spcPts val="0"/>
              </a:spcBef>
              <a:buSzPct val="78571"/>
              <a:buNone/>
              <a:defRPr sz="1400" b="0" i="0" u="none" strike="noStrike" cap="none">
                <a:solidFill>
                  <a:schemeClr val="dk1"/>
                </a:solidFill>
                <a:latin typeface="Questrial"/>
                <a:ea typeface="Questrial"/>
                <a:cs typeface="Questrial"/>
                <a:sym typeface="Questrial"/>
              </a:defRPr>
            </a:lvl2pPr>
            <a:lvl3pPr marL="685800" marR="0" lvl="2" indent="0" algn="l" rtl="0">
              <a:spcBef>
                <a:spcPts val="0"/>
              </a:spcBef>
              <a:buSzPct val="78571"/>
              <a:buNone/>
              <a:defRPr sz="1400" b="0" i="0" u="none" strike="noStrike" cap="none">
                <a:solidFill>
                  <a:schemeClr val="dk1"/>
                </a:solidFill>
                <a:latin typeface="Questrial"/>
                <a:ea typeface="Questrial"/>
                <a:cs typeface="Questrial"/>
                <a:sym typeface="Questrial"/>
              </a:defRPr>
            </a:lvl3pPr>
            <a:lvl4pPr marL="1028700" marR="0" lvl="3" indent="0" algn="l" rtl="0">
              <a:spcBef>
                <a:spcPts val="0"/>
              </a:spcBef>
              <a:buSzPct val="78571"/>
              <a:buNone/>
              <a:defRPr sz="1400" b="0" i="0" u="none" strike="noStrike" cap="none">
                <a:solidFill>
                  <a:schemeClr val="dk1"/>
                </a:solidFill>
                <a:latin typeface="Questrial"/>
                <a:ea typeface="Questrial"/>
                <a:cs typeface="Questrial"/>
                <a:sym typeface="Questrial"/>
              </a:defRPr>
            </a:lvl4pPr>
            <a:lvl5pPr marL="1371600" marR="0" lvl="4" indent="0" algn="l" rtl="0">
              <a:spcBef>
                <a:spcPts val="0"/>
              </a:spcBef>
              <a:buSzPct val="78571"/>
              <a:buNone/>
              <a:defRPr sz="1400" b="0" i="0" u="none" strike="noStrike" cap="none">
                <a:solidFill>
                  <a:schemeClr val="dk1"/>
                </a:solidFill>
                <a:latin typeface="Questrial"/>
                <a:ea typeface="Questrial"/>
                <a:cs typeface="Questrial"/>
                <a:sym typeface="Questrial"/>
              </a:defRPr>
            </a:lvl5pPr>
            <a:lvl6pPr marL="1714500" marR="0" lvl="5" indent="0" algn="l" rtl="0">
              <a:spcBef>
                <a:spcPts val="0"/>
              </a:spcBef>
              <a:buSzPct val="78571"/>
              <a:buNone/>
              <a:defRPr sz="1400" b="0" i="0" u="none" strike="noStrike" cap="none">
                <a:solidFill>
                  <a:schemeClr val="dk1"/>
                </a:solidFill>
                <a:latin typeface="Questrial"/>
                <a:ea typeface="Questrial"/>
                <a:cs typeface="Questrial"/>
                <a:sym typeface="Questrial"/>
              </a:defRPr>
            </a:lvl6pPr>
            <a:lvl7pPr marL="2057400" marR="0" lvl="6" indent="0" algn="l" rtl="0">
              <a:spcBef>
                <a:spcPts val="0"/>
              </a:spcBef>
              <a:buSzPct val="78571"/>
              <a:buNone/>
              <a:defRPr sz="1400" b="0" i="0" u="none" strike="noStrike" cap="none">
                <a:solidFill>
                  <a:schemeClr val="dk1"/>
                </a:solidFill>
                <a:latin typeface="Questrial"/>
                <a:ea typeface="Questrial"/>
                <a:cs typeface="Questrial"/>
                <a:sym typeface="Questrial"/>
              </a:defRPr>
            </a:lvl7pPr>
            <a:lvl8pPr marL="2400300" marR="0" lvl="7" indent="0" algn="l" rtl="0">
              <a:spcBef>
                <a:spcPts val="0"/>
              </a:spcBef>
              <a:buSzPct val="78571"/>
              <a:buNone/>
              <a:defRPr sz="1400" b="0" i="0" u="none" strike="noStrike" cap="none">
                <a:solidFill>
                  <a:schemeClr val="dk1"/>
                </a:solidFill>
                <a:latin typeface="Questrial"/>
                <a:ea typeface="Questrial"/>
                <a:cs typeface="Questrial"/>
                <a:sym typeface="Questrial"/>
              </a:defRPr>
            </a:lvl8pPr>
            <a:lvl9pPr marL="2743200" marR="0" lvl="8" indent="0" algn="l" rtl="0">
              <a:spcBef>
                <a:spcPts val="0"/>
              </a:spcBef>
              <a:buSzPct val="78571"/>
              <a:buNone/>
              <a:defRPr sz="1400" b="0" i="0" u="none" strike="noStrike" cap="none">
                <a:solidFill>
                  <a:schemeClr val="dk1"/>
                </a:solidFill>
                <a:latin typeface="Questrial"/>
                <a:ea typeface="Questrial"/>
                <a:cs typeface="Questrial"/>
                <a:sym typeface="Questrial"/>
              </a:defRPr>
            </a:lvl9pPr>
          </a:lstStyle>
          <a:p>
            <a:endParaRPr/>
          </a:p>
        </p:txBody>
      </p:sp>
      <p:sp>
        <p:nvSpPr>
          <p:cNvPr id="84" name="Shape 84"/>
          <p:cNvSpPr txBox="1">
            <a:spLocks noGrp="1"/>
          </p:cNvSpPr>
          <p:nvPr>
            <p:ph type="ftr" idx="11"/>
          </p:nvPr>
        </p:nvSpPr>
        <p:spPr>
          <a:xfrm>
            <a:off x="3632199" y="4853027"/>
            <a:ext cx="4426094" cy="205739"/>
          </a:xfrm>
          <a:prstGeom prst="rect">
            <a:avLst/>
          </a:prstGeom>
          <a:noFill/>
          <a:ln>
            <a:noFill/>
          </a:ln>
        </p:spPr>
        <p:txBody>
          <a:bodyPr lIns="68575" tIns="68575" rIns="68575" bIns="68575" anchor="ctr" anchorCtr="0"/>
          <a:lstStyle>
            <a:lvl1pPr marL="0" marR="0" lvl="0" indent="0" algn="r" rtl="0">
              <a:spcBef>
                <a:spcPts val="0"/>
              </a:spcBef>
              <a:buSzPct val="137500"/>
              <a:buNone/>
              <a:defRPr sz="800" b="0" i="0" u="none" strike="noStrike" cap="none">
                <a:solidFill>
                  <a:srgbClr val="0C0C0C"/>
                </a:solidFill>
                <a:latin typeface="Questrial"/>
                <a:ea typeface="Questrial"/>
                <a:cs typeface="Questrial"/>
                <a:sym typeface="Questrial"/>
              </a:defRPr>
            </a:lvl1pPr>
            <a:lvl2pPr marL="342900" marR="0" lvl="1" indent="0" algn="l" rtl="0">
              <a:spcBef>
                <a:spcPts val="0"/>
              </a:spcBef>
              <a:buSzPct val="78571"/>
              <a:buNone/>
              <a:defRPr sz="1400" b="0" i="0" u="none" strike="noStrike" cap="none">
                <a:solidFill>
                  <a:schemeClr val="dk1"/>
                </a:solidFill>
                <a:latin typeface="Questrial"/>
                <a:ea typeface="Questrial"/>
                <a:cs typeface="Questrial"/>
                <a:sym typeface="Questrial"/>
              </a:defRPr>
            </a:lvl2pPr>
            <a:lvl3pPr marL="685800" marR="0" lvl="2" indent="0" algn="l" rtl="0">
              <a:spcBef>
                <a:spcPts val="0"/>
              </a:spcBef>
              <a:buSzPct val="78571"/>
              <a:buNone/>
              <a:defRPr sz="1400" b="0" i="0" u="none" strike="noStrike" cap="none">
                <a:solidFill>
                  <a:schemeClr val="dk1"/>
                </a:solidFill>
                <a:latin typeface="Questrial"/>
                <a:ea typeface="Questrial"/>
                <a:cs typeface="Questrial"/>
                <a:sym typeface="Questrial"/>
              </a:defRPr>
            </a:lvl3pPr>
            <a:lvl4pPr marL="1028700" marR="0" lvl="3" indent="0" algn="l" rtl="0">
              <a:spcBef>
                <a:spcPts val="0"/>
              </a:spcBef>
              <a:buSzPct val="78571"/>
              <a:buNone/>
              <a:defRPr sz="1400" b="0" i="0" u="none" strike="noStrike" cap="none">
                <a:solidFill>
                  <a:schemeClr val="dk1"/>
                </a:solidFill>
                <a:latin typeface="Questrial"/>
                <a:ea typeface="Questrial"/>
                <a:cs typeface="Questrial"/>
                <a:sym typeface="Questrial"/>
              </a:defRPr>
            </a:lvl4pPr>
            <a:lvl5pPr marL="1371600" marR="0" lvl="4" indent="0" algn="l" rtl="0">
              <a:spcBef>
                <a:spcPts val="0"/>
              </a:spcBef>
              <a:buSzPct val="78571"/>
              <a:buNone/>
              <a:defRPr sz="1400" b="0" i="0" u="none" strike="noStrike" cap="none">
                <a:solidFill>
                  <a:schemeClr val="dk1"/>
                </a:solidFill>
                <a:latin typeface="Questrial"/>
                <a:ea typeface="Questrial"/>
                <a:cs typeface="Questrial"/>
                <a:sym typeface="Questrial"/>
              </a:defRPr>
            </a:lvl5pPr>
            <a:lvl6pPr marL="1714500" marR="0" lvl="5" indent="0" algn="l" rtl="0">
              <a:spcBef>
                <a:spcPts val="0"/>
              </a:spcBef>
              <a:buSzPct val="78571"/>
              <a:buNone/>
              <a:defRPr sz="1400" b="0" i="0" u="none" strike="noStrike" cap="none">
                <a:solidFill>
                  <a:schemeClr val="dk1"/>
                </a:solidFill>
                <a:latin typeface="Questrial"/>
                <a:ea typeface="Questrial"/>
                <a:cs typeface="Questrial"/>
                <a:sym typeface="Questrial"/>
              </a:defRPr>
            </a:lvl6pPr>
            <a:lvl7pPr marL="2057400" marR="0" lvl="6" indent="0" algn="l" rtl="0">
              <a:spcBef>
                <a:spcPts val="0"/>
              </a:spcBef>
              <a:buSzPct val="78571"/>
              <a:buNone/>
              <a:defRPr sz="1400" b="0" i="0" u="none" strike="noStrike" cap="none">
                <a:solidFill>
                  <a:schemeClr val="dk1"/>
                </a:solidFill>
                <a:latin typeface="Questrial"/>
                <a:ea typeface="Questrial"/>
                <a:cs typeface="Questrial"/>
                <a:sym typeface="Questrial"/>
              </a:defRPr>
            </a:lvl7pPr>
            <a:lvl8pPr marL="2400300" marR="0" lvl="7" indent="0" algn="l" rtl="0">
              <a:spcBef>
                <a:spcPts val="0"/>
              </a:spcBef>
              <a:buSzPct val="78571"/>
              <a:buNone/>
              <a:defRPr sz="1400" b="0" i="0" u="none" strike="noStrike" cap="none">
                <a:solidFill>
                  <a:schemeClr val="dk1"/>
                </a:solidFill>
                <a:latin typeface="Questrial"/>
                <a:ea typeface="Questrial"/>
                <a:cs typeface="Questrial"/>
                <a:sym typeface="Questrial"/>
              </a:defRPr>
            </a:lvl8pPr>
            <a:lvl9pPr marL="2743200" marR="0" lvl="8" indent="0" algn="l" rtl="0">
              <a:spcBef>
                <a:spcPts val="0"/>
              </a:spcBef>
              <a:buSzPct val="78571"/>
              <a:buNone/>
              <a:defRPr sz="1400" b="0" i="0" u="none" strike="noStrike" cap="none">
                <a:solidFill>
                  <a:schemeClr val="dk1"/>
                </a:solidFill>
                <a:latin typeface="Questrial"/>
                <a:ea typeface="Questrial"/>
                <a:cs typeface="Questrial"/>
                <a:sym typeface="Questrial"/>
              </a:defRPr>
            </a:lvl9pPr>
          </a:lstStyle>
          <a:p>
            <a:endParaRPr/>
          </a:p>
        </p:txBody>
      </p:sp>
      <p:sp>
        <p:nvSpPr>
          <p:cNvPr id="85" name="Shape 85"/>
          <p:cNvSpPr txBox="1">
            <a:spLocks noGrp="1"/>
          </p:cNvSpPr>
          <p:nvPr>
            <p:ph type="sldNum" idx="12"/>
          </p:nvPr>
        </p:nvSpPr>
        <p:spPr>
          <a:xfrm>
            <a:off x="8127999" y="4853027"/>
            <a:ext cx="730250" cy="205739"/>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fld id="{00000000-1234-1234-1234-123412341234}" type="slidenum">
              <a:rPr lang="en" sz="800" b="0" i="0" u="none" strike="noStrike" cap="none">
                <a:solidFill>
                  <a:srgbClr val="0C0C0C"/>
                </a:solidFill>
                <a:latin typeface="Questrial"/>
                <a:ea typeface="Questrial"/>
                <a:cs typeface="Questrial"/>
                <a:sym typeface="Questrial"/>
              </a:rPr>
              <a:t>‹#›</a:t>
            </a:fld>
            <a:endParaRPr lang="en" sz="800" b="0" i="0" u="none" strike="noStrike" cap="none">
              <a:solidFill>
                <a:srgbClr val="0C0C0C"/>
              </a:solidFill>
              <a:latin typeface="Questrial"/>
              <a:ea typeface="Questrial"/>
              <a:cs typeface="Questrial"/>
              <a:sym typeface="Questrial"/>
            </a:endParaRPr>
          </a:p>
        </p:txBody>
      </p:sp>
      <p:cxnSp>
        <p:nvCxnSpPr>
          <p:cNvPr id="86" name="Shape 86"/>
          <p:cNvCxnSpPr/>
          <p:nvPr/>
        </p:nvCxnSpPr>
        <p:spPr>
          <a:xfrm rot="10800000">
            <a:off x="6290132" y="3948079"/>
            <a:ext cx="0" cy="685800"/>
          </a:xfrm>
          <a:prstGeom prst="straightConnector1">
            <a:avLst/>
          </a:prstGeom>
          <a:noFill/>
          <a:ln w="19050" cap="flat" cmpd="sng">
            <a:solidFill>
              <a:srgbClr val="1482AB"/>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p:nvPr/>
        </p:nvSpPr>
        <p:spPr>
          <a:xfrm>
            <a:off x="0" y="0"/>
            <a:ext cx="9141544" cy="5144231"/>
          </a:xfrm>
          <a:prstGeom prst="rect">
            <a:avLst/>
          </a:prstGeom>
          <a:solidFill>
            <a:schemeClr val="lt1"/>
          </a:solidFill>
          <a:ln>
            <a:noFill/>
          </a:ln>
        </p:spPr>
        <p:txBody>
          <a:bodyPr lIns="68575" tIns="34275" rIns="68575" bIns="34275" anchor="ctr" anchorCtr="0">
            <a:noAutofit/>
          </a:bodyPr>
          <a:lstStyle/>
          <a:p>
            <a:pPr marL="0" marR="0" lvl="0" indent="0" algn="ctr" rtl="0">
              <a:lnSpc>
                <a:spcPct val="100000"/>
              </a:lnSpc>
              <a:spcBef>
                <a:spcPts val="0"/>
              </a:spcBef>
              <a:spcAft>
                <a:spcPts val="0"/>
              </a:spcAft>
              <a:buClr>
                <a:schemeClr val="lt1"/>
              </a:buClr>
              <a:buFont typeface="Questrial"/>
              <a:buNone/>
            </a:pPr>
            <a:endParaRPr sz="1400" b="0" i="0" u="none" strike="noStrike" cap="none">
              <a:solidFill>
                <a:srgbClr val="000000"/>
              </a:solidFill>
              <a:latin typeface="Questrial"/>
              <a:ea typeface="Questrial"/>
              <a:cs typeface="Questrial"/>
              <a:sym typeface="Questrial"/>
            </a:endParaRPr>
          </a:p>
        </p:txBody>
      </p:sp>
      <p:sp>
        <p:nvSpPr>
          <p:cNvPr id="92" name="Shape 92"/>
          <p:cNvSpPr/>
          <p:nvPr/>
        </p:nvSpPr>
        <p:spPr>
          <a:xfrm>
            <a:off x="0" y="0"/>
            <a:ext cx="9141713" cy="5143500"/>
          </a:xfrm>
          <a:prstGeom prst="rect">
            <a:avLst/>
          </a:prstGeom>
          <a:solidFill>
            <a:srgbClr val="3F3F3F"/>
          </a:solidFill>
          <a:ln>
            <a:noFill/>
          </a:ln>
        </p:spPr>
        <p:txBody>
          <a:bodyPr lIns="68575" tIns="34275" rIns="68575" bIns="34275" anchor="ctr" anchorCtr="0">
            <a:noAutofit/>
          </a:bodyPr>
          <a:lstStyle/>
          <a:p>
            <a:pPr marL="0" marR="0" lvl="0" indent="0" algn="ctr" rtl="0">
              <a:lnSpc>
                <a:spcPct val="100000"/>
              </a:lnSpc>
              <a:spcBef>
                <a:spcPts val="0"/>
              </a:spcBef>
              <a:spcAft>
                <a:spcPts val="0"/>
              </a:spcAft>
              <a:buClr>
                <a:schemeClr val="lt1"/>
              </a:buClr>
              <a:buFont typeface="Questrial"/>
              <a:buNone/>
            </a:pPr>
            <a:endParaRPr sz="1400" b="0" i="0" u="none" strike="noStrike" cap="none">
              <a:solidFill>
                <a:srgbClr val="000000"/>
              </a:solidFill>
              <a:latin typeface="Questrial"/>
              <a:ea typeface="Questrial"/>
              <a:cs typeface="Questrial"/>
              <a:sym typeface="Questrial"/>
            </a:endParaRPr>
          </a:p>
        </p:txBody>
      </p:sp>
      <p:sp>
        <p:nvSpPr>
          <p:cNvPr id="93" name="Shape 93"/>
          <p:cNvSpPr/>
          <p:nvPr/>
        </p:nvSpPr>
        <p:spPr>
          <a:xfrm>
            <a:off x="3504718" y="0"/>
            <a:ext cx="5650822" cy="5143500"/>
          </a:xfrm>
          <a:prstGeom prst="rect">
            <a:avLst/>
          </a:prstGeom>
          <a:blipFill rotWithShape="1">
            <a:blip r:embed="rId3">
              <a:alphaModFix/>
            </a:blip>
            <a:tile tx="6350" ty="-101600" sx="50000" sy="50000" flip="none" algn="tl"/>
          </a:blipFill>
          <a:ln>
            <a:noFill/>
          </a:ln>
        </p:spPr>
        <p:txBody>
          <a:bodyPr lIns="68575" tIns="34275" rIns="68575" bIns="34275" anchor="ctr" anchorCtr="0">
            <a:noAutofit/>
          </a:bodyPr>
          <a:lstStyle/>
          <a:p>
            <a:pPr marL="0" marR="0" lvl="0" indent="0" algn="ctr" rtl="0">
              <a:lnSpc>
                <a:spcPct val="100000"/>
              </a:lnSpc>
              <a:spcBef>
                <a:spcPts val="0"/>
              </a:spcBef>
              <a:spcAft>
                <a:spcPts val="0"/>
              </a:spcAft>
              <a:buClr>
                <a:schemeClr val="lt1"/>
              </a:buClr>
              <a:buFont typeface="Questrial"/>
              <a:buNone/>
            </a:pPr>
            <a:endParaRPr sz="1400" b="0" i="0" u="none" strike="noStrike" cap="none">
              <a:solidFill>
                <a:srgbClr val="FFFFFF"/>
              </a:solidFill>
              <a:latin typeface="Questrial"/>
              <a:ea typeface="Questrial"/>
              <a:cs typeface="Questrial"/>
              <a:sym typeface="Questrial"/>
            </a:endParaRPr>
          </a:p>
        </p:txBody>
      </p:sp>
      <p:cxnSp>
        <p:nvCxnSpPr>
          <p:cNvPr id="94" name="Shape 94"/>
          <p:cNvCxnSpPr/>
          <p:nvPr/>
        </p:nvCxnSpPr>
        <p:spPr>
          <a:xfrm>
            <a:off x="590009" y="2823985"/>
            <a:ext cx="2537460" cy="0"/>
          </a:xfrm>
          <a:prstGeom prst="straightConnector1">
            <a:avLst/>
          </a:prstGeom>
          <a:noFill/>
          <a:ln w="19050" cap="flat" cmpd="sng">
            <a:solidFill>
              <a:srgbClr val="FFFFFF"/>
            </a:solidFill>
            <a:prstDash val="solid"/>
            <a:round/>
            <a:headEnd type="none" w="med" len="med"/>
            <a:tailEnd type="none" w="med" len="med"/>
          </a:ln>
        </p:spPr>
      </p:cxnSp>
      <p:sp>
        <p:nvSpPr>
          <p:cNvPr id="95" name="Shape 95"/>
          <p:cNvSpPr txBox="1">
            <a:spLocks noGrp="1"/>
          </p:cNvSpPr>
          <p:nvPr>
            <p:ph type="ctrTitle"/>
          </p:nvPr>
        </p:nvSpPr>
        <p:spPr>
          <a:xfrm>
            <a:off x="475706" y="480059"/>
            <a:ext cx="2652380" cy="2276142"/>
          </a:xfrm>
          <a:prstGeom prst="rect">
            <a:avLst/>
          </a:prstGeom>
          <a:noFill/>
          <a:ln>
            <a:noFill/>
          </a:ln>
        </p:spPr>
        <p:txBody>
          <a:bodyPr lIns="68575" tIns="34275" rIns="68575" bIns="34275" anchor="b" anchorCtr="0">
            <a:noAutofit/>
          </a:bodyPr>
          <a:lstStyle/>
          <a:p>
            <a:pPr marL="0" marR="0" lvl="0" indent="0" algn="r" rtl="0">
              <a:lnSpc>
                <a:spcPct val="80000"/>
              </a:lnSpc>
              <a:spcBef>
                <a:spcPts val="0"/>
              </a:spcBef>
              <a:buClr>
                <a:srgbClr val="FFFFFF"/>
              </a:buClr>
              <a:buSzPct val="25000"/>
              <a:buFont typeface="Questrial"/>
              <a:buNone/>
            </a:pPr>
            <a:r>
              <a:rPr lang="en" sz="3300" b="0" i="0" u="none" strike="noStrike" cap="none">
                <a:solidFill>
                  <a:srgbClr val="FFFFFF"/>
                </a:solidFill>
                <a:latin typeface="Questrial"/>
                <a:ea typeface="Questrial"/>
                <a:cs typeface="Questrial"/>
                <a:sym typeface="Questrial"/>
              </a:rPr>
              <a:t>EECS 4413 ASSIGNMENT 1</a:t>
            </a:r>
          </a:p>
        </p:txBody>
      </p:sp>
      <p:sp>
        <p:nvSpPr>
          <p:cNvPr id="96" name="Shape 96"/>
          <p:cNvSpPr txBox="1">
            <a:spLocks noGrp="1"/>
          </p:cNvSpPr>
          <p:nvPr>
            <p:ph type="subTitle" idx="1"/>
          </p:nvPr>
        </p:nvSpPr>
        <p:spPr>
          <a:xfrm>
            <a:off x="479190" y="2887154"/>
            <a:ext cx="2648897" cy="1769562"/>
          </a:xfrm>
          <a:prstGeom prst="rect">
            <a:avLst/>
          </a:prstGeom>
          <a:noFill/>
          <a:ln>
            <a:noFill/>
          </a:ln>
        </p:spPr>
        <p:txBody>
          <a:bodyPr lIns="68575" tIns="34275" rIns="68575" bIns="34275" anchor="t" anchorCtr="0">
            <a:noAutofit/>
          </a:bodyPr>
          <a:lstStyle/>
          <a:p>
            <a:pPr marL="0" marR="0" lvl="0" indent="0" algn="r" rtl="0">
              <a:lnSpc>
                <a:spcPct val="100000"/>
              </a:lnSpc>
              <a:spcBef>
                <a:spcPts val="0"/>
              </a:spcBef>
              <a:spcAft>
                <a:spcPts val="0"/>
              </a:spcAft>
              <a:buClr>
                <a:schemeClr val="accent1"/>
              </a:buClr>
              <a:buSzPct val="25000"/>
              <a:buFont typeface="Questrial"/>
              <a:buNone/>
            </a:pPr>
            <a:r>
              <a:rPr lang="en" sz="1200" b="0" i="0" u="none" strike="noStrike" cap="none">
                <a:solidFill>
                  <a:srgbClr val="FFFFFF"/>
                </a:solidFill>
                <a:latin typeface="Questrial"/>
                <a:ea typeface="Questrial"/>
                <a:cs typeface="Questrial"/>
                <a:sym typeface="Questrial"/>
              </a:rPr>
              <a:t>Instructed by: Prof. Jack Jiang</a:t>
            </a:r>
          </a:p>
          <a:p>
            <a:pPr marL="0" marR="0" lvl="0" indent="0" algn="r" rtl="0">
              <a:lnSpc>
                <a:spcPct val="100000"/>
              </a:lnSpc>
              <a:spcBef>
                <a:spcPts val="200"/>
              </a:spcBef>
              <a:spcAft>
                <a:spcPts val="0"/>
              </a:spcAft>
              <a:buClr>
                <a:schemeClr val="accent1"/>
              </a:buClr>
              <a:buSzPct val="25000"/>
              <a:buFont typeface="Questrial"/>
              <a:buNone/>
            </a:pPr>
            <a:r>
              <a:rPr lang="en" sz="1200" b="0" i="0" u="none" strike="noStrike" cap="none">
                <a:solidFill>
                  <a:srgbClr val="FFFFFF"/>
                </a:solidFill>
                <a:latin typeface="Questrial"/>
                <a:ea typeface="Questrial"/>
                <a:cs typeface="Questrial"/>
                <a:sym typeface="Questrial"/>
              </a:rPr>
              <a:t>Presented by: Zhongran (Julian) Deng</a:t>
            </a:r>
          </a:p>
          <a:p>
            <a:pPr marL="0" marR="0" lvl="0" indent="0" algn="r" rtl="0">
              <a:lnSpc>
                <a:spcPct val="100000"/>
              </a:lnSpc>
              <a:spcBef>
                <a:spcPts val="200"/>
              </a:spcBef>
              <a:spcAft>
                <a:spcPts val="0"/>
              </a:spcAft>
              <a:buClr>
                <a:schemeClr val="accent1"/>
              </a:buClr>
              <a:buSzPct val="25000"/>
              <a:buFont typeface="Questrial"/>
              <a:buNone/>
            </a:pPr>
            <a:r>
              <a:rPr lang="en" sz="1200" b="0" i="0" u="none" strike="noStrike" cap="none">
                <a:solidFill>
                  <a:srgbClr val="FFFFFF"/>
                </a:solidFill>
                <a:latin typeface="Questrial"/>
                <a:ea typeface="Questrial"/>
                <a:cs typeface="Questrial"/>
                <a:sym typeface="Questrial"/>
              </a:rPr>
              <a:t>Sied Hoa (Heny) Tjin</a:t>
            </a:r>
          </a:p>
          <a:p>
            <a:pPr marL="0" marR="0" lvl="0" indent="0" algn="r" rtl="0">
              <a:lnSpc>
                <a:spcPct val="100000"/>
              </a:lnSpc>
              <a:spcBef>
                <a:spcPts val="200"/>
              </a:spcBef>
              <a:spcAft>
                <a:spcPts val="0"/>
              </a:spcAft>
              <a:buClr>
                <a:schemeClr val="accent1"/>
              </a:buClr>
              <a:buSzPct val="25000"/>
              <a:buFont typeface="Questrial"/>
              <a:buNone/>
            </a:pPr>
            <a:r>
              <a:rPr lang="en" sz="1200" b="0" i="0" u="none" strike="noStrike" cap="none">
                <a:solidFill>
                  <a:srgbClr val="FFFFFF"/>
                </a:solidFill>
                <a:latin typeface="Questrial"/>
                <a:ea typeface="Questrial"/>
                <a:cs typeface="Questrial"/>
                <a:sym typeface="Questrial"/>
              </a:rPr>
              <a:t>Hashim Al-Helli</a:t>
            </a:r>
          </a:p>
          <a:p>
            <a:pPr marL="0" marR="0" lvl="0" indent="0" algn="r" rtl="0">
              <a:lnSpc>
                <a:spcPct val="100000"/>
              </a:lnSpc>
              <a:spcBef>
                <a:spcPts val="200"/>
              </a:spcBef>
              <a:spcAft>
                <a:spcPts val="0"/>
              </a:spcAft>
              <a:buClr>
                <a:schemeClr val="accent1"/>
              </a:buClr>
              <a:buSzPct val="25000"/>
              <a:buFont typeface="Questrial"/>
              <a:buNone/>
            </a:pPr>
            <a:r>
              <a:rPr lang="en" sz="1200" b="0" i="0" u="none" strike="noStrike" cap="none">
                <a:solidFill>
                  <a:srgbClr val="FFFFFF"/>
                </a:solidFill>
                <a:latin typeface="Questrial"/>
                <a:ea typeface="Questrial"/>
                <a:cs typeface="Questrial"/>
                <a:sym typeface="Questrial"/>
              </a:rPr>
              <a:t>Randy Agyapong</a:t>
            </a:r>
          </a:p>
          <a:p>
            <a:pPr marL="0" marR="0" lvl="0" indent="0" algn="r" rtl="0">
              <a:lnSpc>
                <a:spcPct val="100000"/>
              </a:lnSpc>
              <a:spcBef>
                <a:spcPts val="200"/>
              </a:spcBef>
              <a:spcAft>
                <a:spcPts val="0"/>
              </a:spcAft>
              <a:buClr>
                <a:schemeClr val="accent1"/>
              </a:buClr>
              <a:buSzPct val="25000"/>
              <a:buFont typeface="Questrial"/>
              <a:buNone/>
            </a:pPr>
            <a:r>
              <a:rPr lang="en" sz="1200" b="0" i="0" u="none" strike="noStrike" cap="none">
                <a:solidFill>
                  <a:srgbClr val="FFFFFF"/>
                </a:solidFill>
                <a:latin typeface="Questrial"/>
                <a:ea typeface="Questrial"/>
                <a:cs typeface="Questrial"/>
                <a:sym typeface="Questrial"/>
              </a:rPr>
              <a:t>David Iliaguiev</a:t>
            </a:r>
          </a:p>
          <a:p>
            <a:pPr marL="0" marR="0" lvl="0" indent="0" algn="r" rtl="0">
              <a:lnSpc>
                <a:spcPct val="100000"/>
              </a:lnSpc>
              <a:spcBef>
                <a:spcPts val="200"/>
              </a:spcBef>
              <a:spcAft>
                <a:spcPts val="0"/>
              </a:spcAft>
              <a:buClr>
                <a:schemeClr val="accent1"/>
              </a:buClr>
              <a:buSzPct val="25000"/>
              <a:buFont typeface="Questrial"/>
              <a:buNone/>
            </a:pPr>
            <a:r>
              <a:rPr lang="en" sz="1200" b="0" i="0" u="none" strike="noStrike" cap="none">
                <a:solidFill>
                  <a:srgbClr val="FFFFFF"/>
                </a:solidFill>
                <a:latin typeface="Questrial"/>
                <a:ea typeface="Questrial"/>
                <a:cs typeface="Questrial"/>
                <a:sym typeface="Questria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768096" y="438912"/>
            <a:ext cx="332384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SECONDARY NAME NODE</a:t>
            </a:r>
          </a:p>
        </p:txBody>
      </p:sp>
      <p:sp>
        <p:nvSpPr>
          <p:cNvPr id="183" name="Shape 183"/>
          <p:cNvSpPr txBox="1">
            <a:spLocks noGrp="1"/>
          </p:cNvSpPr>
          <p:nvPr>
            <p:ph type="body" idx="1"/>
          </p:nvPr>
        </p:nvSpPr>
        <p:spPr>
          <a:xfrm>
            <a:off x="768096" y="1714500"/>
            <a:ext cx="3322211" cy="2948939"/>
          </a:xfrm>
          <a:prstGeom prst="rect">
            <a:avLst/>
          </a:prstGeom>
          <a:noFill/>
          <a:ln>
            <a:noFill/>
          </a:ln>
        </p:spPr>
        <p:txBody>
          <a:bodyPr lIns="34275" tIns="34275" rIns="34275" bIns="34275" anchor="t" anchorCtr="0">
            <a:noAutofit/>
          </a:bodyPr>
          <a:lstStyle/>
          <a:p>
            <a:pPr marL="63500" marR="0" lvl="0" indent="-69850" algn="l" rtl="0">
              <a:lnSpc>
                <a:spcPct val="90000"/>
              </a:lnSpc>
              <a:spcBef>
                <a:spcPts val="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Not a backup daemon for name node.</a:t>
            </a:r>
          </a:p>
          <a:p>
            <a:pPr marL="63500" marR="0" lvl="0" indent="-69850" algn="l" rtl="0">
              <a:lnSpc>
                <a:spcPct val="90000"/>
              </a:lnSpc>
              <a:spcBef>
                <a:spcPts val="110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Maintains edit logs and fsimage.</a:t>
            </a:r>
          </a:p>
          <a:p>
            <a:pPr marL="63500" marR="0" lvl="0" indent="-69850" algn="l" rtl="0">
              <a:lnSpc>
                <a:spcPct val="90000"/>
              </a:lnSpc>
              <a:spcBef>
                <a:spcPts val="110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Helps to lower down name node’s restart time.</a:t>
            </a:r>
          </a:p>
        </p:txBody>
      </p:sp>
      <p:pic>
        <p:nvPicPr>
          <p:cNvPr id="184" name="Shape 184"/>
          <p:cNvPicPr preferRelativeResize="0"/>
          <p:nvPr/>
        </p:nvPicPr>
        <p:blipFill rotWithShape="1">
          <a:blip r:embed="rId3">
            <a:alphaModFix/>
          </a:blip>
          <a:srcRect/>
          <a:stretch/>
        </p:blipFill>
        <p:spPr>
          <a:xfrm>
            <a:off x="4572000" y="1579454"/>
            <a:ext cx="4091940" cy="1984590"/>
          </a:xfrm>
          <a:prstGeom prst="rect">
            <a:avLst/>
          </a:prstGeom>
          <a:noFill/>
          <a:ln>
            <a:noFill/>
          </a:ln>
        </p:spPr>
      </p:pic>
      <p:sp>
        <p:nvSpPr>
          <p:cNvPr id="185" name="Shape 185"/>
          <p:cNvSpPr/>
          <p:nvPr/>
        </p:nvSpPr>
        <p:spPr>
          <a:xfrm>
            <a:off x="6384966" y="1351127"/>
            <a:ext cx="2476645" cy="1553436"/>
          </a:xfrm>
          <a:prstGeom prst="ellipse">
            <a:avLst/>
          </a:prstGeom>
          <a:noFill/>
          <a:ln w="9525" cap="flat" cmpd="sng">
            <a:solidFill>
              <a:schemeClr val="accent2"/>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b="0" i="0" u="none" strike="noStrike" cap="none">
              <a:solidFill>
                <a:schemeClr val="accent2"/>
              </a:solidFill>
              <a:latin typeface="Questrial"/>
              <a:ea typeface="Questrial"/>
              <a:cs typeface="Questrial"/>
              <a:sym typeface="Quest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Shape 190"/>
          <p:cNvPicPr preferRelativeResize="0"/>
          <p:nvPr/>
        </p:nvPicPr>
        <p:blipFill rotWithShape="1">
          <a:blip r:embed="rId3">
            <a:alphaModFix/>
          </a:blip>
          <a:srcRect/>
          <a:stretch/>
        </p:blipFill>
        <p:spPr>
          <a:xfrm>
            <a:off x="4367248" y="1563624"/>
            <a:ext cx="4408297" cy="1660659"/>
          </a:xfrm>
          <a:prstGeom prst="rect">
            <a:avLst/>
          </a:prstGeom>
          <a:noFill/>
          <a:ln>
            <a:noFill/>
          </a:ln>
        </p:spPr>
      </p:pic>
      <p:sp>
        <p:nvSpPr>
          <p:cNvPr id="191" name="Shape 191"/>
          <p:cNvSpPr txBox="1">
            <a:spLocks noGrp="1"/>
          </p:cNvSpPr>
          <p:nvPr>
            <p:ph type="title"/>
          </p:nvPr>
        </p:nvSpPr>
        <p:spPr>
          <a:xfrm>
            <a:off x="768096" y="438912"/>
            <a:ext cx="332384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DATA NODES</a:t>
            </a:r>
          </a:p>
        </p:txBody>
      </p:sp>
      <p:sp>
        <p:nvSpPr>
          <p:cNvPr id="192" name="Shape 192"/>
          <p:cNvSpPr txBox="1">
            <a:spLocks noGrp="1"/>
          </p:cNvSpPr>
          <p:nvPr>
            <p:ph type="body" idx="1"/>
          </p:nvPr>
        </p:nvSpPr>
        <p:spPr>
          <a:xfrm>
            <a:off x="560700" y="1442850"/>
            <a:ext cx="3324000" cy="3488700"/>
          </a:xfrm>
          <a:prstGeom prst="rect">
            <a:avLst/>
          </a:prstGeom>
          <a:noFill/>
          <a:ln>
            <a:noFill/>
          </a:ln>
        </p:spPr>
        <p:txBody>
          <a:bodyPr lIns="34275" tIns="34275" rIns="34275" bIns="34275" anchor="t" anchorCtr="0">
            <a:noAutofit/>
          </a:bodyPr>
          <a:lstStyle/>
          <a:p>
            <a:pPr marL="63500" marR="0" lvl="0" indent="-69850" algn="l" rtl="0">
              <a:lnSpc>
                <a:spcPct val="90000"/>
              </a:lnSpc>
              <a:spcBef>
                <a:spcPts val="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Stores and maintains data blocks.</a:t>
            </a:r>
          </a:p>
          <a:p>
            <a:pPr marL="63500" marR="0" lvl="0" indent="-69850" algn="l" rtl="0">
              <a:lnSpc>
                <a:spcPct val="90000"/>
              </a:lnSpc>
              <a:spcBef>
                <a:spcPts val="110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Responsible to store and retrieve data blocks upon request from name node or the client.</a:t>
            </a:r>
          </a:p>
          <a:p>
            <a:pPr marL="63500" marR="0" lvl="0" indent="-69850" algn="l" rtl="0">
              <a:lnSpc>
                <a:spcPct val="90000"/>
              </a:lnSpc>
              <a:spcBef>
                <a:spcPts val="110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There can be N numbers of data nodes depending on the system requirement.</a:t>
            </a:r>
          </a:p>
          <a:p>
            <a:pPr marL="63500" marR="0" lvl="0" indent="-69850" algn="l" rtl="0">
              <a:lnSpc>
                <a:spcPct val="90000"/>
              </a:lnSpc>
              <a:spcBef>
                <a:spcPts val="110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Perform operations such as read, write, block creation, deletion, replication, etc.</a:t>
            </a:r>
          </a:p>
        </p:txBody>
      </p:sp>
      <p:sp>
        <p:nvSpPr>
          <p:cNvPr id="193" name="Shape 193"/>
          <p:cNvSpPr/>
          <p:nvPr/>
        </p:nvSpPr>
        <p:spPr>
          <a:xfrm>
            <a:off x="4442311" y="2442986"/>
            <a:ext cx="4380965" cy="535638"/>
          </a:xfrm>
          <a:prstGeom prst="ellipse">
            <a:avLst/>
          </a:prstGeom>
          <a:noFill/>
          <a:ln w="9525" cap="flat" cmpd="sng">
            <a:solidFill>
              <a:schemeClr val="accent2"/>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b="0" i="0" u="none" strike="noStrike" cap="none">
              <a:solidFill>
                <a:schemeClr val="accent2"/>
              </a:solidFill>
              <a:latin typeface="Questrial"/>
              <a:ea typeface="Questrial"/>
              <a:cs typeface="Questrial"/>
              <a:sym typeface="Quest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Shape 199"/>
          <p:cNvPicPr preferRelativeResize="0"/>
          <p:nvPr/>
        </p:nvPicPr>
        <p:blipFill rotWithShape="1">
          <a:blip r:embed="rId3">
            <a:alphaModFix/>
          </a:blip>
          <a:srcRect/>
          <a:stretch/>
        </p:blipFill>
        <p:spPr>
          <a:xfrm>
            <a:off x="4367248" y="1563624"/>
            <a:ext cx="4408297" cy="1660659"/>
          </a:xfrm>
          <a:prstGeom prst="rect">
            <a:avLst/>
          </a:prstGeom>
          <a:noFill/>
          <a:ln>
            <a:noFill/>
          </a:ln>
        </p:spPr>
      </p:pic>
      <p:sp>
        <p:nvSpPr>
          <p:cNvPr id="200" name="Shape 200"/>
          <p:cNvSpPr txBox="1">
            <a:spLocks noGrp="1"/>
          </p:cNvSpPr>
          <p:nvPr>
            <p:ph type="title"/>
          </p:nvPr>
        </p:nvSpPr>
        <p:spPr>
          <a:xfrm>
            <a:off x="768096" y="438912"/>
            <a:ext cx="332384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DATA BLOCK</a:t>
            </a:r>
          </a:p>
        </p:txBody>
      </p:sp>
      <p:sp>
        <p:nvSpPr>
          <p:cNvPr id="201" name="Shape 201"/>
          <p:cNvSpPr txBox="1">
            <a:spLocks noGrp="1"/>
          </p:cNvSpPr>
          <p:nvPr>
            <p:ph type="body" idx="1"/>
          </p:nvPr>
        </p:nvSpPr>
        <p:spPr>
          <a:xfrm>
            <a:off x="768096" y="1714500"/>
            <a:ext cx="3322211" cy="2948939"/>
          </a:xfrm>
          <a:prstGeom prst="rect">
            <a:avLst/>
          </a:prstGeom>
          <a:noFill/>
          <a:ln>
            <a:noFill/>
          </a:ln>
        </p:spPr>
        <p:txBody>
          <a:bodyPr lIns="34275" tIns="34275" rIns="34275" bIns="34275" anchor="t" anchorCtr="0">
            <a:noAutofit/>
          </a:bodyPr>
          <a:lstStyle/>
          <a:p>
            <a:pPr marL="63500" marR="0" lvl="0" indent="-69850" algn="l" rtl="0">
              <a:lnSpc>
                <a:spcPct val="90000"/>
              </a:lnSpc>
              <a:spcBef>
                <a:spcPts val="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Each file is split into one or more blocks stored and replicated in data nodes. </a:t>
            </a:r>
          </a:p>
          <a:p>
            <a:pPr marL="63500" marR="0" lvl="0" indent="-69850" algn="l" rtl="0">
              <a:lnSpc>
                <a:spcPct val="90000"/>
              </a:lnSpc>
              <a:spcBef>
                <a:spcPts val="110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By default, each block is 64MB.</a:t>
            </a:r>
          </a:p>
          <a:p>
            <a:pPr marL="63500" marR="0" lvl="0" indent="-69850" algn="l" rtl="0">
              <a:lnSpc>
                <a:spcPct val="90000"/>
              </a:lnSpc>
              <a:spcBef>
                <a:spcPts val="110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The size can be increased to 128MB or bigger.</a:t>
            </a:r>
          </a:p>
        </p:txBody>
      </p:sp>
      <p:sp>
        <p:nvSpPr>
          <p:cNvPr id="202" name="Shape 202"/>
          <p:cNvSpPr/>
          <p:nvPr/>
        </p:nvSpPr>
        <p:spPr>
          <a:xfrm>
            <a:off x="4360460" y="2845557"/>
            <a:ext cx="4432110" cy="358253"/>
          </a:xfrm>
          <a:prstGeom prst="ellipse">
            <a:avLst/>
          </a:prstGeom>
          <a:noFill/>
          <a:ln w="9525" cap="flat" cmpd="sng">
            <a:solidFill>
              <a:schemeClr val="accent2"/>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b="0" i="0" u="none" strike="noStrike" cap="none">
              <a:solidFill>
                <a:schemeClr val="accent2"/>
              </a:solidFill>
              <a:latin typeface="Questrial"/>
              <a:ea typeface="Questrial"/>
              <a:cs typeface="Questrial"/>
              <a:sym typeface="Quest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Shape 208" descr="http://hadoop.apache.org/docs/r1.2.1/images/hdfsarchitecture.gif"/>
          <p:cNvPicPr preferRelativeResize="0"/>
          <p:nvPr/>
        </p:nvPicPr>
        <p:blipFill rotWithShape="1">
          <a:blip r:embed="rId3">
            <a:alphaModFix/>
          </a:blip>
          <a:srcRect/>
          <a:stretch/>
        </p:blipFill>
        <p:spPr>
          <a:xfrm>
            <a:off x="4572000" y="1157829"/>
            <a:ext cx="4091940" cy="2827839"/>
          </a:xfrm>
          <a:prstGeom prst="rect">
            <a:avLst/>
          </a:prstGeom>
          <a:noFill/>
          <a:ln>
            <a:noFill/>
          </a:ln>
        </p:spPr>
      </p:pic>
      <p:sp>
        <p:nvSpPr>
          <p:cNvPr id="209" name="Shape 209"/>
          <p:cNvSpPr txBox="1">
            <a:spLocks noGrp="1"/>
          </p:cNvSpPr>
          <p:nvPr>
            <p:ph type="title"/>
          </p:nvPr>
        </p:nvSpPr>
        <p:spPr>
          <a:xfrm>
            <a:off x="768096" y="438912"/>
            <a:ext cx="332384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DATA BLOCK REPLICATION</a:t>
            </a:r>
          </a:p>
        </p:txBody>
      </p:sp>
      <p:sp>
        <p:nvSpPr>
          <p:cNvPr id="210" name="Shape 210"/>
          <p:cNvSpPr txBox="1">
            <a:spLocks noGrp="1"/>
          </p:cNvSpPr>
          <p:nvPr>
            <p:ph type="body" idx="1"/>
          </p:nvPr>
        </p:nvSpPr>
        <p:spPr>
          <a:xfrm>
            <a:off x="768096" y="1714500"/>
            <a:ext cx="3322211" cy="2948939"/>
          </a:xfrm>
          <a:prstGeom prst="rect">
            <a:avLst/>
          </a:prstGeom>
          <a:noFill/>
          <a:ln>
            <a:noFill/>
          </a:ln>
        </p:spPr>
        <p:txBody>
          <a:bodyPr lIns="34275" tIns="34275" rIns="34275" bIns="34275" anchor="t" anchorCtr="0">
            <a:noAutofit/>
          </a:bodyPr>
          <a:lstStyle/>
          <a:p>
            <a:pPr marL="63500" marR="0" lvl="0" indent="-69850" algn="l" rtl="0">
              <a:lnSpc>
                <a:spcPct val="90000"/>
              </a:lnSpc>
              <a:spcBef>
                <a:spcPts val="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The data blocks are replicated for fault  tolerance.</a:t>
            </a:r>
          </a:p>
          <a:p>
            <a:pPr marL="63500" marR="0" lvl="0" indent="-69850" algn="l" rtl="0">
              <a:lnSpc>
                <a:spcPct val="90000"/>
              </a:lnSpc>
              <a:spcBef>
                <a:spcPts val="110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The data blocks are distributed in data node system within the cluster and thus ensures the replica of data is maintained.</a:t>
            </a:r>
          </a:p>
          <a:p>
            <a:pPr marL="63500" marR="0" lvl="0" indent="-69850" algn="l" rtl="0">
              <a:lnSpc>
                <a:spcPct val="90000"/>
              </a:lnSpc>
              <a:spcBef>
                <a:spcPts val="110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Rack-awareness.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103875" y="329175"/>
            <a:ext cx="9144000" cy="1094700"/>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INTERACTION OF EACH COMPONENTS</a:t>
            </a:r>
          </a:p>
        </p:txBody>
      </p:sp>
      <p:sp>
        <p:nvSpPr>
          <p:cNvPr id="216" name="Shape 216"/>
          <p:cNvSpPr txBox="1">
            <a:spLocks noGrp="1"/>
          </p:cNvSpPr>
          <p:nvPr>
            <p:ph type="body" idx="1"/>
          </p:nvPr>
        </p:nvSpPr>
        <p:spPr>
          <a:xfrm>
            <a:off x="936125" y="1604750"/>
            <a:ext cx="5966400" cy="2263200"/>
          </a:xfrm>
          <a:prstGeom prst="rect">
            <a:avLst/>
          </a:prstGeom>
          <a:noFill/>
          <a:ln>
            <a:noFill/>
          </a:ln>
        </p:spPr>
        <p:txBody>
          <a:bodyPr lIns="34275" tIns="34275" rIns="34275" bIns="34275" anchor="t" anchorCtr="0">
            <a:noAutofit/>
          </a:bodyPr>
          <a:lstStyle/>
          <a:p>
            <a:pPr marL="63500" marR="0" lvl="0" indent="-69850" algn="l" rtl="0">
              <a:lnSpc>
                <a:spcPct val="90000"/>
              </a:lnSpc>
              <a:spcBef>
                <a:spcPts val="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All HDFS communication protocols build on the TCP/IP protocol.</a:t>
            </a:r>
          </a:p>
          <a:p>
            <a:pPr marL="63500" marR="0" lvl="0" indent="-69850" algn="l" rtl="0">
              <a:lnSpc>
                <a:spcPct val="90000"/>
              </a:lnSpc>
              <a:spcBef>
                <a:spcPts val="110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Client communicate with the name node using a proprietary RPC (Remote Procedure Call)-based protocol.</a:t>
            </a:r>
          </a:p>
          <a:p>
            <a:pPr marL="63500" marR="0" lvl="0" indent="-69850" algn="l" rtl="0">
              <a:lnSpc>
                <a:spcPct val="90000"/>
              </a:lnSpc>
              <a:spcBef>
                <a:spcPts val="110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Each data node serves up blocks of data over the networking using block protocol specific to HDFS.</a:t>
            </a:r>
          </a:p>
          <a:p>
            <a:pPr marL="0" marR="0" lvl="0" indent="0" algn="l" rtl="0">
              <a:lnSpc>
                <a:spcPct val="90000"/>
              </a:lnSpc>
              <a:spcBef>
                <a:spcPts val="1100"/>
              </a:spcBef>
              <a:spcAft>
                <a:spcPts val="0"/>
              </a:spcAft>
              <a:buClr>
                <a:schemeClr val="accent1"/>
              </a:buClr>
              <a:buSzPct val="25000"/>
              <a:buFont typeface="Questrial"/>
              <a:buNone/>
            </a:pPr>
            <a:endParaRPr sz="1700" b="0" i="0" u="none" strike="noStrike" cap="none">
              <a:solidFill>
                <a:schemeClr val="dk1"/>
              </a:solidFill>
              <a:latin typeface="Questrial"/>
              <a:ea typeface="Questrial"/>
              <a:cs typeface="Questrial"/>
              <a:sym typeface="Questrial"/>
            </a:endParaRPr>
          </a:p>
          <a:p>
            <a:pPr marL="63500" marR="0" lvl="0" indent="-69850" algn="l" rtl="0">
              <a:lnSpc>
                <a:spcPct val="90000"/>
              </a:lnSpc>
              <a:spcBef>
                <a:spcPts val="1100"/>
              </a:spcBef>
              <a:spcAft>
                <a:spcPts val="0"/>
              </a:spcAft>
              <a:buClr>
                <a:schemeClr val="accent1"/>
              </a:buClr>
              <a:buSzPct val="100000"/>
              <a:buFont typeface="Questrial"/>
              <a:buNone/>
            </a:pPr>
            <a:endParaRPr sz="1700" b="0" i="0" u="none" strike="noStrike" cap="none">
              <a:solidFill>
                <a:schemeClr val="dk1"/>
              </a:solidFill>
              <a:latin typeface="Questrial"/>
              <a:ea typeface="Questrial"/>
              <a:cs typeface="Questrial"/>
              <a:sym typeface="Questrial"/>
            </a:endParaRPr>
          </a:p>
          <a:p>
            <a:pPr marL="63500" marR="0" lvl="0" indent="-69850" algn="l" rtl="0">
              <a:lnSpc>
                <a:spcPct val="90000"/>
              </a:lnSpc>
              <a:spcBef>
                <a:spcPts val="1100"/>
              </a:spcBef>
              <a:spcAft>
                <a:spcPts val="0"/>
              </a:spcAft>
              <a:buClr>
                <a:schemeClr val="accent1"/>
              </a:buClr>
              <a:buSzPct val="100000"/>
              <a:buFont typeface="Questrial"/>
              <a:buNone/>
            </a:pPr>
            <a:endParaRPr sz="1700" b="0" i="0" u="none" strike="noStrike" cap="none">
              <a:solidFill>
                <a:schemeClr val="dk1"/>
              </a:solidFill>
              <a:latin typeface="Questrial"/>
              <a:ea typeface="Questrial"/>
              <a:cs typeface="Questrial"/>
              <a:sym typeface="Quest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20"/>
        <p:cNvGrpSpPr/>
        <p:nvPr/>
      </p:nvGrpSpPr>
      <p:grpSpPr>
        <a:xfrm>
          <a:off x="0" y="0"/>
          <a:ext cx="0" cy="0"/>
          <a:chOff x="0" y="0"/>
          <a:chExt cx="0" cy="0"/>
        </a:xfrm>
      </p:grpSpPr>
      <p:sp>
        <p:nvSpPr>
          <p:cNvPr id="221" name="Shape 221"/>
          <p:cNvSpPr/>
          <p:nvPr/>
        </p:nvSpPr>
        <p:spPr>
          <a:xfrm>
            <a:off x="245658" y="241298"/>
            <a:ext cx="8663390" cy="4660901"/>
          </a:xfrm>
          <a:prstGeom prst="rect">
            <a:avLst/>
          </a:prstGeom>
          <a:solidFill>
            <a:schemeClr val="accent1"/>
          </a:solidFill>
          <a:ln>
            <a:noFill/>
          </a:ln>
        </p:spPr>
        <p:txBody>
          <a:bodyPr lIns="68575" tIns="34275" rIns="68575" bIns="34275" anchor="ctr" anchorCtr="0">
            <a:noAutofit/>
          </a:bodyPr>
          <a:lstStyle/>
          <a:p>
            <a:pPr marL="0" marR="0" lvl="0" indent="0" algn="ctr" rtl="0">
              <a:lnSpc>
                <a:spcPct val="100000"/>
              </a:lnSpc>
              <a:spcBef>
                <a:spcPts val="0"/>
              </a:spcBef>
              <a:spcAft>
                <a:spcPts val="0"/>
              </a:spcAft>
              <a:buClr>
                <a:schemeClr val="lt1"/>
              </a:buClr>
              <a:buFont typeface="Questrial"/>
              <a:buNone/>
            </a:pPr>
            <a:endParaRPr sz="1400" b="0" i="0" u="none" strike="noStrike" cap="none">
              <a:solidFill>
                <a:srgbClr val="000000"/>
              </a:solidFill>
              <a:latin typeface="Questrial"/>
              <a:ea typeface="Questrial"/>
              <a:cs typeface="Questrial"/>
              <a:sym typeface="Questrial"/>
            </a:endParaRPr>
          </a:p>
        </p:txBody>
      </p:sp>
      <p:cxnSp>
        <p:nvCxnSpPr>
          <p:cNvPr id="222" name="Shape 222"/>
          <p:cNvCxnSpPr/>
          <p:nvPr/>
        </p:nvCxnSpPr>
        <p:spPr>
          <a:xfrm rot="10800000">
            <a:off x="571500" y="619743"/>
            <a:ext cx="0" cy="685800"/>
          </a:xfrm>
          <a:prstGeom prst="straightConnector1">
            <a:avLst/>
          </a:prstGeom>
          <a:noFill/>
          <a:ln w="19050" cap="flat" cmpd="sng">
            <a:solidFill>
              <a:srgbClr val="D0EEF9"/>
            </a:solidFill>
            <a:prstDash val="solid"/>
            <a:round/>
            <a:headEnd type="none" w="med" len="med"/>
            <a:tailEnd type="none" w="med" len="med"/>
          </a:ln>
        </p:spPr>
      </p:cxnSp>
      <p:sp>
        <p:nvSpPr>
          <p:cNvPr id="223" name="Shape 223"/>
          <p:cNvSpPr txBox="1">
            <a:spLocks noGrp="1"/>
          </p:cNvSpPr>
          <p:nvPr>
            <p:ph type="title"/>
          </p:nvPr>
        </p:nvSpPr>
        <p:spPr>
          <a:xfrm>
            <a:off x="768096" y="438912"/>
            <a:ext cx="7747253"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FFFFFF"/>
              </a:buClr>
              <a:buSzPct val="25000"/>
              <a:buFont typeface="Questrial"/>
              <a:buNone/>
            </a:pPr>
            <a:r>
              <a:rPr lang="en" sz="3800" b="0" i="0" u="none" strike="noStrike" cap="none">
                <a:solidFill>
                  <a:srgbClr val="FFFFFF"/>
                </a:solidFill>
                <a:latin typeface="Questrial"/>
                <a:ea typeface="Questrial"/>
                <a:cs typeface="Questrial"/>
                <a:sym typeface="Questrial"/>
              </a:rPr>
              <a:t>WEAKNESS OF  HDFS IN HADOOP 1.0</a:t>
            </a:r>
          </a:p>
        </p:txBody>
      </p:sp>
      <p:sp>
        <p:nvSpPr>
          <p:cNvPr id="224" name="Shape 224"/>
          <p:cNvSpPr txBox="1">
            <a:spLocks noGrp="1"/>
          </p:cNvSpPr>
          <p:nvPr>
            <p:ph type="body" idx="1"/>
          </p:nvPr>
        </p:nvSpPr>
        <p:spPr>
          <a:xfrm>
            <a:off x="768096" y="1714500"/>
            <a:ext cx="7747253" cy="2897228"/>
          </a:xfrm>
          <a:prstGeom prst="rect">
            <a:avLst/>
          </a:prstGeom>
          <a:noFill/>
          <a:ln>
            <a:noFill/>
          </a:ln>
        </p:spPr>
        <p:txBody>
          <a:bodyPr lIns="34275" tIns="34275" rIns="34275" bIns="34275" anchor="t" anchorCtr="0">
            <a:noAutofit/>
          </a:bodyPr>
          <a:lstStyle/>
          <a:p>
            <a:pPr marL="63500" marR="0" lvl="0" indent="-63500" algn="l" rtl="0">
              <a:lnSpc>
                <a:spcPct val="90000"/>
              </a:lnSpc>
              <a:spcBef>
                <a:spcPts val="0"/>
              </a:spcBef>
              <a:spcAft>
                <a:spcPts val="0"/>
              </a:spcAft>
              <a:buClr>
                <a:schemeClr val="lt1"/>
              </a:buClr>
              <a:buSzPct val="100000"/>
              <a:buFont typeface="Arial"/>
              <a:buChar char="•"/>
            </a:pPr>
            <a:r>
              <a:rPr lang="en" sz="2400" b="0" i="0" u="none" strike="noStrike" cap="none">
                <a:solidFill>
                  <a:srgbClr val="FFFFFF"/>
                </a:solidFill>
                <a:latin typeface="Questrial"/>
                <a:ea typeface="Questrial"/>
                <a:cs typeface="Questrial"/>
                <a:sym typeface="Questrial"/>
              </a:rPr>
              <a:t> Single point of failure. Once name node is unavailable, the whole cluster goes down. </a:t>
            </a:r>
          </a:p>
          <a:p>
            <a:pPr marL="63500" marR="0" lvl="0" indent="-63500" algn="l" rtl="0">
              <a:lnSpc>
                <a:spcPct val="90000"/>
              </a:lnSpc>
              <a:spcBef>
                <a:spcPts val="1100"/>
              </a:spcBef>
              <a:spcAft>
                <a:spcPts val="0"/>
              </a:spcAft>
              <a:buClr>
                <a:schemeClr val="lt1"/>
              </a:buClr>
              <a:buSzPct val="100000"/>
              <a:buFont typeface="Arial"/>
              <a:buNone/>
            </a:pPr>
            <a:endParaRPr sz="2400" b="0" i="0" u="none" strike="noStrike" cap="none">
              <a:solidFill>
                <a:srgbClr val="FFFFFF"/>
              </a:solidFill>
              <a:latin typeface="Questrial"/>
              <a:ea typeface="Questrial"/>
              <a:cs typeface="Questrial"/>
              <a:sym typeface="Quest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318899" y="329175"/>
            <a:ext cx="8445600" cy="843600"/>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chemeClr val="dk1"/>
              </a:buClr>
              <a:buSzPct val="25000"/>
              <a:buFont typeface="Questrial"/>
              <a:buNone/>
            </a:pPr>
            <a:r>
              <a:rPr lang="en" sz="3800" b="0" i="0" u="none" strike="noStrike" cap="none">
                <a:solidFill>
                  <a:schemeClr val="dk1"/>
                </a:solidFill>
                <a:latin typeface="Questrial"/>
                <a:ea typeface="Questrial"/>
                <a:cs typeface="Questrial"/>
                <a:sym typeface="Questrial"/>
              </a:rPr>
              <a:t>HDFS ARCHITECTURE-HADOOP 2.0+</a:t>
            </a:r>
          </a:p>
        </p:txBody>
      </p:sp>
      <p:sp>
        <p:nvSpPr>
          <p:cNvPr id="230" name="Shape 230"/>
          <p:cNvSpPr txBox="1">
            <a:spLocks noGrp="1"/>
          </p:cNvSpPr>
          <p:nvPr>
            <p:ph type="body" idx="1"/>
          </p:nvPr>
        </p:nvSpPr>
        <p:spPr>
          <a:xfrm>
            <a:off x="576072" y="1285875"/>
            <a:ext cx="5467541" cy="2263140"/>
          </a:xfrm>
          <a:prstGeom prst="rect">
            <a:avLst/>
          </a:prstGeom>
          <a:noFill/>
          <a:ln>
            <a:noFill/>
          </a:ln>
        </p:spPr>
        <p:txBody>
          <a:bodyPr lIns="34275" tIns="34275" rIns="34275" bIns="34275" anchor="t" anchorCtr="0">
            <a:noAutofit/>
          </a:bodyPr>
          <a:lstStyle/>
          <a:p>
            <a:pPr marL="63500" marR="0" lvl="0" indent="-69850" algn="l" rtl="0">
              <a:lnSpc>
                <a:spcPct val="90000"/>
              </a:lnSpc>
              <a:spcBef>
                <a:spcPts val="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Running two name nodes.</a:t>
            </a:r>
          </a:p>
          <a:p>
            <a:pPr marL="63500" marR="0" lvl="0" indent="-69850" algn="l" rtl="0">
              <a:lnSpc>
                <a:spcPct val="90000"/>
              </a:lnSpc>
              <a:spcBef>
                <a:spcPts val="110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The back-up name node is in the same cluster.</a:t>
            </a:r>
          </a:p>
          <a:p>
            <a:pPr marL="63500" marR="0" lvl="0" indent="-69850" algn="l" rtl="0">
              <a:lnSpc>
                <a:spcPct val="90000"/>
              </a:lnSpc>
              <a:spcBef>
                <a:spcPts val="110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Each name node is configured as Active/Passive. Only one name node is in Active stat.</a:t>
            </a:r>
          </a:p>
          <a:p>
            <a:pPr marL="63500" marR="0" lvl="0" indent="-69850" algn="l" rtl="0">
              <a:lnSpc>
                <a:spcPct val="90000"/>
              </a:lnSpc>
              <a:spcBef>
                <a:spcPts val="1100"/>
              </a:spcBef>
              <a:spcAft>
                <a:spcPts val="0"/>
              </a:spcAft>
              <a:buClr>
                <a:schemeClr val="accent2"/>
              </a:buClr>
              <a:buSzPct val="100000"/>
              <a:buFont typeface="Arial"/>
              <a:buNone/>
            </a:pPr>
            <a:endParaRPr sz="1700" b="0" i="0" u="none" strike="noStrike" cap="none">
              <a:solidFill>
                <a:schemeClr val="dk1"/>
              </a:solidFill>
              <a:latin typeface="Questrial"/>
              <a:ea typeface="Questrial"/>
              <a:cs typeface="Questrial"/>
              <a:sym typeface="Questrial"/>
            </a:endParaRPr>
          </a:p>
          <a:p>
            <a:pPr marL="63500" marR="0" lvl="0" indent="-69850" algn="l" rtl="0">
              <a:lnSpc>
                <a:spcPct val="90000"/>
              </a:lnSpc>
              <a:spcBef>
                <a:spcPts val="1100"/>
              </a:spcBef>
              <a:spcAft>
                <a:spcPts val="0"/>
              </a:spcAft>
              <a:buClr>
                <a:schemeClr val="accent1"/>
              </a:buClr>
              <a:buSzPct val="100000"/>
              <a:buFont typeface="Questrial"/>
              <a:buNone/>
            </a:pPr>
            <a:endParaRPr sz="1700" b="0" i="0" u="none" strike="noStrike" cap="none">
              <a:solidFill>
                <a:schemeClr val="dk1"/>
              </a:solidFill>
              <a:latin typeface="Questrial"/>
              <a:ea typeface="Questrial"/>
              <a:cs typeface="Questrial"/>
              <a:sym typeface="Quest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421774" y="438900"/>
            <a:ext cx="3685200" cy="1124700"/>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MAPREDUCE ENGINE IN HADOOP VER. 1</a:t>
            </a:r>
          </a:p>
        </p:txBody>
      </p:sp>
      <p:sp>
        <p:nvSpPr>
          <p:cNvPr id="278" name="Shape 278"/>
          <p:cNvSpPr/>
          <p:nvPr/>
        </p:nvSpPr>
        <p:spPr>
          <a:xfrm>
            <a:off x="7489735" y="726471"/>
            <a:ext cx="1512168" cy="486053"/>
          </a:xfrm>
          <a:prstGeom prst="rect">
            <a:avLst/>
          </a:prstGeom>
          <a:noFill/>
          <a:ln w="12700" cap="flat" cmpd="sng">
            <a:solidFill>
              <a:schemeClr val="dk1"/>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a:solidFill>
                <a:schemeClr val="lt1"/>
              </a:solidFill>
              <a:latin typeface="Questrial"/>
              <a:ea typeface="Questrial"/>
              <a:cs typeface="Questrial"/>
              <a:sym typeface="Questrial"/>
            </a:endParaRPr>
          </a:p>
        </p:txBody>
      </p:sp>
      <p:sp>
        <p:nvSpPr>
          <p:cNvPr id="279" name="Shape 279"/>
          <p:cNvSpPr/>
          <p:nvPr/>
        </p:nvSpPr>
        <p:spPr>
          <a:xfrm>
            <a:off x="5577281" y="689191"/>
            <a:ext cx="1350149" cy="445549"/>
          </a:xfrm>
          <a:prstGeom prst="rect">
            <a:avLst/>
          </a:prstGeom>
          <a:solidFill>
            <a:schemeClr val="lt1"/>
          </a:solidFill>
          <a:ln w="12700" cap="flat" cmpd="sng">
            <a:solidFill>
              <a:schemeClr val="dk1"/>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SzPct val="25000"/>
              <a:buNone/>
            </a:pPr>
            <a:r>
              <a:rPr lang="en" sz="1400">
                <a:solidFill>
                  <a:schemeClr val="dk1"/>
                </a:solidFill>
                <a:latin typeface="Courier New"/>
                <a:ea typeface="Courier New"/>
                <a:cs typeface="Courier New"/>
                <a:sym typeface="Courier New"/>
              </a:rPr>
              <a:t>JOB TRACKER</a:t>
            </a:r>
          </a:p>
        </p:txBody>
      </p:sp>
      <p:sp>
        <p:nvSpPr>
          <p:cNvPr id="280" name="Shape 280"/>
          <p:cNvSpPr/>
          <p:nvPr/>
        </p:nvSpPr>
        <p:spPr>
          <a:xfrm>
            <a:off x="7444092" y="651912"/>
            <a:ext cx="1454583" cy="499555"/>
          </a:xfrm>
          <a:prstGeom prst="rect">
            <a:avLst/>
          </a:prstGeom>
          <a:solidFill>
            <a:schemeClr val="lt1"/>
          </a:solidFill>
          <a:ln w="12700" cap="flat" cmpd="sng">
            <a:solidFill>
              <a:schemeClr val="dk1"/>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SzPct val="25000"/>
              <a:buNone/>
            </a:pPr>
            <a:r>
              <a:rPr lang="en" sz="1400">
                <a:solidFill>
                  <a:schemeClr val="dk1"/>
                </a:solidFill>
                <a:latin typeface="Courier New"/>
                <a:ea typeface="Courier New"/>
                <a:cs typeface="Courier New"/>
                <a:sym typeface="Courier New"/>
              </a:rPr>
              <a:t>TASK TRACKER</a:t>
            </a:r>
          </a:p>
        </p:txBody>
      </p:sp>
      <p:sp>
        <p:nvSpPr>
          <p:cNvPr id="281" name="Shape 281"/>
          <p:cNvSpPr/>
          <p:nvPr/>
        </p:nvSpPr>
        <p:spPr>
          <a:xfrm>
            <a:off x="4185951" y="726471"/>
            <a:ext cx="1019250" cy="486053"/>
          </a:xfrm>
          <a:prstGeom prst="rect">
            <a:avLst/>
          </a:prstGeom>
          <a:noFill/>
          <a:ln w="12700" cap="flat" cmpd="sng">
            <a:solidFill>
              <a:schemeClr val="dk1"/>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a:solidFill>
                <a:schemeClr val="lt1"/>
              </a:solidFill>
              <a:latin typeface="Questrial"/>
              <a:ea typeface="Questrial"/>
              <a:cs typeface="Questrial"/>
              <a:sym typeface="Questrial"/>
            </a:endParaRPr>
          </a:p>
        </p:txBody>
      </p:sp>
      <p:sp>
        <p:nvSpPr>
          <p:cNvPr id="282" name="Shape 282"/>
          <p:cNvSpPr/>
          <p:nvPr/>
        </p:nvSpPr>
        <p:spPr>
          <a:xfrm>
            <a:off x="4131945" y="672465"/>
            <a:ext cx="1019250" cy="486053"/>
          </a:xfrm>
          <a:prstGeom prst="rect">
            <a:avLst/>
          </a:prstGeom>
          <a:solidFill>
            <a:schemeClr val="lt1"/>
          </a:solidFill>
          <a:ln w="12700" cap="flat" cmpd="sng">
            <a:solidFill>
              <a:schemeClr val="dk1"/>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SzPct val="25000"/>
              <a:buNone/>
            </a:pPr>
            <a:r>
              <a:rPr lang="en" sz="1400">
                <a:solidFill>
                  <a:schemeClr val="dk1"/>
                </a:solidFill>
                <a:latin typeface="Courier New"/>
                <a:ea typeface="Courier New"/>
                <a:cs typeface="Courier New"/>
                <a:sym typeface="Courier New"/>
              </a:rPr>
              <a:t>CLIENT</a:t>
            </a:r>
          </a:p>
        </p:txBody>
      </p:sp>
      <p:cxnSp>
        <p:nvCxnSpPr>
          <p:cNvPr id="283" name="Shape 283"/>
          <p:cNvCxnSpPr>
            <a:stCxn id="282" idx="3"/>
            <a:endCxn id="279" idx="1"/>
          </p:cNvCxnSpPr>
          <p:nvPr/>
        </p:nvCxnSpPr>
        <p:spPr>
          <a:xfrm rot="10800000" flipH="1">
            <a:off x="5151195" y="911892"/>
            <a:ext cx="426000" cy="3600"/>
          </a:xfrm>
          <a:prstGeom prst="straightConnector1">
            <a:avLst/>
          </a:prstGeom>
          <a:noFill/>
          <a:ln w="12700" cap="flat" cmpd="sng">
            <a:solidFill>
              <a:schemeClr val="dk1"/>
            </a:solidFill>
            <a:prstDash val="solid"/>
            <a:round/>
            <a:headEnd type="none" w="med" len="med"/>
            <a:tailEnd type="stealth" w="lg" len="lg"/>
          </a:ln>
        </p:spPr>
      </p:cxnSp>
      <p:cxnSp>
        <p:nvCxnSpPr>
          <p:cNvPr id="284" name="Shape 284"/>
          <p:cNvCxnSpPr>
            <a:stCxn id="279" idx="3"/>
            <a:endCxn id="280" idx="1"/>
          </p:cNvCxnSpPr>
          <p:nvPr/>
        </p:nvCxnSpPr>
        <p:spPr>
          <a:xfrm rot="10800000" flipH="1">
            <a:off x="6927431" y="901766"/>
            <a:ext cx="516600" cy="10200"/>
          </a:xfrm>
          <a:prstGeom prst="straightConnector1">
            <a:avLst/>
          </a:prstGeom>
          <a:noFill/>
          <a:ln w="12700" cap="flat" cmpd="sng">
            <a:solidFill>
              <a:schemeClr val="dk1"/>
            </a:solidFill>
            <a:prstDash val="solid"/>
            <a:round/>
            <a:headEnd type="none" w="med" len="med"/>
            <a:tailEnd type="stealth" w="lg" len="lg"/>
          </a:ln>
        </p:spPr>
      </p:cxnSp>
      <p:sp>
        <p:nvSpPr>
          <p:cNvPr id="285" name="Shape 285"/>
          <p:cNvSpPr/>
          <p:nvPr/>
        </p:nvSpPr>
        <p:spPr>
          <a:xfrm>
            <a:off x="6927431" y="698979"/>
            <a:ext cx="516660" cy="212986"/>
          </a:xfrm>
          <a:prstGeom prst="arc">
            <a:avLst>
              <a:gd name="adj1" fmla="val 10809009"/>
              <a:gd name="adj2" fmla="val 21280034"/>
            </a:avLst>
          </a:prstGeom>
          <a:noFill/>
          <a:ln w="9525" cap="flat" cmpd="sng">
            <a:solidFill>
              <a:schemeClr val="dk1"/>
            </a:solidFill>
            <a:prstDash val="solid"/>
            <a:round/>
            <a:headEnd type="triangle" w="lg" len="lg"/>
            <a:tailEnd type="none" w="med" len="med"/>
          </a:ln>
        </p:spPr>
        <p:txBody>
          <a:bodyPr lIns="68575" tIns="34275" rIns="68575" bIns="34275" anchor="ctr" anchorCtr="0">
            <a:noAutofit/>
          </a:bodyPr>
          <a:lstStyle/>
          <a:p>
            <a:pPr marL="0" marR="0" lvl="0" indent="0" algn="ctr" rtl="0">
              <a:spcBef>
                <a:spcPts val="0"/>
              </a:spcBef>
              <a:buNone/>
            </a:pPr>
            <a:endParaRPr sz="1400">
              <a:solidFill>
                <a:schemeClr val="dk1"/>
              </a:solidFill>
              <a:latin typeface="Questrial"/>
              <a:ea typeface="Questrial"/>
              <a:cs typeface="Questrial"/>
              <a:sym typeface="Questrial"/>
            </a:endParaRPr>
          </a:p>
        </p:txBody>
      </p:sp>
      <p:sp>
        <p:nvSpPr>
          <p:cNvPr id="286" name="Shape 286"/>
          <p:cNvSpPr/>
          <p:nvPr/>
        </p:nvSpPr>
        <p:spPr>
          <a:xfrm>
            <a:off x="3120389" y="1332160"/>
            <a:ext cx="6858000" cy="0"/>
          </a:xfrm>
          <a:prstGeom prst="rect">
            <a:avLst/>
          </a:prstGeom>
          <a:noFill/>
          <a:ln>
            <a:noFill/>
          </a:ln>
        </p:spPr>
        <p:txBody>
          <a:bodyPr lIns="68575" tIns="34275" rIns="68575" bIns="34275" anchor="ctr" anchorCtr="0">
            <a:noAutofit/>
          </a:bodyPr>
          <a:lstStyle/>
          <a:p>
            <a:pPr marL="0" marR="0" lvl="0" indent="0" algn="l" rtl="0">
              <a:lnSpc>
                <a:spcPct val="100000"/>
              </a:lnSpc>
              <a:spcBef>
                <a:spcPts val="0"/>
              </a:spcBef>
              <a:spcAft>
                <a:spcPts val="0"/>
              </a:spcAft>
              <a:buClr>
                <a:schemeClr val="dk1"/>
              </a:buClr>
              <a:buSzPct val="25000"/>
              <a:buFont typeface="Consolas"/>
              <a:buNone/>
            </a:pPr>
            <a:r>
              <a:rPr lang="en" sz="800" b="0" i="0" u="none" strike="noStrike" cap="none">
                <a:solidFill>
                  <a:schemeClr val="dk1"/>
                </a:solidFill>
                <a:latin typeface="Consolas"/>
                <a:ea typeface="Consolas"/>
                <a:cs typeface="Consolas"/>
                <a:sym typeface="Consolas"/>
              </a:rPr>
              <a:t/>
            </a:r>
            <a:br>
              <a:rPr lang="en" sz="800" b="0" i="0" u="none" strike="noStrike" cap="none">
                <a:solidFill>
                  <a:schemeClr val="dk1"/>
                </a:solidFill>
                <a:latin typeface="Consolas"/>
                <a:ea typeface="Consolas"/>
                <a:cs typeface="Consolas"/>
                <a:sym typeface="Consolas"/>
              </a:rPr>
            </a:br>
            <a:endParaRPr lang="en" sz="800" b="0" i="0" u="none" strike="noStrike" cap="none">
              <a:solidFill>
                <a:schemeClr val="dk1"/>
              </a:solidFill>
              <a:latin typeface="Consolas"/>
              <a:ea typeface="Consolas"/>
              <a:cs typeface="Consolas"/>
              <a:sym typeface="Consolas"/>
            </a:endParaRPr>
          </a:p>
        </p:txBody>
      </p:sp>
      <p:sp>
        <p:nvSpPr>
          <p:cNvPr id="287" name="Shape 287"/>
          <p:cNvSpPr txBox="1"/>
          <p:nvPr/>
        </p:nvSpPr>
        <p:spPr>
          <a:xfrm>
            <a:off x="373775" y="1959666"/>
            <a:ext cx="6172200" cy="2778900"/>
          </a:xfrm>
          <a:prstGeom prst="rect">
            <a:avLst/>
          </a:prstGeom>
          <a:noFill/>
          <a:ln>
            <a:noFill/>
          </a:ln>
        </p:spPr>
        <p:txBody>
          <a:bodyPr lIns="34275" tIns="34275" rIns="34275" bIns="34275" anchor="t" anchorCtr="0">
            <a:noAutofit/>
          </a:bodyPr>
          <a:lstStyle/>
          <a:p>
            <a:pPr marL="381000" marR="0" lvl="0" indent="-387350" algn="l" rtl="0">
              <a:lnSpc>
                <a:spcPct val="90000"/>
              </a:lnSpc>
              <a:spcBef>
                <a:spcPts val="0"/>
              </a:spcBef>
              <a:spcAft>
                <a:spcPts val="0"/>
              </a:spcAft>
              <a:buClr>
                <a:schemeClr val="accent1"/>
              </a:buClr>
              <a:buSzPct val="100000"/>
              <a:buFont typeface="Questrial"/>
              <a:buAutoNum type="arabicPeriod"/>
            </a:pPr>
            <a:r>
              <a:rPr lang="en" sz="1700" b="0" i="0" u="none" strike="noStrike" cap="none">
                <a:solidFill>
                  <a:schemeClr val="dk1"/>
                </a:solidFill>
                <a:latin typeface="Questrial"/>
                <a:ea typeface="Questrial"/>
                <a:cs typeface="Questrial"/>
                <a:sym typeface="Questrial"/>
              </a:rPr>
              <a:t>Client submit MapReduce Jobs.</a:t>
            </a:r>
          </a:p>
          <a:p>
            <a:pPr marL="381000" marR="0" lvl="0" indent="-387350" algn="l" rtl="0">
              <a:lnSpc>
                <a:spcPct val="90000"/>
              </a:lnSpc>
              <a:spcBef>
                <a:spcPts val="1100"/>
              </a:spcBef>
              <a:spcAft>
                <a:spcPts val="0"/>
              </a:spcAft>
              <a:buClr>
                <a:schemeClr val="accent1"/>
              </a:buClr>
              <a:buSzPct val="100000"/>
              <a:buFont typeface="Questrial"/>
              <a:buAutoNum type="arabicPeriod"/>
            </a:pPr>
            <a:r>
              <a:rPr lang="en" sz="1700" b="0" i="0" u="none" strike="noStrike" cap="none">
                <a:solidFill>
                  <a:schemeClr val="dk1"/>
                </a:solidFill>
                <a:latin typeface="Questrial"/>
                <a:ea typeface="Questrial"/>
                <a:cs typeface="Questrial"/>
                <a:sym typeface="Questrial"/>
              </a:rPr>
              <a:t> Job Tracker will push work out (to available task-tracker nodes)</a:t>
            </a:r>
          </a:p>
          <a:p>
            <a:pPr marL="381000" marR="0" lvl="0" indent="-387350" algn="l" rtl="0">
              <a:lnSpc>
                <a:spcPct val="90000"/>
              </a:lnSpc>
              <a:spcBef>
                <a:spcPts val="1100"/>
              </a:spcBef>
              <a:spcAft>
                <a:spcPts val="0"/>
              </a:spcAft>
              <a:buClr>
                <a:schemeClr val="accent1"/>
              </a:buClr>
              <a:buSzPct val="100000"/>
              <a:buFont typeface="Questrial"/>
              <a:buAutoNum type="arabicPeriod"/>
            </a:pPr>
            <a:r>
              <a:rPr lang="en" sz="1700" b="0" i="0" u="none" strike="noStrike" cap="none">
                <a:solidFill>
                  <a:schemeClr val="dk1"/>
                </a:solidFill>
                <a:latin typeface="Questrial"/>
                <a:ea typeface="Questrial"/>
                <a:cs typeface="Questrial"/>
                <a:sym typeface="Questrial"/>
              </a:rPr>
              <a:t>Every task tracker node will spawn JVM (Java Virtual Machine) process</a:t>
            </a:r>
          </a:p>
          <a:p>
            <a:pPr marL="381000" marR="0" lvl="0" indent="-387350" algn="l" rtl="0">
              <a:lnSpc>
                <a:spcPct val="90000"/>
              </a:lnSpc>
              <a:spcBef>
                <a:spcPts val="1100"/>
              </a:spcBef>
              <a:spcAft>
                <a:spcPts val="0"/>
              </a:spcAft>
              <a:buClr>
                <a:schemeClr val="accent1"/>
              </a:buClr>
              <a:buSzPct val="100000"/>
              <a:buFont typeface="Questrial"/>
              <a:buAutoNum type="arabicPeriod"/>
            </a:pPr>
            <a:r>
              <a:rPr lang="en" sz="1700" b="0" i="0" u="none" strike="noStrike" cap="none">
                <a:solidFill>
                  <a:schemeClr val="dk1"/>
                </a:solidFill>
                <a:latin typeface="Questrial"/>
                <a:ea typeface="Questrial"/>
                <a:cs typeface="Questrial"/>
                <a:sym typeface="Questrial"/>
              </a:rPr>
              <a:t>At a set frequency, the task tracker will send signal to Job Tracker to indicate its ‘liveliness’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p:nvPr/>
        </p:nvSpPr>
        <p:spPr>
          <a:xfrm>
            <a:off x="0" y="0"/>
            <a:ext cx="4101300" cy="5143500"/>
          </a:xfrm>
          <a:prstGeom prst="rect">
            <a:avLst/>
          </a:prstGeom>
          <a:solidFill>
            <a:schemeClr val="accent1"/>
          </a:solidFill>
          <a:ln>
            <a:noFill/>
          </a:ln>
        </p:spPr>
        <p:txBody>
          <a:bodyPr lIns="68575" tIns="34275" rIns="68575" bIns="34275" anchor="ctr" anchorCtr="0">
            <a:noAutofit/>
          </a:bodyPr>
          <a:lstStyle/>
          <a:p>
            <a:pPr marL="0" marR="0" lvl="0" indent="0" algn="ctr" rtl="0">
              <a:lnSpc>
                <a:spcPct val="100000"/>
              </a:lnSpc>
              <a:spcBef>
                <a:spcPts val="0"/>
              </a:spcBef>
              <a:spcAft>
                <a:spcPts val="0"/>
              </a:spcAft>
              <a:buClr>
                <a:schemeClr val="lt1"/>
              </a:buClr>
              <a:buFont typeface="Questrial"/>
              <a:buNone/>
            </a:pPr>
            <a:endParaRPr sz="1400" b="0" i="0" u="none" strike="noStrike" cap="none">
              <a:solidFill>
                <a:srgbClr val="000000"/>
              </a:solidFill>
              <a:latin typeface="Questrial"/>
              <a:ea typeface="Questrial"/>
              <a:cs typeface="Questrial"/>
              <a:sym typeface="Questrial"/>
            </a:endParaRPr>
          </a:p>
        </p:txBody>
      </p:sp>
      <p:cxnSp>
        <p:nvCxnSpPr>
          <p:cNvPr id="237" name="Shape 237"/>
          <p:cNvCxnSpPr/>
          <p:nvPr/>
        </p:nvCxnSpPr>
        <p:spPr>
          <a:xfrm rot="10800000">
            <a:off x="571500" y="619743"/>
            <a:ext cx="0" cy="685800"/>
          </a:xfrm>
          <a:prstGeom prst="straightConnector1">
            <a:avLst/>
          </a:prstGeom>
          <a:noFill/>
          <a:ln w="19050" cap="flat" cmpd="sng">
            <a:solidFill>
              <a:srgbClr val="D0EEF9"/>
            </a:solidFill>
            <a:prstDash val="solid"/>
            <a:round/>
            <a:headEnd type="none" w="med" len="med"/>
            <a:tailEnd type="none" w="med" len="med"/>
          </a:ln>
        </p:spPr>
      </p:cxnSp>
      <p:sp>
        <p:nvSpPr>
          <p:cNvPr id="238" name="Shape 238"/>
          <p:cNvSpPr txBox="1">
            <a:spLocks noGrp="1"/>
          </p:cNvSpPr>
          <p:nvPr>
            <p:ph type="title"/>
          </p:nvPr>
        </p:nvSpPr>
        <p:spPr>
          <a:xfrm>
            <a:off x="768100" y="438900"/>
            <a:ext cx="3387900" cy="1124700"/>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FFFFFF"/>
              </a:buClr>
              <a:buSzPct val="25000"/>
              <a:buFont typeface="Questrial"/>
              <a:buNone/>
            </a:pPr>
            <a:r>
              <a:rPr lang="en" sz="3400" b="0" i="0" u="none" strike="noStrike" cap="none">
                <a:solidFill>
                  <a:srgbClr val="FFFFFF"/>
                </a:solidFill>
                <a:latin typeface="Questrial"/>
                <a:ea typeface="Questrial"/>
                <a:cs typeface="Questrial"/>
                <a:sym typeface="Questrial"/>
              </a:rPr>
              <a:t>MAPREDUCE ENGINE IN HADOOP VER. 1</a:t>
            </a:r>
          </a:p>
        </p:txBody>
      </p:sp>
      <p:sp>
        <p:nvSpPr>
          <p:cNvPr id="239" name="Shape 239"/>
          <p:cNvSpPr/>
          <p:nvPr/>
        </p:nvSpPr>
        <p:spPr>
          <a:xfrm>
            <a:off x="4740327" y="1487338"/>
            <a:ext cx="702077" cy="486053"/>
          </a:xfrm>
          <a:prstGeom prst="ellipse">
            <a:avLst/>
          </a:prstGeom>
          <a:no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SzPct val="25000"/>
              <a:buNone/>
            </a:pPr>
            <a:r>
              <a:rPr lang="en" sz="900" b="0" i="0" u="none" strike="noStrike" cap="none">
                <a:solidFill>
                  <a:schemeClr val="dk1"/>
                </a:solidFill>
                <a:latin typeface="Questrial"/>
                <a:ea typeface="Questrial"/>
                <a:cs typeface="Questrial"/>
                <a:sym typeface="Questrial"/>
              </a:rPr>
              <a:t>CLIENT</a:t>
            </a:r>
          </a:p>
        </p:txBody>
      </p:sp>
      <p:sp>
        <p:nvSpPr>
          <p:cNvPr id="240" name="Shape 240"/>
          <p:cNvSpPr/>
          <p:nvPr/>
        </p:nvSpPr>
        <p:spPr>
          <a:xfrm>
            <a:off x="4848339" y="2351434"/>
            <a:ext cx="702077" cy="486053"/>
          </a:xfrm>
          <a:prstGeom prst="ellipse">
            <a:avLst/>
          </a:prstGeom>
          <a:no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SzPct val="25000"/>
              <a:buNone/>
            </a:pPr>
            <a:r>
              <a:rPr lang="en" sz="900" b="0" i="0" u="none" strike="noStrike" cap="none">
                <a:solidFill>
                  <a:schemeClr val="dk1"/>
                </a:solidFill>
                <a:latin typeface="Questrial"/>
                <a:ea typeface="Questrial"/>
                <a:cs typeface="Questrial"/>
                <a:sym typeface="Questrial"/>
              </a:rPr>
              <a:t>CLIENT</a:t>
            </a:r>
          </a:p>
        </p:txBody>
      </p:sp>
      <p:sp>
        <p:nvSpPr>
          <p:cNvPr id="241" name="Shape 241"/>
          <p:cNvSpPr/>
          <p:nvPr/>
        </p:nvSpPr>
        <p:spPr>
          <a:xfrm>
            <a:off x="5604423" y="1703362"/>
            <a:ext cx="1080120" cy="1188131"/>
          </a:xfrm>
          <a:prstGeom prst="roundRect">
            <a:avLst>
              <a:gd name="adj" fmla="val 16667"/>
            </a:avLst>
          </a:prstGeom>
          <a:no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b="0" i="0" u="none" strike="noStrike" cap="none">
              <a:solidFill>
                <a:schemeClr val="dk1"/>
              </a:solidFill>
              <a:latin typeface="Questrial"/>
              <a:ea typeface="Questrial"/>
              <a:cs typeface="Questrial"/>
              <a:sym typeface="Questrial"/>
            </a:endParaRPr>
          </a:p>
        </p:txBody>
      </p:sp>
      <p:sp>
        <p:nvSpPr>
          <p:cNvPr id="242" name="Shape 242"/>
          <p:cNvSpPr/>
          <p:nvPr/>
        </p:nvSpPr>
        <p:spPr>
          <a:xfrm>
            <a:off x="5874453" y="2081404"/>
            <a:ext cx="594065" cy="432048"/>
          </a:xfrm>
          <a:prstGeom prst="rect">
            <a:avLst/>
          </a:prstGeom>
          <a:no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SzPct val="25000"/>
              <a:buNone/>
            </a:pPr>
            <a:r>
              <a:rPr lang="en" sz="900" b="0" i="0" u="none" strike="noStrike" cap="none">
                <a:solidFill>
                  <a:schemeClr val="dk1"/>
                </a:solidFill>
                <a:latin typeface="Questrial"/>
                <a:ea typeface="Questrial"/>
                <a:cs typeface="Questrial"/>
                <a:sym typeface="Questrial"/>
              </a:rPr>
              <a:t>Job Tracker</a:t>
            </a:r>
          </a:p>
        </p:txBody>
      </p:sp>
      <p:sp>
        <p:nvSpPr>
          <p:cNvPr id="243" name="Shape 243"/>
          <p:cNvSpPr/>
          <p:nvPr/>
        </p:nvSpPr>
        <p:spPr>
          <a:xfrm>
            <a:off x="6954573" y="1055290"/>
            <a:ext cx="1242137" cy="918101"/>
          </a:xfrm>
          <a:prstGeom prst="roundRect">
            <a:avLst>
              <a:gd name="adj" fmla="val 16667"/>
            </a:avLst>
          </a:prstGeom>
          <a:no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b="0" i="0" u="none" strike="noStrike" cap="none">
              <a:solidFill>
                <a:schemeClr val="dk1"/>
              </a:solidFill>
              <a:latin typeface="Questrial"/>
              <a:ea typeface="Questrial"/>
              <a:cs typeface="Questrial"/>
              <a:sym typeface="Questrial"/>
            </a:endParaRPr>
          </a:p>
        </p:txBody>
      </p:sp>
      <p:sp>
        <p:nvSpPr>
          <p:cNvPr id="244" name="Shape 244"/>
          <p:cNvSpPr/>
          <p:nvPr/>
        </p:nvSpPr>
        <p:spPr>
          <a:xfrm>
            <a:off x="7278609" y="1163302"/>
            <a:ext cx="594065" cy="324035"/>
          </a:xfrm>
          <a:prstGeom prst="rect">
            <a:avLst/>
          </a:prstGeom>
          <a:no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SzPct val="25000"/>
              <a:buNone/>
            </a:pPr>
            <a:r>
              <a:rPr lang="en" sz="900" b="0" i="0" u="none" strike="noStrike" cap="none">
                <a:solidFill>
                  <a:schemeClr val="dk1"/>
                </a:solidFill>
                <a:latin typeface="Questrial"/>
                <a:ea typeface="Questrial"/>
                <a:cs typeface="Questrial"/>
                <a:sym typeface="Questrial"/>
              </a:rPr>
              <a:t>Task Tracker</a:t>
            </a:r>
          </a:p>
        </p:txBody>
      </p:sp>
      <p:sp>
        <p:nvSpPr>
          <p:cNvPr id="245" name="Shape 245"/>
          <p:cNvSpPr/>
          <p:nvPr/>
        </p:nvSpPr>
        <p:spPr>
          <a:xfrm>
            <a:off x="7008579" y="1587075"/>
            <a:ext cx="594065" cy="216024"/>
          </a:xfrm>
          <a:prstGeom prst="ellipse">
            <a:avLst/>
          </a:prstGeom>
          <a:no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SzPct val="25000"/>
              <a:buNone/>
            </a:pPr>
            <a:r>
              <a:rPr lang="en" sz="900" b="0" i="0" u="none" strike="noStrike" cap="none">
                <a:solidFill>
                  <a:schemeClr val="dk1"/>
                </a:solidFill>
                <a:latin typeface="Questrial"/>
                <a:ea typeface="Questrial"/>
                <a:cs typeface="Questrial"/>
                <a:sym typeface="Questrial"/>
              </a:rPr>
              <a:t>Task</a:t>
            </a:r>
          </a:p>
        </p:txBody>
      </p:sp>
      <p:sp>
        <p:nvSpPr>
          <p:cNvPr id="246" name="Shape 246"/>
          <p:cNvSpPr/>
          <p:nvPr/>
        </p:nvSpPr>
        <p:spPr>
          <a:xfrm>
            <a:off x="7602645" y="1587075"/>
            <a:ext cx="486053" cy="216024"/>
          </a:xfrm>
          <a:prstGeom prst="ellipse">
            <a:avLst/>
          </a:prstGeom>
          <a:no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SzPct val="25000"/>
              <a:buNone/>
            </a:pPr>
            <a:r>
              <a:rPr lang="en" sz="900" b="0" i="0" u="none" strike="noStrike" cap="none">
                <a:solidFill>
                  <a:schemeClr val="dk1"/>
                </a:solidFill>
                <a:latin typeface="Questrial"/>
                <a:ea typeface="Questrial"/>
                <a:cs typeface="Questrial"/>
                <a:sym typeface="Questrial"/>
              </a:rPr>
              <a:t>Task</a:t>
            </a:r>
          </a:p>
        </p:txBody>
      </p:sp>
      <p:cxnSp>
        <p:nvCxnSpPr>
          <p:cNvPr id="247" name="Shape 247"/>
          <p:cNvCxnSpPr>
            <a:stCxn id="245" idx="0"/>
            <a:endCxn id="244" idx="2"/>
          </p:cNvCxnSpPr>
          <p:nvPr/>
        </p:nvCxnSpPr>
        <p:spPr>
          <a:xfrm rot="10800000" flipH="1">
            <a:off x="7305612" y="1487475"/>
            <a:ext cx="270000" cy="99600"/>
          </a:xfrm>
          <a:prstGeom prst="straightConnector1">
            <a:avLst/>
          </a:prstGeom>
          <a:noFill/>
          <a:ln w="9525" cap="flat" cmpd="sng">
            <a:solidFill>
              <a:schemeClr val="accent1"/>
            </a:solidFill>
            <a:prstDash val="solid"/>
            <a:round/>
            <a:headEnd type="none" w="med" len="med"/>
            <a:tailEnd type="stealth" w="lg" len="lg"/>
          </a:ln>
        </p:spPr>
      </p:cxnSp>
      <p:cxnSp>
        <p:nvCxnSpPr>
          <p:cNvPr id="248" name="Shape 248"/>
          <p:cNvCxnSpPr>
            <a:stCxn id="246" idx="0"/>
            <a:endCxn id="244" idx="2"/>
          </p:cNvCxnSpPr>
          <p:nvPr/>
        </p:nvCxnSpPr>
        <p:spPr>
          <a:xfrm rot="10800000">
            <a:off x="7575672" y="1487475"/>
            <a:ext cx="270000" cy="99600"/>
          </a:xfrm>
          <a:prstGeom prst="straightConnector1">
            <a:avLst/>
          </a:prstGeom>
          <a:noFill/>
          <a:ln w="9525" cap="flat" cmpd="sng">
            <a:solidFill>
              <a:schemeClr val="accent1"/>
            </a:solidFill>
            <a:prstDash val="solid"/>
            <a:round/>
            <a:headEnd type="none" w="med" len="med"/>
            <a:tailEnd type="stealth" w="lg" len="lg"/>
          </a:ln>
        </p:spPr>
      </p:cxnSp>
      <p:cxnSp>
        <p:nvCxnSpPr>
          <p:cNvPr id="249" name="Shape 249"/>
          <p:cNvCxnSpPr>
            <a:stCxn id="244" idx="1"/>
            <a:endCxn id="242" idx="3"/>
          </p:cNvCxnSpPr>
          <p:nvPr/>
        </p:nvCxnSpPr>
        <p:spPr>
          <a:xfrm flipH="1">
            <a:off x="6468609" y="1325320"/>
            <a:ext cx="810000" cy="972000"/>
          </a:xfrm>
          <a:prstGeom prst="straightConnector1">
            <a:avLst/>
          </a:prstGeom>
          <a:noFill/>
          <a:ln w="9525" cap="flat" cmpd="sng">
            <a:solidFill>
              <a:schemeClr val="accent1"/>
            </a:solidFill>
            <a:prstDash val="solid"/>
            <a:round/>
            <a:headEnd type="none" w="med" len="med"/>
            <a:tailEnd type="stealth" w="lg" len="lg"/>
          </a:ln>
        </p:spPr>
      </p:cxnSp>
      <p:sp>
        <p:nvSpPr>
          <p:cNvPr id="250" name="Shape 250"/>
          <p:cNvSpPr/>
          <p:nvPr/>
        </p:nvSpPr>
        <p:spPr>
          <a:xfrm>
            <a:off x="7008579" y="2027398"/>
            <a:ext cx="1289855" cy="918101"/>
          </a:xfrm>
          <a:prstGeom prst="roundRect">
            <a:avLst>
              <a:gd name="adj" fmla="val 16667"/>
            </a:avLst>
          </a:prstGeom>
          <a:no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b="0" i="0" u="none" strike="noStrike" cap="none">
              <a:solidFill>
                <a:schemeClr val="dk1"/>
              </a:solidFill>
              <a:latin typeface="Questrial"/>
              <a:ea typeface="Questrial"/>
              <a:cs typeface="Questrial"/>
              <a:sym typeface="Questrial"/>
            </a:endParaRPr>
          </a:p>
        </p:txBody>
      </p:sp>
      <p:sp>
        <p:nvSpPr>
          <p:cNvPr id="251" name="Shape 251"/>
          <p:cNvSpPr/>
          <p:nvPr/>
        </p:nvSpPr>
        <p:spPr>
          <a:xfrm>
            <a:off x="7332615" y="2135410"/>
            <a:ext cx="594065" cy="324035"/>
          </a:xfrm>
          <a:prstGeom prst="rect">
            <a:avLst/>
          </a:prstGeom>
          <a:no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SzPct val="25000"/>
              <a:buNone/>
            </a:pPr>
            <a:r>
              <a:rPr lang="en" sz="900" b="0" i="0" u="none" strike="noStrike" cap="none">
                <a:solidFill>
                  <a:schemeClr val="dk1"/>
                </a:solidFill>
                <a:latin typeface="Questrial"/>
                <a:ea typeface="Questrial"/>
                <a:cs typeface="Questrial"/>
                <a:sym typeface="Questrial"/>
              </a:rPr>
              <a:t>Task Tracker</a:t>
            </a:r>
          </a:p>
        </p:txBody>
      </p:sp>
      <p:sp>
        <p:nvSpPr>
          <p:cNvPr id="252" name="Shape 252"/>
          <p:cNvSpPr/>
          <p:nvPr/>
        </p:nvSpPr>
        <p:spPr>
          <a:xfrm>
            <a:off x="7062585" y="2621464"/>
            <a:ext cx="594065" cy="216024"/>
          </a:xfrm>
          <a:prstGeom prst="ellipse">
            <a:avLst/>
          </a:prstGeom>
          <a:no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SzPct val="25000"/>
              <a:buNone/>
            </a:pPr>
            <a:r>
              <a:rPr lang="en" sz="900" b="0" i="0" u="none" strike="noStrike" cap="none">
                <a:solidFill>
                  <a:schemeClr val="dk1"/>
                </a:solidFill>
                <a:latin typeface="Questrial"/>
                <a:ea typeface="Questrial"/>
                <a:cs typeface="Questrial"/>
                <a:sym typeface="Questrial"/>
              </a:rPr>
              <a:t>Task</a:t>
            </a:r>
          </a:p>
        </p:txBody>
      </p:sp>
      <p:sp>
        <p:nvSpPr>
          <p:cNvPr id="253" name="Shape 253"/>
          <p:cNvSpPr/>
          <p:nvPr/>
        </p:nvSpPr>
        <p:spPr>
          <a:xfrm>
            <a:off x="7704369" y="2621464"/>
            <a:ext cx="486053" cy="216024"/>
          </a:xfrm>
          <a:prstGeom prst="ellipse">
            <a:avLst/>
          </a:prstGeom>
          <a:no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SzPct val="25000"/>
              <a:buNone/>
            </a:pPr>
            <a:r>
              <a:rPr lang="en" sz="900" b="0" i="0" u="none" strike="noStrike" cap="none">
                <a:solidFill>
                  <a:schemeClr val="dk1"/>
                </a:solidFill>
                <a:latin typeface="Questrial"/>
                <a:ea typeface="Questrial"/>
                <a:cs typeface="Questrial"/>
                <a:sym typeface="Questrial"/>
              </a:rPr>
              <a:t>Task</a:t>
            </a:r>
          </a:p>
        </p:txBody>
      </p:sp>
      <p:cxnSp>
        <p:nvCxnSpPr>
          <p:cNvPr id="254" name="Shape 254"/>
          <p:cNvCxnSpPr>
            <a:stCxn id="252" idx="0"/>
            <a:endCxn id="251" idx="2"/>
          </p:cNvCxnSpPr>
          <p:nvPr/>
        </p:nvCxnSpPr>
        <p:spPr>
          <a:xfrm rot="10800000" flipH="1">
            <a:off x="7359618" y="2459464"/>
            <a:ext cx="270000" cy="162000"/>
          </a:xfrm>
          <a:prstGeom prst="straightConnector1">
            <a:avLst/>
          </a:prstGeom>
          <a:noFill/>
          <a:ln w="9525" cap="flat" cmpd="sng">
            <a:solidFill>
              <a:schemeClr val="accent1"/>
            </a:solidFill>
            <a:prstDash val="solid"/>
            <a:round/>
            <a:headEnd type="none" w="med" len="med"/>
            <a:tailEnd type="stealth" w="lg" len="lg"/>
          </a:ln>
        </p:spPr>
      </p:cxnSp>
      <p:cxnSp>
        <p:nvCxnSpPr>
          <p:cNvPr id="255" name="Shape 255"/>
          <p:cNvCxnSpPr>
            <a:stCxn id="253" idx="0"/>
            <a:endCxn id="251" idx="2"/>
          </p:cNvCxnSpPr>
          <p:nvPr/>
        </p:nvCxnSpPr>
        <p:spPr>
          <a:xfrm rot="10800000">
            <a:off x="7629696" y="2459464"/>
            <a:ext cx="317700" cy="162000"/>
          </a:xfrm>
          <a:prstGeom prst="straightConnector1">
            <a:avLst/>
          </a:prstGeom>
          <a:noFill/>
          <a:ln w="9525" cap="flat" cmpd="sng">
            <a:solidFill>
              <a:schemeClr val="accent1"/>
            </a:solidFill>
            <a:prstDash val="solid"/>
            <a:round/>
            <a:headEnd type="none" w="med" len="med"/>
            <a:tailEnd type="stealth" w="lg" len="lg"/>
          </a:ln>
        </p:spPr>
      </p:cxnSp>
      <p:sp>
        <p:nvSpPr>
          <p:cNvPr id="256" name="Shape 256"/>
          <p:cNvSpPr/>
          <p:nvPr/>
        </p:nvSpPr>
        <p:spPr>
          <a:xfrm>
            <a:off x="7013115" y="3136667"/>
            <a:ext cx="1235850" cy="972107"/>
          </a:xfrm>
          <a:prstGeom prst="roundRect">
            <a:avLst>
              <a:gd name="adj" fmla="val 16667"/>
            </a:avLst>
          </a:prstGeom>
          <a:no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b="0" i="0" u="none" strike="noStrike" cap="none">
              <a:solidFill>
                <a:schemeClr val="dk1"/>
              </a:solidFill>
              <a:latin typeface="Questrial"/>
              <a:ea typeface="Questrial"/>
              <a:cs typeface="Questrial"/>
              <a:sym typeface="Questrial"/>
            </a:endParaRPr>
          </a:p>
        </p:txBody>
      </p:sp>
      <p:sp>
        <p:nvSpPr>
          <p:cNvPr id="257" name="Shape 257"/>
          <p:cNvSpPr/>
          <p:nvPr/>
        </p:nvSpPr>
        <p:spPr>
          <a:xfrm>
            <a:off x="7337150" y="3190674"/>
            <a:ext cx="594065" cy="324035"/>
          </a:xfrm>
          <a:prstGeom prst="rect">
            <a:avLst/>
          </a:prstGeom>
          <a:no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SzPct val="25000"/>
              <a:buNone/>
            </a:pPr>
            <a:r>
              <a:rPr lang="en" sz="900" b="0" i="0" u="none" strike="noStrike" cap="none">
                <a:solidFill>
                  <a:schemeClr val="dk1"/>
                </a:solidFill>
                <a:latin typeface="Questrial"/>
                <a:ea typeface="Questrial"/>
                <a:cs typeface="Questrial"/>
                <a:sym typeface="Questrial"/>
              </a:rPr>
              <a:t>Task Tracker</a:t>
            </a:r>
          </a:p>
        </p:txBody>
      </p:sp>
      <p:sp>
        <p:nvSpPr>
          <p:cNvPr id="258" name="Shape 258"/>
          <p:cNvSpPr/>
          <p:nvPr/>
        </p:nvSpPr>
        <p:spPr>
          <a:xfrm>
            <a:off x="7067121" y="3676727"/>
            <a:ext cx="594065" cy="216024"/>
          </a:xfrm>
          <a:prstGeom prst="ellipse">
            <a:avLst/>
          </a:prstGeom>
          <a:no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SzPct val="25000"/>
              <a:buNone/>
            </a:pPr>
            <a:r>
              <a:rPr lang="en" sz="900" b="0" i="0" u="none" strike="noStrike" cap="none">
                <a:solidFill>
                  <a:schemeClr val="dk1"/>
                </a:solidFill>
                <a:latin typeface="Questrial"/>
                <a:ea typeface="Questrial"/>
                <a:cs typeface="Questrial"/>
                <a:sym typeface="Questrial"/>
              </a:rPr>
              <a:t>Task</a:t>
            </a:r>
          </a:p>
        </p:txBody>
      </p:sp>
      <p:sp>
        <p:nvSpPr>
          <p:cNvPr id="259" name="Shape 259"/>
          <p:cNvSpPr/>
          <p:nvPr/>
        </p:nvSpPr>
        <p:spPr>
          <a:xfrm>
            <a:off x="7708904" y="3676727"/>
            <a:ext cx="486053" cy="216024"/>
          </a:xfrm>
          <a:prstGeom prst="ellipse">
            <a:avLst/>
          </a:prstGeom>
          <a:no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SzPct val="25000"/>
              <a:buNone/>
            </a:pPr>
            <a:r>
              <a:rPr lang="en" sz="900" b="0" i="0" u="none" strike="noStrike" cap="none">
                <a:solidFill>
                  <a:schemeClr val="dk1"/>
                </a:solidFill>
                <a:latin typeface="Questrial"/>
                <a:ea typeface="Questrial"/>
                <a:cs typeface="Questrial"/>
                <a:sym typeface="Questrial"/>
              </a:rPr>
              <a:t>Task</a:t>
            </a:r>
          </a:p>
        </p:txBody>
      </p:sp>
      <p:cxnSp>
        <p:nvCxnSpPr>
          <p:cNvPr id="260" name="Shape 260"/>
          <p:cNvCxnSpPr>
            <a:stCxn id="258" idx="0"/>
            <a:endCxn id="257" idx="2"/>
          </p:cNvCxnSpPr>
          <p:nvPr/>
        </p:nvCxnSpPr>
        <p:spPr>
          <a:xfrm rot="10800000" flipH="1">
            <a:off x="7364154" y="3514727"/>
            <a:ext cx="270000" cy="162000"/>
          </a:xfrm>
          <a:prstGeom prst="straightConnector1">
            <a:avLst/>
          </a:prstGeom>
          <a:noFill/>
          <a:ln w="9525" cap="flat" cmpd="sng">
            <a:solidFill>
              <a:schemeClr val="accent1"/>
            </a:solidFill>
            <a:prstDash val="solid"/>
            <a:round/>
            <a:headEnd type="none" w="med" len="med"/>
            <a:tailEnd type="stealth" w="lg" len="lg"/>
          </a:ln>
        </p:spPr>
      </p:cxnSp>
      <p:cxnSp>
        <p:nvCxnSpPr>
          <p:cNvPr id="261" name="Shape 261"/>
          <p:cNvCxnSpPr>
            <a:stCxn id="259" idx="0"/>
            <a:endCxn id="257" idx="2"/>
          </p:cNvCxnSpPr>
          <p:nvPr/>
        </p:nvCxnSpPr>
        <p:spPr>
          <a:xfrm rot="10800000">
            <a:off x="7634231" y="3514727"/>
            <a:ext cx="317700" cy="162000"/>
          </a:xfrm>
          <a:prstGeom prst="straightConnector1">
            <a:avLst/>
          </a:prstGeom>
          <a:noFill/>
          <a:ln w="9525" cap="flat" cmpd="sng">
            <a:solidFill>
              <a:schemeClr val="accent1"/>
            </a:solidFill>
            <a:prstDash val="solid"/>
            <a:round/>
            <a:headEnd type="none" w="med" len="med"/>
            <a:tailEnd type="stealth" w="lg" len="lg"/>
          </a:ln>
        </p:spPr>
      </p:cxnSp>
      <p:cxnSp>
        <p:nvCxnSpPr>
          <p:cNvPr id="262" name="Shape 262"/>
          <p:cNvCxnSpPr>
            <a:stCxn id="251" idx="1"/>
            <a:endCxn id="242" idx="3"/>
          </p:cNvCxnSpPr>
          <p:nvPr/>
        </p:nvCxnSpPr>
        <p:spPr>
          <a:xfrm rot="10800000">
            <a:off x="6468615" y="2297428"/>
            <a:ext cx="864000" cy="0"/>
          </a:xfrm>
          <a:prstGeom prst="straightConnector1">
            <a:avLst/>
          </a:prstGeom>
          <a:noFill/>
          <a:ln w="9525" cap="flat" cmpd="sng">
            <a:solidFill>
              <a:schemeClr val="accent1"/>
            </a:solidFill>
            <a:prstDash val="solid"/>
            <a:round/>
            <a:headEnd type="none" w="med" len="med"/>
            <a:tailEnd type="stealth" w="lg" len="lg"/>
          </a:ln>
        </p:spPr>
      </p:cxnSp>
      <p:cxnSp>
        <p:nvCxnSpPr>
          <p:cNvPr id="263" name="Shape 263"/>
          <p:cNvCxnSpPr>
            <a:stCxn id="257" idx="1"/>
            <a:endCxn id="242" idx="3"/>
          </p:cNvCxnSpPr>
          <p:nvPr/>
        </p:nvCxnSpPr>
        <p:spPr>
          <a:xfrm rot="10800000">
            <a:off x="6468650" y="2297292"/>
            <a:ext cx="868500" cy="1055400"/>
          </a:xfrm>
          <a:prstGeom prst="straightConnector1">
            <a:avLst/>
          </a:prstGeom>
          <a:noFill/>
          <a:ln w="9525" cap="flat" cmpd="sng">
            <a:solidFill>
              <a:schemeClr val="accent1"/>
            </a:solidFill>
            <a:prstDash val="solid"/>
            <a:round/>
            <a:headEnd type="none" w="med" len="med"/>
            <a:tailEnd type="stealth" w="lg" len="lg"/>
          </a:ln>
        </p:spPr>
      </p:cxnSp>
      <p:cxnSp>
        <p:nvCxnSpPr>
          <p:cNvPr id="264" name="Shape 264"/>
          <p:cNvCxnSpPr>
            <a:stCxn id="239" idx="6"/>
            <a:endCxn id="242" idx="1"/>
          </p:cNvCxnSpPr>
          <p:nvPr/>
        </p:nvCxnSpPr>
        <p:spPr>
          <a:xfrm>
            <a:off x="5442405" y="1730365"/>
            <a:ext cx="432000" cy="567000"/>
          </a:xfrm>
          <a:prstGeom prst="straightConnector1">
            <a:avLst/>
          </a:prstGeom>
          <a:noFill/>
          <a:ln w="9525" cap="flat" cmpd="sng">
            <a:solidFill>
              <a:schemeClr val="accent1"/>
            </a:solidFill>
            <a:prstDash val="solid"/>
            <a:round/>
            <a:headEnd type="none" w="med" len="med"/>
            <a:tailEnd type="stealth" w="lg" len="lg"/>
          </a:ln>
        </p:spPr>
      </p:cxnSp>
      <p:cxnSp>
        <p:nvCxnSpPr>
          <p:cNvPr id="265" name="Shape 265"/>
          <p:cNvCxnSpPr>
            <a:stCxn id="240" idx="6"/>
            <a:endCxn id="242" idx="1"/>
          </p:cNvCxnSpPr>
          <p:nvPr/>
        </p:nvCxnSpPr>
        <p:spPr>
          <a:xfrm rot="10800000" flipH="1">
            <a:off x="5550417" y="2297461"/>
            <a:ext cx="324000" cy="297000"/>
          </a:xfrm>
          <a:prstGeom prst="straightConnector1">
            <a:avLst/>
          </a:prstGeom>
          <a:noFill/>
          <a:ln w="9525" cap="flat" cmpd="sng">
            <a:solidFill>
              <a:schemeClr val="accent1"/>
            </a:solidFill>
            <a:prstDash val="solid"/>
            <a:round/>
            <a:headEnd type="none" w="med" len="med"/>
            <a:tailEnd type="stealth" w="lg" len="lg"/>
          </a:ln>
        </p:spPr>
      </p:cxnSp>
      <p:sp>
        <p:nvSpPr>
          <p:cNvPr id="266" name="Shape 266"/>
          <p:cNvSpPr txBox="1"/>
          <p:nvPr/>
        </p:nvSpPr>
        <p:spPr>
          <a:xfrm>
            <a:off x="5442405" y="1595350"/>
            <a:ext cx="324035" cy="20774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900" b="0" i="0" u="none" strike="noStrike" cap="none">
                <a:solidFill>
                  <a:schemeClr val="dk1"/>
                </a:solidFill>
                <a:latin typeface="Questrial"/>
                <a:ea typeface="Questrial"/>
                <a:cs typeface="Questrial"/>
                <a:sym typeface="Questrial"/>
              </a:rPr>
              <a:t>1</a:t>
            </a:r>
          </a:p>
        </p:txBody>
      </p:sp>
      <p:sp>
        <p:nvSpPr>
          <p:cNvPr id="267" name="Shape 267"/>
          <p:cNvSpPr txBox="1"/>
          <p:nvPr/>
        </p:nvSpPr>
        <p:spPr>
          <a:xfrm>
            <a:off x="7008579" y="1217308"/>
            <a:ext cx="324035" cy="20774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900">
                <a:solidFill>
                  <a:schemeClr val="dk1"/>
                </a:solidFill>
                <a:latin typeface="Questrial"/>
                <a:ea typeface="Questrial"/>
                <a:cs typeface="Questrial"/>
                <a:sym typeface="Questrial"/>
              </a:rPr>
              <a:t>2</a:t>
            </a:r>
          </a:p>
        </p:txBody>
      </p:sp>
      <p:sp>
        <p:nvSpPr>
          <p:cNvPr id="268" name="Shape 268"/>
          <p:cNvSpPr txBox="1"/>
          <p:nvPr/>
        </p:nvSpPr>
        <p:spPr>
          <a:xfrm>
            <a:off x="6630537" y="1757368"/>
            <a:ext cx="324035" cy="20774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900">
                <a:solidFill>
                  <a:schemeClr val="dk1"/>
                </a:solidFill>
                <a:latin typeface="Questrial"/>
                <a:ea typeface="Questrial"/>
                <a:cs typeface="Questrial"/>
                <a:sym typeface="Questrial"/>
              </a:rPr>
              <a:t>3</a:t>
            </a:r>
          </a:p>
        </p:txBody>
      </p:sp>
      <p:sp>
        <p:nvSpPr>
          <p:cNvPr id="269" name="Shape 269"/>
          <p:cNvSpPr txBox="1"/>
          <p:nvPr/>
        </p:nvSpPr>
        <p:spPr>
          <a:xfrm>
            <a:off x="7872675" y="1433332"/>
            <a:ext cx="324035" cy="20774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900">
                <a:solidFill>
                  <a:schemeClr val="dk1"/>
                </a:solidFill>
                <a:latin typeface="Questrial"/>
                <a:ea typeface="Questrial"/>
                <a:cs typeface="Questrial"/>
                <a:sym typeface="Questrial"/>
              </a:rPr>
              <a:t>4</a:t>
            </a:r>
          </a:p>
        </p:txBody>
      </p:sp>
      <p:sp>
        <p:nvSpPr>
          <p:cNvPr id="270" name="Shape 270"/>
          <p:cNvSpPr txBox="1"/>
          <p:nvPr/>
        </p:nvSpPr>
        <p:spPr>
          <a:xfrm>
            <a:off x="6684543" y="2135410"/>
            <a:ext cx="324035" cy="20774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900">
                <a:solidFill>
                  <a:schemeClr val="dk1"/>
                </a:solidFill>
                <a:latin typeface="Questrial"/>
                <a:ea typeface="Questrial"/>
                <a:cs typeface="Questrial"/>
                <a:sym typeface="Questrial"/>
              </a:rPr>
              <a:t>5</a:t>
            </a:r>
          </a:p>
        </p:txBody>
      </p:sp>
      <p:sp>
        <p:nvSpPr>
          <p:cNvPr id="271" name="Shape 271"/>
          <p:cNvSpPr txBox="1"/>
          <p:nvPr/>
        </p:nvSpPr>
        <p:spPr>
          <a:xfrm>
            <a:off x="436399" y="1919173"/>
            <a:ext cx="2953800" cy="3407100"/>
          </a:xfrm>
          <a:prstGeom prst="rect">
            <a:avLst/>
          </a:prstGeom>
          <a:noFill/>
          <a:ln>
            <a:noFill/>
          </a:ln>
        </p:spPr>
        <p:txBody>
          <a:bodyPr lIns="34275" tIns="34275" rIns="34275" bIns="34275" anchor="t" anchorCtr="0">
            <a:noAutofit/>
          </a:bodyPr>
          <a:lstStyle/>
          <a:p>
            <a:pPr marL="381000" marR="0" lvl="0" indent="-387350" algn="l" rtl="0">
              <a:lnSpc>
                <a:spcPct val="90000"/>
              </a:lnSpc>
              <a:spcBef>
                <a:spcPts val="0"/>
              </a:spcBef>
              <a:spcAft>
                <a:spcPts val="0"/>
              </a:spcAft>
              <a:buClr>
                <a:schemeClr val="accent1"/>
              </a:buClr>
              <a:buSzPct val="100000"/>
              <a:buFont typeface="Questrial"/>
              <a:buAutoNum type="arabicPeriod"/>
            </a:pPr>
            <a:r>
              <a:rPr lang="en" sz="1700" b="0" i="0" u="none" strike="noStrike" cap="none">
                <a:solidFill>
                  <a:schemeClr val="dk1"/>
                </a:solidFill>
                <a:latin typeface="Questrial"/>
                <a:ea typeface="Questrial"/>
                <a:cs typeface="Questrial"/>
                <a:sym typeface="Questrial"/>
              </a:rPr>
              <a:t>Client submit MapReduce Jobs to JobTracker. </a:t>
            </a:r>
          </a:p>
          <a:p>
            <a:pPr marL="381000" marR="0" lvl="0" indent="-387350" algn="l" rtl="0">
              <a:lnSpc>
                <a:spcPct val="90000"/>
              </a:lnSpc>
              <a:spcBef>
                <a:spcPts val="1100"/>
              </a:spcBef>
              <a:spcAft>
                <a:spcPts val="0"/>
              </a:spcAft>
              <a:buClr>
                <a:schemeClr val="accent1"/>
              </a:buClr>
              <a:buSzPct val="100000"/>
              <a:buFont typeface="Questrial"/>
              <a:buAutoNum type="arabicPeriod"/>
            </a:pPr>
            <a:r>
              <a:rPr lang="en" sz="1700" b="0" i="0" u="none" strike="noStrike" cap="none">
                <a:solidFill>
                  <a:schemeClr val="dk1"/>
                </a:solidFill>
                <a:latin typeface="Questrial"/>
                <a:ea typeface="Questrial"/>
                <a:cs typeface="Questrial"/>
                <a:sym typeface="Questrial"/>
              </a:rPr>
              <a:t>Job Tracker push jobs to TaskTrackers</a:t>
            </a:r>
          </a:p>
          <a:p>
            <a:pPr marL="381000" marR="0" lvl="0" indent="-387350" algn="l" rtl="0">
              <a:lnSpc>
                <a:spcPct val="90000"/>
              </a:lnSpc>
              <a:spcBef>
                <a:spcPts val="1100"/>
              </a:spcBef>
              <a:spcAft>
                <a:spcPts val="0"/>
              </a:spcAft>
              <a:buClr>
                <a:schemeClr val="accent1"/>
              </a:buClr>
              <a:buSzPct val="100000"/>
              <a:buFont typeface="Questrial"/>
              <a:buAutoNum type="arabicPeriod"/>
            </a:pPr>
            <a:r>
              <a:rPr lang="en" sz="1700" b="0" i="0" u="none" strike="noStrike" cap="none">
                <a:solidFill>
                  <a:schemeClr val="dk1"/>
                </a:solidFill>
                <a:latin typeface="Questrial"/>
                <a:ea typeface="Questrial"/>
                <a:cs typeface="Questrial"/>
                <a:sym typeface="Questrial"/>
              </a:rPr>
              <a:t>JobTracker report progress to Task Tracker.</a:t>
            </a:r>
          </a:p>
          <a:p>
            <a:pPr marL="381000" marR="0" lvl="0" indent="-387350" algn="l" rtl="0">
              <a:lnSpc>
                <a:spcPct val="90000"/>
              </a:lnSpc>
              <a:spcBef>
                <a:spcPts val="1100"/>
              </a:spcBef>
              <a:spcAft>
                <a:spcPts val="0"/>
              </a:spcAft>
              <a:buClr>
                <a:schemeClr val="accent1"/>
              </a:buClr>
              <a:buSzPct val="100000"/>
              <a:buFont typeface="Questrial"/>
              <a:buAutoNum type="arabicPeriod"/>
            </a:pPr>
            <a:r>
              <a:rPr lang="en" sz="1700" b="0" i="0" u="none" strike="noStrike" cap="none">
                <a:solidFill>
                  <a:schemeClr val="dk1"/>
                </a:solidFill>
                <a:latin typeface="Questrial"/>
                <a:ea typeface="Questrial"/>
                <a:cs typeface="Questrial"/>
                <a:sym typeface="Questrial"/>
              </a:rPr>
              <a:t>Job Tracker support only Map jobs and Reduce Jobs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216024" y="158975"/>
            <a:ext cx="2688900" cy="1699200"/>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2400" b="0" i="0" u="none" strike="noStrike" cap="none">
                <a:solidFill>
                  <a:srgbClr val="0C0C0C"/>
                </a:solidFill>
                <a:latin typeface="Questrial"/>
                <a:ea typeface="Questrial"/>
                <a:cs typeface="Questrial"/>
                <a:sym typeface="Questrial"/>
              </a:rPr>
              <a:t>MAPREDUCE ALGORITHM</a:t>
            </a:r>
          </a:p>
        </p:txBody>
      </p:sp>
      <p:sp>
        <p:nvSpPr>
          <p:cNvPr id="294" name="Shape 294"/>
          <p:cNvSpPr/>
          <p:nvPr/>
        </p:nvSpPr>
        <p:spPr>
          <a:xfrm>
            <a:off x="3120389" y="1332160"/>
            <a:ext cx="6858000" cy="0"/>
          </a:xfrm>
          <a:prstGeom prst="rect">
            <a:avLst/>
          </a:prstGeom>
          <a:noFill/>
          <a:ln>
            <a:noFill/>
          </a:ln>
        </p:spPr>
        <p:txBody>
          <a:bodyPr lIns="68575" tIns="34275" rIns="68575" bIns="34275" anchor="ctr" anchorCtr="0">
            <a:noAutofit/>
          </a:bodyPr>
          <a:lstStyle/>
          <a:p>
            <a:pPr marL="0" marR="0" lvl="0" indent="0" algn="l" rtl="0">
              <a:lnSpc>
                <a:spcPct val="100000"/>
              </a:lnSpc>
              <a:spcBef>
                <a:spcPts val="0"/>
              </a:spcBef>
              <a:spcAft>
                <a:spcPts val="0"/>
              </a:spcAft>
              <a:buClr>
                <a:schemeClr val="dk1"/>
              </a:buClr>
              <a:buSzPct val="25000"/>
              <a:buFont typeface="Consolas"/>
              <a:buNone/>
            </a:pPr>
            <a:r>
              <a:rPr lang="en" sz="800" b="0" i="0" u="none" strike="noStrike" cap="none">
                <a:solidFill>
                  <a:schemeClr val="dk1"/>
                </a:solidFill>
                <a:latin typeface="Consolas"/>
                <a:ea typeface="Consolas"/>
                <a:cs typeface="Consolas"/>
                <a:sym typeface="Consolas"/>
              </a:rPr>
              <a:t/>
            </a:r>
            <a:br>
              <a:rPr lang="en" sz="800" b="0" i="0" u="none" strike="noStrike" cap="none">
                <a:solidFill>
                  <a:schemeClr val="dk1"/>
                </a:solidFill>
                <a:latin typeface="Consolas"/>
                <a:ea typeface="Consolas"/>
                <a:cs typeface="Consolas"/>
                <a:sym typeface="Consolas"/>
              </a:rPr>
            </a:br>
            <a:endParaRPr lang="en" sz="800" b="0" i="0" u="none" strike="noStrike" cap="none">
              <a:solidFill>
                <a:schemeClr val="dk1"/>
              </a:solidFill>
              <a:latin typeface="Consolas"/>
              <a:ea typeface="Consolas"/>
              <a:cs typeface="Consolas"/>
              <a:sym typeface="Consolas"/>
            </a:endParaRPr>
          </a:p>
        </p:txBody>
      </p:sp>
      <p:sp>
        <p:nvSpPr>
          <p:cNvPr id="295" name="Shape 295"/>
          <p:cNvSpPr/>
          <p:nvPr/>
        </p:nvSpPr>
        <p:spPr>
          <a:xfrm>
            <a:off x="2628660" y="1007556"/>
            <a:ext cx="468908" cy="147929"/>
          </a:xfrm>
          <a:prstGeom prst="rect">
            <a:avLst/>
          </a:prstGeom>
          <a:no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SzPct val="25000"/>
              <a:buNone/>
            </a:pPr>
            <a:r>
              <a:rPr lang="en" sz="900">
                <a:solidFill>
                  <a:schemeClr val="dk1"/>
                </a:solidFill>
                <a:latin typeface="Questrial"/>
                <a:ea typeface="Questrial"/>
                <a:cs typeface="Questrial"/>
                <a:sym typeface="Questrial"/>
              </a:rPr>
              <a:t>File</a:t>
            </a:r>
          </a:p>
        </p:txBody>
      </p:sp>
      <p:grpSp>
        <p:nvGrpSpPr>
          <p:cNvPr id="296" name="Shape 296"/>
          <p:cNvGrpSpPr/>
          <p:nvPr/>
        </p:nvGrpSpPr>
        <p:grpSpPr>
          <a:xfrm>
            <a:off x="3678807" y="683520"/>
            <a:ext cx="304729" cy="221894"/>
            <a:chOff x="1835696" y="404663"/>
            <a:chExt cx="468031" cy="540000"/>
          </a:xfrm>
        </p:grpSpPr>
        <p:sp>
          <p:nvSpPr>
            <p:cNvPr id="297" name="Shape 297"/>
            <p:cNvSpPr/>
            <p:nvPr/>
          </p:nvSpPr>
          <p:spPr>
            <a:xfrm>
              <a:off x="1835696" y="404663"/>
              <a:ext cx="179999" cy="540000"/>
            </a:xfrm>
            <a:prstGeom prst="rect">
              <a:avLst/>
            </a:prstGeom>
            <a:solidFill>
              <a:srgbClr val="A7D8B6"/>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298" name="Shape 298"/>
            <p:cNvSpPr/>
            <p:nvPr/>
          </p:nvSpPr>
          <p:spPr>
            <a:xfrm>
              <a:off x="1979711" y="404663"/>
              <a:ext cx="179999" cy="540000"/>
            </a:xfrm>
            <a:prstGeom prst="rect">
              <a:avLst/>
            </a:prstGeom>
            <a:solidFill>
              <a:srgbClr val="A2CDED"/>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299" name="Shape 299"/>
            <p:cNvSpPr/>
            <p:nvPr/>
          </p:nvSpPr>
          <p:spPr>
            <a:xfrm>
              <a:off x="2123727" y="404663"/>
              <a:ext cx="179999" cy="540000"/>
            </a:xfrm>
            <a:prstGeom prst="rect">
              <a:avLst/>
            </a:prstGeom>
            <a:solidFill>
              <a:srgbClr val="BFD9D8"/>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grpSp>
      <p:grpSp>
        <p:nvGrpSpPr>
          <p:cNvPr id="300" name="Shape 300"/>
          <p:cNvGrpSpPr/>
          <p:nvPr/>
        </p:nvGrpSpPr>
        <p:grpSpPr>
          <a:xfrm>
            <a:off x="3678807" y="1223579"/>
            <a:ext cx="398496" cy="221894"/>
            <a:chOff x="1907703" y="1556791"/>
            <a:chExt cx="612048" cy="540000"/>
          </a:xfrm>
        </p:grpSpPr>
        <p:sp>
          <p:nvSpPr>
            <p:cNvPr id="301" name="Shape 301"/>
            <p:cNvSpPr/>
            <p:nvPr/>
          </p:nvSpPr>
          <p:spPr>
            <a:xfrm>
              <a:off x="1907703" y="1556791"/>
              <a:ext cx="179999" cy="540000"/>
            </a:xfrm>
            <a:prstGeom prst="rect">
              <a:avLst/>
            </a:prstGeom>
            <a:solidFill>
              <a:srgbClr val="A7D8B6"/>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02" name="Shape 302"/>
            <p:cNvSpPr/>
            <p:nvPr/>
          </p:nvSpPr>
          <p:spPr>
            <a:xfrm>
              <a:off x="2051719" y="1556791"/>
              <a:ext cx="179999" cy="540000"/>
            </a:xfrm>
            <a:prstGeom prst="rect">
              <a:avLst/>
            </a:prstGeom>
            <a:solidFill>
              <a:srgbClr val="7F7F7F"/>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03" name="Shape 303"/>
            <p:cNvSpPr/>
            <p:nvPr/>
          </p:nvSpPr>
          <p:spPr>
            <a:xfrm>
              <a:off x="2195735" y="1556791"/>
              <a:ext cx="179999" cy="540000"/>
            </a:xfrm>
            <a:prstGeom prst="rect">
              <a:avLst/>
            </a:prstGeom>
            <a:solidFill>
              <a:srgbClr val="BFD9D8"/>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04" name="Shape 304"/>
            <p:cNvSpPr/>
            <p:nvPr/>
          </p:nvSpPr>
          <p:spPr>
            <a:xfrm>
              <a:off x="2339751" y="1556791"/>
              <a:ext cx="179999" cy="540000"/>
            </a:xfrm>
            <a:prstGeom prst="rect">
              <a:avLst/>
            </a:prstGeom>
            <a:solidFill>
              <a:srgbClr val="B2E3D5"/>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grpSp>
      <p:grpSp>
        <p:nvGrpSpPr>
          <p:cNvPr id="305" name="Shape 305"/>
          <p:cNvGrpSpPr/>
          <p:nvPr/>
        </p:nvGrpSpPr>
        <p:grpSpPr>
          <a:xfrm>
            <a:off x="4734894" y="737526"/>
            <a:ext cx="656295" cy="177535"/>
            <a:chOff x="3240000" y="332656"/>
            <a:chExt cx="1007999" cy="432047"/>
          </a:xfrm>
        </p:grpSpPr>
        <p:sp>
          <p:nvSpPr>
            <p:cNvPr id="306" name="Shape 306"/>
            <p:cNvSpPr/>
            <p:nvPr/>
          </p:nvSpPr>
          <p:spPr>
            <a:xfrm>
              <a:off x="3240000" y="332656"/>
              <a:ext cx="1007999" cy="144016"/>
            </a:xfrm>
            <a:prstGeom prst="rect">
              <a:avLst/>
            </a:prstGeom>
            <a:solidFill>
              <a:srgbClr val="A7D8B6"/>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07" name="Shape 307"/>
            <p:cNvSpPr/>
            <p:nvPr/>
          </p:nvSpPr>
          <p:spPr>
            <a:xfrm>
              <a:off x="3240000" y="476672"/>
              <a:ext cx="1007999" cy="144016"/>
            </a:xfrm>
            <a:prstGeom prst="rect">
              <a:avLst/>
            </a:prstGeom>
            <a:solidFill>
              <a:srgbClr val="A2CDED"/>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08" name="Shape 308"/>
            <p:cNvSpPr/>
            <p:nvPr/>
          </p:nvSpPr>
          <p:spPr>
            <a:xfrm>
              <a:off x="3240000" y="620687"/>
              <a:ext cx="1007999" cy="144016"/>
            </a:xfrm>
            <a:prstGeom prst="rect">
              <a:avLst/>
            </a:prstGeom>
            <a:solidFill>
              <a:srgbClr val="BFD9D8"/>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grpSp>
      <p:grpSp>
        <p:nvGrpSpPr>
          <p:cNvPr id="309" name="Shape 309"/>
          <p:cNvGrpSpPr/>
          <p:nvPr/>
        </p:nvGrpSpPr>
        <p:grpSpPr>
          <a:xfrm>
            <a:off x="6318103" y="845537"/>
            <a:ext cx="656295" cy="236713"/>
            <a:chOff x="6480000" y="620687"/>
            <a:chExt cx="1007999" cy="576064"/>
          </a:xfrm>
        </p:grpSpPr>
        <p:sp>
          <p:nvSpPr>
            <p:cNvPr id="310" name="Shape 310"/>
            <p:cNvSpPr/>
            <p:nvPr/>
          </p:nvSpPr>
          <p:spPr>
            <a:xfrm>
              <a:off x="6480000" y="620687"/>
              <a:ext cx="1007999" cy="144016"/>
            </a:xfrm>
            <a:prstGeom prst="rect">
              <a:avLst/>
            </a:prstGeom>
            <a:solidFill>
              <a:srgbClr val="A7D8B6"/>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11" name="Shape 311"/>
            <p:cNvSpPr/>
            <p:nvPr/>
          </p:nvSpPr>
          <p:spPr>
            <a:xfrm>
              <a:off x="6480000" y="764704"/>
              <a:ext cx="1007999" cy="144016"/>
            </a:xfrm>
            <a:prstGeom prst="rect">
              <a:avLst/>
            </a:prstGeom>
            <a:solidFill>
              <a:srgbClr val="A7D8B6"/>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12" name="Shape 312"/>
            <p:cNvSpPr/>
            <p:nvPr/>
          </p:nvSpPr>
          <p:spPr>
            <a:xfrm>
              <a:off x="6480000" y="908720"/>
              <a:ext cx="1007999" cy="144016"/>
            </a:xfrm>
            <a:prstGeom prst="rect">
              <a:avLst/>
            </a:prstGeom>
            <a:solidFill>
              <a:srgbClr val="A7D8B6"/>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13" name="Shape 313"/>
            <p:cNvSpPr/>
            <p:nvPr/>
          </p:nvSpPr>
          <p:spPr>
            <a:xfrm>
              <a:off x="6480000" y="1052736"/>
              <a:ext cx="1007999" cy="144016"/>
            </a:xfrm>
            <a:prstGeom prst="rect">
              <a:avLst/>
            </a:prstGeom>
            <a:solidFill>
              <a:srgbClr val="A7D8B6"/>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grpSp>
      <p:grpSp>
        <p:nvGrpSpPr>
          <p:cNvPr id="314" name="Shape 314"/>
          <p:cNvGrpSpPr/>
          <p:nvPr/>
        </p:nvGrpSpPr>
        <p:grpSpPr>
          <a:xfrm>
            <a:off x="6318103" y="2087676"/>
            <a:ext cx="656295" cy="118356"/>
            <a:chOff x="6480000" y="1700808"/>
            <a:chExt cx="1007999" cy="288032"/>
          </a:xfrm>
        </p:grpSpPr>
        <p:sp>
          <p:nvSpPr>
            <p:cNvPr id="315" name="Shape 315"/>
            <p:cNvSpPr/>
            <p:nvPr/>
          </p:nvSpPr>
          <p:spPr>
            <a:xfrm>
              <a:off x="6480000" y="1700808"/>
              <a:ext cx="1007999" cy="144016"/>
            </a:xfrm>
            <a:prstGeom prst="rect">
              <a:avLst/>
            </a:prstGeom>
            <a:solidFill>
              <a:srgbClr val="A2CDED"/>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16" name="Shape 316"/>
            <p:cNvSpPr/>
            <p:nvPr/>
          </p:nvSpPr>
          <p:spPr>
            <a:xfrm>
              <a:off x="6480000" y="1844824"/>
              <a:ext cx="1007999" cy="144016"/>
            </a:xfrm>
            <a:prstGeom prst="rect">
              <a:avLst/>
            </a:prstGeom>
            <a:solidFill>
              <a:srgbClr val="A2CDED"/>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grpSp>
      <p:grpSp>
        <p:nvGrpSpPr>
          <p:cNvPr id="317" name="Shape 317"/>
          <p:cNvGrpSpPr/>
          <p:nvPr/>
        </p:nvGrpSpPr>
        <p:grpSpPr>
          <a:xfrm>
            <a:off x="6318103" y="3221802"/>
            <a:ext cx="656295" cy="118356"/>
            <a:chOff x="6480000" y="3356992"/>
            <a:chExt cx="1007999" cy="288031"/>
          </a:xfrm>
        </p:grpSpPr>
        <p:sp>
          <p:nvSpPr>
            <p:cNvPr id="318" name="Shape 318"/>
            <p:cNvSpPr/>
            <p:nvPr/>
          </p:nvSpPr>
          <p:spPr>
            <a:xfrm>
              <a:off x="6480000" y="3356992"/>
              <a:ext cx="1007999" cy="144016"/>
            </a:xfrm>
            <a:prstGeom prst="rect">
              <a:avLst/>
            </a:prstGeom>
            <a:solidFill>
              <a:srgbClr val="7F7F7F"/>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19" name="Shape 319"/>
            <p:cNvSpPr/>
            <p:nvPr/>
          </p:nvSpPr>
          <p:spPr>
            <a:xfrm>
              <a:off x="6480000" y="3501007"/>
              <a:ext cx="1007999" cy="144016"/>
            </a:xfrm>
            <a:prstGeom prst="rect">
              <a:avLst/>
            </a:prstGeom>
            <a:solidFill>
              <a:srgbClr val="7F7F7F"/>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grpSp>
      <p:grpSp>
        <p:nvGrpSpPr>
          <p:cNvPr id="320" name="Shape 320"/>
          <p:cNvGrpSpPr/>
          <p:nvPr/>
        </p:nvGrpSpPr>
        <p:grpSpPr>
          <a:xfrm>
            <a:off x="6318103" y="4463939"/>
            <a:ext cx="656295" cy="118356"/>
            <a:chOff x="6480000" y="4221087"/>
            <a:chExt cx="1007999" cy="288032"/>
          </a:xfrm>
        </p:grpSpPr>
        <p:sp>
          <p:nvSpPr>
            <p:cNvPr id="321" name="Shape 321"/>
            <p:cNvSpPr/>
            <p:nvPr/>
          </p:nvSpPr>
          <p:spPr>
            <a:xfrm>
              <a:off x="6480000" y="4221087"/>
              <a:ext cx="1007999" cy="144016"/>
            </a:xfrm>
            <a:prstGeom prst="rect">
              <a:avLst/>
            </a:prstGeom>
            <a:solidFill>
              <a:srgbClr val="B2E3D5"/>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22" name="Shape 322"/>
            <p:cNvSpPr/>
            <p:nvPr/>
          </p:nvSpPr>
          <p:spPr>
            <a:xfrm>
              <a:off x="6480000" y="4365103"/>
              <a:ext cx="1007999" cy="144016"/>
            </a:xfrm>
            <a:prstGeom prst="rect">
              <a:avLst/>
            </a:prstGeom>
            <a:solidFill>
              <a:srgbClr val="B2E3D5"/>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grpSp>
      <p:grpSp>
        <p:nvGrpSpPr>
          <p:cNvPr id="323" name="Shape 323"/>
          <p:cNvGrpSpPr/>
          <p:nvPr/>
        </p:nvGrpSpPr>
        <p:grpSpPr>
          <a:xfrm>
            <a:off x="4734894" y="1169573"/>
            <a:ext cx="656295" cy="236713"/>
            <a:chOff x="3240000" y="1556791"/>
            <a:chExt cx="1007999" cy="576064"/>
          </a:xfrm>
        </p:grpSpPr>
        <p:sp>
          <p:nvSpPr>
            <p:cNvPr id="324" name="Shape 324"/>
            <p:cNvSpPr/>
            <p:nvPr/>
          </p:nvSpPr>
          <p:spPr>
            <a:xfrm>
              <a:off x="3240000" y="1556791"/>
              <a:ext cx="1007999" cy="144016"/>
            </a:xfrm>
            <a:prstGeom prst="rect">
              <a:avLst/>
            </a:prstGeom>
            <a:solidFill>
              <a:srgbClr val="A7D8B6"/>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25" name="Shape 325"/>
            <p:cNvSpPr/>
            <p:nvPr/>
          </p:nvSpPr>
          <p:spPr>
            <a:xfrm>
              <a:off x="3240000" y="1844824"/>
              <a:ext cx="1007999" cy="144016"/>
            </a:xfrm>
            <a:prstGeom prst="rect">
              <a:avLst/>
            </a:prstGeom>
            <a:solidFill>
              <a:srgbClr val="7F7F7F"/>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26" name="Shape 326"/>
            <p:cNvSpPr/>
            <p:nvPr/>
          </p:nvSpPr>
          <p:spPr>
            <a:xfrm>
              <a:off x="3240000" y="1988840"/>
              <a:ext cx="1007999" cy="144016"/>
            </a:xfrm>
            <a:prstGeom prst="rect">
              <a:avLst/>
            </a:prstGeom>
            <a:solidFill>
              <a:srgbClr val="B2E3D5"/>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27" name="Shape 327"/>
            <p:cNvSpPr/>
            <p:nvPr/>
          </p:nvSpPr>
          <p:spPr>
            <a:xfrm>
              <a:off x="3240000" y="1700808"/>
              <a:ext cx="1007999" cy="144016"/>
            </a:xfrm>
            <a:prstGeom prst="rect">
              <a:avLst/>
            </a:prstGeom>
            <a:solidFill>
              <a:srgbClr val="BFD9D8"/>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grpSp>
      <p:grpSp>
        <p:nvGrpSpPr>
          <p:cNvPr id="328" name="Shape 328"/>
          <p:cNvGrpSpPr/>
          <p:nvPr/>
        </p:nvGrpSpPr>
        <p:grpSpPr>
          <a:xfrm>
            <a:off x="6318103" y="2735747"/>
            <a:ext cx="656295" cy="236713"/>
            <a:chOff x="6480000" y="2420888"/>
            <a:chExt cx="1007999" cy="576063"/>
          </a:xfrm>
        </p:grpSpPr>
        <p:sp>
          <p:nvSpPr>
            <p:cNvPr id="329" name="Shape 329"/>
            <p:cNvSpPr/>
            <p:nvPr/>
          </p:nvSpPr>
          <p:spPr>
            <a:xfrm>
              <a:off x="6480000" y="2420888"/>
              <a:ext cx="1007999" cy="144016"/>
            </a:xfrm>
            <a:prstGeom prst="rect">
              <a:avLst/>
            </a:prstGeom>
            <a:solidFill>
              <a:srgbClr val="BFD9D8"/>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30" name="Shape 330"/>
            <p:cNvSpPr/>
            <p:nvPr/>
          </p:nvSpPr>
          <p:spPr>
            <a:xfrm>
              <a:off x="6480000" y="2564903"/>
              <a:ext cx="1007999" cy="144016"/>
            </a:xfrm>
            <a:prstGeom prst="rect">
              <a:avLst/>
            </a:prstGeom>
            <a:solidFill>
              <a:srgbClr val="BFD9D8"/>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31" name="Shape 331"/>
            <p:cNvSpPr/>
            <p:nvPr/>
          </p:nvSpPr>
          <p:spPr>
            <a:xfrm>
              <a:off x="6480000" y="2708919"/>
              <a:ext cx="1007999" cy="144016"/>
            </a:xfrm>
            <a:prstGeom prst="rect">
              <a:avLst/>
            </a:prstGeom>
            <a:solidFill>
              <a:srgbClr val="BFD9D8"/>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32" name="Shape 332"/>
            <p:cNvSpPr/>
            <p:nvPr/>
          </p:nvSpPr>
          <p:spPr>
            <a:xfrm>
              <a:off x="6480000" y="2852935"/>
              <a:ext cx="1007999" cy="144016"/>
            </a:xfrm>
            <a:prstGeom prst="rect">
              <a:avLst/>
            </a:prstGeom>
            <a:solidFill>
              <a:srgbClr val="BFD9D8"/>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grpSp>
      <p:cxnSp>
        <p:nvCxnSpPr>
          <p:cNvPr id="333" name="Shape 333"/>
          <p:cNvCxnSpPr>
            <a:stCxn id="299" idx="3"/>
            <a:endCxn id="307" idx="1"/>
          </p:cNvCxnSpPr>
          <p:nvPr/>
        </p:nvCxnSpPr>
        <p:spPr>
          <a:xfrm>
            <a:off x="3983537" y="794467"/>
            <a:ext cx="751500" cy="31800"/>
          </a:xfrm>
          <a:prstGeom prst="straightConnector1">
            <a:avLst/>
          </a:prstGeom>
          <a:noFill/>
          <a:ln w="9525" cap="flat" cmpd="sng">
            <a:solidFill>
              <a:schemeClr val="accent1"/>
            </a:solidFill>
            <a:prstDash val="solid"/>
            <a:round/>
            <a:headEnd type="none" w="med" len="med"/>
            <a:tailEnd type="stealth" w="lg" len="lg"/>
          </a:ln>
        </p:spPr>
      </p:cxnSp>
      <p:cxnSp>
        <p:nvCxnSpPr>
          <p:cNvPr id="334" name="Shape 334"/>
          <p:cNvCxnSpPr>
            <a:stCxn id="304" idx="3"/>
            <a:endCxn id="325" idx="1"/>
          </p:cNvCxnSpPr>
          <p:nvPr/>
        </p:nvCxnSpPr>
        <p:spPr>
          <a:xfrm rot="10800000" flipH="1">
            <a:off x="4077304" y="1317427"/>
            <a:ext cx="657600" cy="17100"/>
          </a:xfrm>
          <a:prstGeom prst="straightConnector1">
            <a:avLst/>
          </a:prstGeom>
          <a:noFill/>
          <a:ln w="9525" cap="flat" cmpd="sng">
            <a:solidFill>
              <a:schemeClr val="accent1"/>
            </a:solidFill>
            <a:prstDash val="solid"/>
            <a:round/>
            <a:headEnd type="none" w="med" len="med"/>
            <a:tailEnd type="stealth" w="lg" len="lg"/>
          </a:ln>
        </p:spPr>
      </p:cxnSp>
      <p:cxnSp>
        <p:nvCxnSpPr>
          <p:cNvPr id="335" name="Shape 335"/>
          <p:cNvCxnSpPr>
            <a:stCxn id="306" idx="3"/>
            <a:endCxn id="310" idx="1"/>
          </p:cNvCxnSpPr>
          <p:nvPr/>
        </p:nvCxnSpPr>
        <p:spPr>
          <a:xfrm>
            <a:off x="5391190" y="767115"/>
            <a:ext cx="927000" cy="107999"/>
          </a:xfrm>
          <a:prstGeom prst="straightConnector1">
            <a:avLst/>
          </a:prstGeom>
          <a:noFill/>
          <a:ln w="9525" cap="flat" cmpd="sng">
            <a:solidFill>
              <a:schemeClr val="accent1"/>
            </a:solidFill>
            <a:prstDash val="solid"/>
            <a:round/>
            <a:headEnd type="none" w="med" len="med"/>
            <a:tailEnd type="stealth" w="lg" len="lg"/>
          </a:ln>
        </p:spPr>
      </p:cxnSp>
      <p:cxnSp>
        <p:nvCxnSpPr>
          <p:cNvPr id="336" name="Shape 336"/>
          <p:cNvCxnSpPr>
            <a:stCxn id="307" idx="3"/>
            <a:endCxn id="315" idx="1"/>
          </p:cNvCxnSpPr>
          <p:nvPr/>
        </p:nvCxnSpPr>
        <p:spPr>
          <a:xfrm>
            <a:off x="5391190" y="826293"/>
            <a:ext cx="927000" cy="1290899"/>
          </a:xfrm>
          <a:prstGeom prst="straightConnector1">
            <a:avLst/>
          </a:prstGeom>
          <a:noFill/>
          <a:ln w="9525" cap="flat" cmpd="sng">
            <a:solidFill>
              <a:schemeClr val="accent1"/>
            </a:solidFill>
            <a:prstDash val="solid"/>
            <a:round/>
            <a:headEnd type="none" w="med" len="med"/>
            <a:tailEnd type="stealth" w="lg" len="lg"/>
          </a:ln>
        </p:spPr>
      </p:cxnSp>
      <p:cxnSp>
        <p:nvCxnSpPr>
          <p:cNvPr id="337" name="Shape 337"/>
          <p:cNvCxnSpPr>
            <a:stCxn id="308" idx="3"/>
            <a:endCxn id="329" idx="1"/>
          </p:cNvCxnSpPr>
          <p:nvPr/>
        </p:nvCxnSpPr>
        <p:spPr>
          <a:xfrm>
            <a:off x="5391190" y="885472"/>
            <a:ext cx="927000" cy="1879800"/>
          </a:xfrm>
          <a:prstGeom prst="straightConnector1">
            <a:avLst/>
          </a:prstGeom>
          <a:noFill/>
          <a:ln w="9525" cap="flat" cmpd="sng">
            <a:solidFill>
              <a:schemeClr val="accent1"/>
            </a:solidFill>
            <a:prstDash val="solid"/>
            <a:round/>
            <a:headEnd type="none" w="med" len="med"/>
            <a:tailEnd type="stealth" w="lg" len="lg"/>
          </a:ln>
        </p:spPr>
      </p:cxnSp>
      <p:cxnSp>
        <p:nvCxnSpPr>
          <p:cNvPr id="338" name="Shape 338"/>
          <p:cNvCxnSpPr>
            <a:stCxn id="324" idx="3"/>
            <a:endCxn id="311" idx="1"/>
          </p:cNvCxnSpPr>
          <p:nvPr/>
        </p:nvCxnSpPr>
        <p:spPr>
          <a:xfrm rot="10800000" flipH="1">
            <a:off x="5391190" y="934263"/>
            <a:ext cx="927000" cy="264900"/>
          </a:xfrm>
          <a:prstGeom prst="straightConnector1">
            <a:avLst/>
          </a:prstGeom>
          <a:noFill/>
          <a:ln w="9525" cap="flat" cmpd="sng">
            <a:solidFill>
              <a:schemeClr val="accent1"/>
            </a:solidFill>
            <a:prstDash val="solid"/>
            <a:round/>
            <a:headEnd type="none" w="med" len="med"/>
            <a:tailEnd type="stealth" w="lg" len="lg"/>
          </a:ln>
        </p:spPr>
      </p:cxnSp>
      <p:cxnSp>
        <p:nvCxnSpPr>
          <p:cNvPr id="339" name="Shape 339"/>
          <p:cNvCxnSpPr>
            <a:stCxn id="327" idx="3"/>
            <a:endCxn id="330" idx="1"/>
          </p:cNvCxnSpPr>
          <p:nvPr/>
        </p:nvCxnSpPr>
        <p:spPr>
          <a:xfrm>
            <a:off x="5391190" y="1258341"/>
            <a:ext cx="927000" cy="1566300"/>
          </a:xfrm>
          <a:prstGeom prst="straightConnector1">
            <a:avLst/>
          </a:prstGeom>
          <a:noFill/>
          <a:ln w="9525" cap="flat" cmpd="sng">
            <a:solidFill>
              <a:schemeClr val="accent1"/>
            </a:solidFill>
            <a:prstDash val="solid"/>
            <a:round/>
            <a:headEnd type="none" w="med" len="med"/>
            <a:tailEnd type="stealth" w="lg" len="lg"/>
          </a:ln>
        </p:spPr>
      </p:cxnSp>
      <p:cxnSp>
        <p:nvCxnSpPr>
          <p:cNvPr id="340" name="Shape 340"/>
          <p:cNvCxnSpPr>
            <a:stCxn id="325" idx="3"/>
            <a:endCxn id="318" idx="1"/>
          </p:cNvCxnSpPr>
          <p:nvPr/>
        </p:nvCxnSpPr>
        <p:spPr>
          <a:xfrm>
            <a:off x="5391190" y="1317519"/>
            <a:ext cx="927000" cy="1933800"/>
          </a:xfrm>
          <a:prstGeom prst="straightConnector1">
            <a:avLst/>
          </a:prstGeom>
          <a:noFill/>
          <a:ln w="9525" cap="flat" cmpd="sng">
            <a:solidFill>
              <a:schemeClr val="accent1"/>
            </a:solidFill>
            <a:prstDash val="solid"/>
            <a:round/>
            <a:headEnd type="none" w="med" len="med"/>
            <a:tailEnd type="stealth" w="lg" len="lg"/>
          </a:ln>
        </p:spPr>
      </p:cxnSp>
      <p:cxnSp>
        <p:nvCxnSpPr>
          <p:cNvPr id="341" name="Shape 341"/>
          <p:cNvCxnSpPr>
            <a:stCxn id="326" idx="3"/>
            <a:endCxn id="321" idx="1"/>
          </p:cNvCxnSpPr>
          <p:nvPr/>
        </p:nvCxnSpPr>
        <p:spPr>
          <a:xfrm>
            <a:off x="5391190" y="1376698"/>
            <a:ext cx="927000" cy="3116700"/>
          </a:xfrm>
          <a:prstGeom prst="straightConnector1">
            <a:avLst/>
          </a:prstGeom>
          <a:noFill/>
          <a:ln w="9525" cap="flat" cmpd="sng">
            <a:solidFill>
              <a:schemeClr val="accent1"/>
            </a:solidFill>
            <a:prstDash val="solid"/>
            <a:round/>
            <a:headEnd type="none" w="med" len="med"/>
            <a:tailEnd type="stealth" w="lg" len="lg"/>
          </a:ln>
        </p:spPr>
      </p:cxnSp>
      <p:grpSp>
        <p:nvGrpSpPr>
          <p:cNvPr id="342" name="Shape 342"/>
          <p:cNvGrpSpPr/>
          <p:nvPr/>
        </p:nvGrpSpPr>
        <p:grpSpPr>
          <a:xfrm>
            <a:off x="3732813" y="4031951"/>
            <a:ext cx="304729" cy="221894"/>
            <a:chOff x="1907703" y="4509119"/>
            <a:chExt cx="468032" cy="540000"/>
          </a:xfrm>
        </p:grpSpPr>
        <p:sp>
          <p:nvSpPr>
            <p:cNvPr id="343" name="Shape 343"/>
            <p:cNvSpPr/>
            <p:nvPr/>
          </p:nvSpPr>
          <p:spPr>
            <a:xfrm>
              <a:off x="1907703" y="4509119"/>
              <a:ext cx="179999" cy="540000"/>
            </a:xfrm>
            <a:prstGeom prst="rect">
              <a:avLst/>
            </a:prstGeom>
            <a:solidFill>
              <a:srgbClr val="A7D8B6"/>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44" name="Shape 344"/>
            <p:cNvSpPr/>
            <p:nvPr/>
          </p:nvSpPr>
          <p:spPr>
            <a:xfrm>
              <a:off x="2051719" y="4509119"/>
              <a:ext cx="179999" cy="540000"/>
            </a:xfrm>
            <a:prstGeom prst="rect">
              <a:avLst/>
            </a:prstGeom>
            <a:solidFill>
              <a:srgbClr val="A2CDED"/>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45" name="Shape 345"/>
            <p:cNvSpPr/>
            <p:nvPr/>
          </p:nvSpPr>
          <p:spPr>
            <a:xfrm>
              <a:off x="2195735" y="4509119"/>
              <a:ext cx="179999" cy="540000"/>
            </a:xfrm>
            <a:prstGeom prst="rect">
              <a:avLst/>
            </a:prstGeom>
            <a:solidFill>
              <a:srgbClr val="BFD9D8"/>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grpSp>
      <p:grpSp>
        <p:nvGrpSpPr>
          <p:cNvPr id="346" name="Shape 346"/>
          <p:cNvGrpSpPr/>
          <p:nvPr/>
        </p:nvGrpSpPr>
        <p:grpSpPr>
          <a:xfrm>
            <a:off x="3732813" y="4571951"/>
            <a:ext cx="398496" cy="221894"/>
            <a:chOff x="1979711" y="5661248"/>
            <a:chExt cx="612048" cy="540000"/>
          </a:xfrm>
        </p:grpSpPr>
        <p:sp>
          <p:nvSpPr>
            <p:cNvPr id="347" name="Shape 347"/>
            <p:cNvSpPr/>
            <p:nvPr/>
          </p:nvSpPr>
          <p:spPr>
            <a:xfrm>
              <a:off x="1979711" y="5661248"/>
              <a:ext cx="179999" cy="540000"/>
            </a:xfrm>
            <a:prstGeom prst="rect">
              <a:avLst/>
            </a:prstGeom>
            <a:solidFill>
              <a:srgbClr val="A7D8B6"/>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48" name="Shape 348"/>
            <p:cNvSpPr/>
            <p:nvPr/>
          </p:nvSpPr>
          <p:spPr>
            <a:xfrm>
              <a:off x="2123727" y="5661248"/>
              <a:ext cx="179999" cy="540000"/>
            </a:xfrm>
            <a:prstGeom prst="rect">
              <a:avLst/>
            </a:prstGeom>
            <a:solidFill>
              <a:srgbClr val="7F7F7F"/>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49" name="Shape 349"/>
            <p:cNvSpPr/>
            <p:nvPr/>
          </p:nvSpPr>
          <p:spPr>
            <a:xfrm>
              <a:off x="2267743" y="5661248"/>
              <a:ext cx="179999" cy="540000"/>
            </a:xfrm>
            <a:prstGeom prst="rect">
              <a:avLst/>
            </a:prstGeom>
            <a:solidFill>
              <a:srgbClr val="BFD9D8"/>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50" name="Shape 350"/>
            <p:cNvSpPr/>
            <p:nvPr/>
          </p:nvSpPr>
          <p:spPr>
            <a:xfrm>
              <a:off x="2411759" y="5661248"/>
              <a:ext cx="179999" cy="540000"/>
            </a:xfrm>
            <a:prstGeom prst="rect">
              <a:avLst/>
            </a:prstGeom>
            <a:solidFill>
              <a:srgbClr val="B2E3D5"/>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grpSp>
      <p:grpSp>
        <p:nvGrpSpPr>
          <p:cNvPr id="351" name="Shape 351"/>
          <p:cNvGrpSpPr/>
          <p:nvPr/>
        </p:nvGrpSpPr>
        <p:grpSpPr>
          <a:xfrm>
            <a:off x="4734894" y="4058910"/>
            <a:ext cx="656295" cy="177535"/>
            <a:chOff x="3240000" y="4437112"/>
            <a:chExt cx="1007999" cy="432048"/>
          </a:xfrm>
        </p:grpSpPr>
        <p:sp>
          <p:nvSpPr>
            <p:cNvPr id="352" name="Shape 352"/>
            <p:cNvSpPr/>
            <p:nvPr/>
          </p:nvSpPr>
          <p:spPr>
            <a:xfrm>
              <a:off x="3240000" y="4437112"/>
              <a:ext cx="1007999" cy="144016"/>
            </a:xfrm>
            <a:prstGeom prst="rect">
              <a:avLst/>
            </a:prstGeom>
            <a:solidFill>
              <a:srgbClr val="A7D8B6"/>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53" name="Shape 353"/>
            <p:cNvSpPr/>
            <p:nvPr/>
          </p:nvSpPr>
          <p:spPr>
            <a:xfrm>
              <a:off x="3240000" y="4581128"/>
              <a:ext cx="1007999" cy="144016"/>
            </a:xfrm>
            <a:prstGeom prst="rect">
              <a:avLst/>
            </a:prstGeom>
            <a:solidFill>
              <a:srgbClr val="A2CDED"/>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54" name="Shape 354"/>
            <p:cNvSpPr/>
            <p:nvPr/>
          </p:nvSpPr>
          <p:spPr>
            <a:xfrm>
              <a:off x="3240000" y="4725144"/>
              <a:ext cx="1007999" cy="144016"/>
            </a:xfrm>
            <a:prstGeom prst="rect">
              <a:avLst/>
            </a:prstGeom>
            <a:solidFill>
              <a:srgbClr val="BFD9D8"/>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grpSp>
      <p:grpSp>
        <p:nvGrpSpPr>
          <p:cNvPr id="355" name="Shape 355"/>
          <p:cNvGrpSpPr/>
          <p:nvPr/>
        </p:nvGrpSpPr>
        <p:grpSpPr>
          <a:xfrm>
            <a:off x="4734894" y="4517945"/>
            <a:ext cx="656295" cy="236713"/>
            <a:chOff x="3240000" y="5661248"/>
            <a:chExt cx="1007999" cy="576064"/>
          </a:xfrm>
        </p:grpSpPr>
        <p:sp>
          <p:nvSpPr>
            <p:cNvPr id="356" name="Shape 356"/>
            <p:cNvSpPr/>
            <p:nvPr/>
          </p:nvSpPr>
          <p:spPr>
            <a:xfrm>
              <a:off x="3240000" y="5661248"/>
              <a:ext cx="1007999" cy="144016"/>
            </a:xfrm>
            <a:prstGeom prst="rect">
              <a:avLst/>
            </a:prstGeom>
            <a:solidFill>
              <a:srgbClr val="A7D8B6"/>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57" name="Shape 357"/>
            <p:cNvSpPr/>
            <p:nvPr/>
          </p:nvSpPr>
          <p:spPr>
            <a:xfrm>
              <a:off x="3240000" y="5949280"/>
              <a:ext cx="1007999" cy="144016"/>
            </a:xfrm>
            <a:prstGeom prst="rect">
              <a:avLst/>
            </a:prstGeom>
            <a:solidFill>
              <a:srgbClr val="7F7F7F"/>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58" name="Shape 358"/>
            <p:cNvSpPr/>
            <p:nvPr/>
          </p:nvSpPr>
          <p:spPr>
            <a:xfrm>
              <a:off x="3240000" y="6093296"/>
              <a:ext cx="1007999" cy="144016"/>
            </a:xfrm>
            <a:prstGeom prst="rect">
              <a:avLst/>
            </a:prstGeom>
            <a:solidFill>
              <a:srgbClr val="B2E3D5"/>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59" name="Shape 359"/>
            <p:cNvSpPr/>
            <p:nvPr/>
          </p:nvSpPr>
          <p:spPr>
            <a:xfrm>
              <a:off x="3240000" y="5805264"/>
              <a:ext cx="1007999" cy="144016"/>
            </a:xfrm>
            <a:prstGeom prst="rect">
              <a:avLst/>
            </a:prstGeom>
            <a:solidFill>
              <a:srgbClr val="BFD9D8"/>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grpSp>
      <p:cxnSp>
        <p:nvCxnSpPr>
          <p:cNvPr id="360" name="Shape 360"/>
          <p:cNvCxnSpPr>
            <a:stCxn id="345" idx="3"/>
            <a:endCxn id="353" idx="1"/>
          </p:cNvCxnSpPr>
          <p:nvPr/>
        </p:nvCxnSpPr>
        <p:spPr>
          <a:xfrm>
            <a:off x="4037543" y="4142899"/>
            <a:ext cx="697500" cy="4800"/>
          </a:xfrm>
          <a:prstGeom prst="straightConnector1">
            <a:avLst/>
          </a:prstGeom>
          <a:noFill/>
          <a:ln w="9525" cap="flat" cmpd="sng">
            <a:solidFill>
              <a:schemeClr val="accent1"/>
            </a:solidFill>
            <a:prstDash val="solid"/>
            <a:round/>
            <a:headEnd type="none" w="med" len="med"/>
            <a:tailEnd type="stealth" w="lg" len="lg"/>
          </a:ln>
        </p:spPr>
      </p:cxnSp>
      <p:cxnSp>
        <p:nvCxnSpPr>
          <p:cNvPr id="361" name="Shape 361"/>
          <p:cNvCxnSpPr>
            <a:stCxn id="350" idx="3"/>
            <a:endCxn id="357" idx="1"/>
          </p:cNvCxnSpPr>
          <p:nvPr/>
        </p:nvCxnSpPr>
        <p:spPr>
          <a:xfrm rot="10800000" flipH="1">
            <a:off x="4131310" y="4665799"/>
            <a:ext cx="603600" cy="17100"/>
          </a:xfrm>
          <a:prstGeom prst="straightConnector1">
            <a:avLst/>
          </a:prstGeom>
          <a:noFill/>
          <a:ln w="9525" cap="flat" cmpd="sng">
            <a:solidFill>
              <a:schemeClr val="accent1"/>
            </a:solidFill>
            <a:prstDash val="solid"/>
            <a:round/>
            <a:headEnd type="none" w="med" len="med"/>
            <a:tailEnd type="stealth" w="lg" len="lg"/>
          </a:ln>
        </p:spPr>
      </p:cxnSp>
      <p:sp>
        <p:nvSpPr>
          <p:cNvPr id="362" name="Shape 362"/>
          <p:cNvSpPr/>
          <p:nvPr/>
        </p:nvSpPr>
        <p:spPr>
          <a:xfrm>
            <a:off x="2738652" y="4409934"/>
            <a:ext cx="468908" cy="147929"/>
          </a:xfrm>
          <a:prstGeom prst="rect">
            <a:avLst/>
          </a:prstGeom>
          <a:no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SzPct val="25000"/>
              <a:buNone/>
            </a:pPr>
            <a:r>
              <a:rPr lang="en" sz="900">
                <a:solidFill>
                  <a:schemeClr val="dk1"/>
                </a:solidFill>
                <a:latin typeface="Questrial"/>
                <a:ea typeface="Questrial"/>
                <a:cs typeface="Questrial"/>
                <a:sym typeface="Questrial"/>
              </a:rPr>
              <a:t>File</a:t>
            </a:r>
          </a:p>
        </p:txBody>
      </p:sp>
      <p:cxnSp>
        <p:nvCxnSpPr>
          <p:cNvPr id="363" name="Shape 363"/>
          <p:cNvCxnSpPr>
            <a:stCxn id="352" idx="3"/>
            <a:endCxn id="312" idx="1"/>
          </p:cNvCxnSpPr>
          <p:nvPr/>
        </p:nvCxnSpPr>
        <p:spPr>
          <a:xfrm rot="10800000" flipH="1">
            <a:off x="5391190" y="993399"/>
            <a:ext cx="927000" cy="3095100"/>
          </a:xfrm>
          <a:prstGeom prst="straightConnector1">
            <a:avLst/>
          </a:prstGeom>
          <a:noFill/>
          <a:ln w="9525" cap="flat" cmpd="sng">
            <a:solidFill>
              <a:schemeClr val="accent1"/>
            </a:solidFill>
            <a:prstDash val="solid"/>
            <a:round/>
            <a:headEnd type="none" w="med" len="med"/>
            <a:tailEnd type="stealth" w="lg" len="lg"/>
          </a:ln>
        </p:spPr>
      </p:cxnSp>
      <p:cxnSp>
        <p:nvCxnSpPr>
          <p:cNvPr id="364" name="Shape 364"/>
          <p:cNvCxnSpPr>
            <a:stCxn id="359" idx="3"/>
            <a:endCxn id="332" idx="1"/>
          </p:cNvCxnSpPr>
          <p:nvPr/>
        </p:nvCxnSpPr>
        <p:spPr>
          <a:xfrm rot="10800000" flipH="1">
            <a:off x="5391190" y="2942913"/>
            <a:ext cx="927000" cy="1663800"/>
          </a:xfrm>
          <a:prstGeom prst="straightConnector1">
            <a:avLst/>
          </a:prstGeom>
          <a:noFill/>
          <a:ln w="9525" cap="flat" cmpd="sng">
            <a:solidFill>
              <a:schemeClr val="accent1"/>
            </a:solidFill>
            <a:prstDash val="solid"/>
            <a:round/>
            <a:headEnd type="none" w="med" len="med"/>
            <a:tailEnd type="stealth" w="lg" len="lg"/>
          </a:ln>
        </p:spPr>
      </p:cxnSp>
      <p:cxnSp>
        <p:nvCxnSpPr>
          <p:cNvPr id="365" name="Shape 365"/>
          <p:cNvCxnSpPr>
            <a:stCxn id="353" idx="3"/>
            <a:endCxn id="316" idx="1"/>
          </p:cNvCxnSpPr>
          <p:nvPr/>
        </p:nvCxnSpPr>
        <p:spPr>
          <a:xfrm rot="10800000" flipH="1">
            <a:off x="5391190" y="2176377"/>
            <a:ext cx="927000" cy="1971300"/>
          </a:xfrm>
          <a:prstGeom prst="straightConnector1">
            <a:avLst/>
          </a:prstGeom>
          <a:noFill/>
          <a:ln w="9525" cap="flat" cmpd="sng">
            <a:solidFill>
              <a:schemeClr val="accent1"/>
            </a:solidFill>
            <a:prstDash val="solid"/>
            <a:round/>
            <a:headEnd type="none" w="med" len="med"/>
            <a:tailEnd type="stealth" w="lg" len="lg"/>
          </a:ln>
        </p:spPr>
      </p:cxnSp>
      <p:cxnSp>
        <p:nvCxnSpPr>
          <p:cNvPr id="366" name="Shape 366"/>
          <p:cNvCxnSpPr>
            <a:stCxn id="354" idx="3"/>
            <a:endCxn id="331" idx="1"/>
          </p:cNvCxnSpPr>
          <p:nvPr/>
        </p:nvCxnSpPr>
        <p:spPr>
          <a:xfrm rot="10800000" flipH="1">
            <a:off x="5391190" y="2883556"/>
            <a:ext cx="927000" cy="1323300"/>
          </a:xfrm>
          <a:prstGeom prst="straightConnector1">
            <a:avLst/>
          </a:prstGeom>
          <a:noFill/>
          <a:ln w="9525" cap="flat" cmpd="sng">
            <a:solidFill>
              <a:schemeClr val="accent1"/>
            </a:solidFill>
            <a:prstDash val="solid"/>
            <a:round/>
            <a:headEnd type="none" w="med" len="med"/>
            <a:tailEnd type="stealth" w="lg" len="lg"/>
          </a:ln>
        </p:spPr>
      </p:cxnSp>
      <p:cxnSp>
        <p:nvCxnSpPr>
          <p:cNvPr id="367" name="Shape 367"/>
          <p:cNvCxnSpPr>
            <a:stCxn id="356" idx="3"/>
            <a:endCxn id="313" idx="1"/>
          </p:cNvCxnSpPr>
          <p:nvPr/>
        </p:nvCxnSpPr>
        <p:spPr>
          <a:xfrm rot="10800000" flipH="1">
            <a:off x="5391190" y="1052535"/>
            <a:ext cx="927000" cy="3495000"/>
          </a:xfrm>
          <a:prstGeom prst="straightConnector1">
            <a:avLst/>
          </a:prstGeom>
          <a:noFill/>
          <a:ln w="9525" cap="flat" cmpd="sng">
            <a:solidFill>
              <a:schemeClr val="accent1"/>
            </a:solidFill>
            <a:prstDash val="solid"/>
            <a:round/>
            <a:headEnd type="none" w="med" len="med"/>
            <a:tailEnd type="stealth" w="lg" len="lg"/>
          </a:ln>
        </p:spPr>
      </p:cxnSp>
      <p:cxnSp>
        <p:nvCxnSpPr>
          <p:cNvPr id="368" name="Shape 368"/>
          <p:cNvCxnSpPr>
            <a:stCxn id="357" idx="3"/>
            <a:endCxn id="319" idx="1"/>
          </p:cNvCxnSpPr>
          <p:nvPr/>
        </p:nvCxnSpPr>
        <p:spPr>
          <a:xfrm rot="10800000" flipH="1">
            <a:off x="5391190" y="3310491"/>
            <a:ext cx="927000" cy="1355400"/>
          </a:xfrm>
          <a:prstGeom prst="straightConnector1">
            <a:avLst/>
          </a:prstGeom>
          <a:noFill/>
          <a:ln w="9525" cap="flat" cmpd="sng">
            <a:solidFill>
              <a:schemeClr val="accent1"/>
            </a:solidFill>
            <a:prstDash val="solid"/>
            <a:round/>
            <a:headEnd type="none" w="med" len="med"/>
            <a:tailEnd type="stealth" w="lg" len="lg"/>
          </a:ln>
        </p:spPr>
      </p:cxnSp>
      <p:cxnSp>
        <p:nvCxnSpPr>
          <p:cNvPr id="369" name="Shape 369"/>
          <p:cNvCxnSpPr>
            <a:stCxn id="358" idx="3"/>
            <a:endCxn id="322" idx="1"/>
          </p:cNvCxnSpPr>
          <p:nvPr/>
        </p:nvCxnSpPr>
        <p:spPr>
          <a:xfrm rot="10800000" flipH="1">
            <a:off x="5391190" y="4552570"/>
            <a:ext cx="927000" cy="172500"/>
          </a:xfrm>
          <a:prstGeom prst="straightConnector1">
            <a:avLst/>
          </a:prstGeom>
          <a:noFill/>
          <a:ln w="9525" cap="flat" cmpd="sng">
            <a:solidFill>
              <a:schemeClr val="accent1"/>
            </a:solidFill>
            <a:prstDash val="solid"/>
            <a:round/>
            <a:headEnd type="none" w="med" len="med"/>
            <a:tailEnd type="stealth" w="lg" len="lg"/>
          </a:ln>
        </p:spPr>
      </p:cxnSp>
      <p:cxnSp>
        <p:nvCxnSpPr>
          <p:cNvPr id="370" name="Shape 370"/>
          <p:cNvCxnSpPr>
            <a:stCxn id="295" idx="3"/>
            <a:endCxn id="297" idx="1"/>
          </p:cNvCxnSpPr>
          <p:nvPr/>
        </p:nvCxnSpPr>
        <p:spPr>
          <a:xfrm rot="10800000" flipH="1">
            <a:off x="3097568" y="794420"/>
            <a:ext cx="581100" cy="287100"/>
          </a:xfrm>
          <a:prstGeom prst="straightConnector1">
            <a:avLst/>
          </a:prstGeom>
          <a:noFill/>
          <a:ln w="9525" cap="flat" cmpd="sng">
            <a:solidFill>
              <a:schemeClr val="accent1"/>
            </a:solidFill>
            <a:prstDash val="solid"/>
            <a:round/>
            <a:headEnd type="none" w="med" len="med"/>
            <a:tailEnd type="stealth" w="lg" len="lg"/>
          </a:ln>
        </p:spPr>
      </p:cxnSp>
      <p:cxnSp>
        <p:nvCxnSpPr>
          <p:cNvPr id="371" name="Shape 371"/>
          <p:cNvCxnSpPr>
            <a:stCxn id="295" idx="3"/>
            <a:endCxn id="301" idx="1"/>
          </p:cNvCxnSpPr>
          <p:nvPr/>
        </p:nvCxnSpPr>
        <p:spPr>
          <a:xfrm>
            <a:off x="3097568" y="1081520"/>
            <a:ext cx="581100" cy="252900"/>
          </a:xfrm>
          <a:prstGeom prst="straightConnector1">
            <a:avLst/>
          </a:prstGeom>
          <a:noFill/>
          <a:ln w="9525" cap="flat" cmpd="sng">
            <a:solidFill>
              <a:schemeClr val="accent1"/>
            </a:solidFill>
            <a:prstDash val="solid"/>
            <a:round/>
            <a:headEnd type="none" w="med" len="med"/>
            <a:tailEnd type="stealth" w="lg" len="lg"/>
          </a:ln>
        </p:spPr>
      </p:cxnSp>
      <p:cxnSp>
        <p:nvCxnSpPr>
          <p:cNvPr id="372" name="Shape 372"/>
          <p:cNvCxnSpPr>
            <a:stCxn id="362" idx="3"/>
            <a:endCxn id="343" idx="1"/>
          </p:cNvCxnSpPr>
          <p:nvPr/>
        </p:nvCxnSpPr>
        <p:spPr>
          <a:xfrm rot="10800000" flipH="1">
            <a:off x="3207561" y="4142798"/>
            <a:ext cx="525300" cy="341100"/>
          </a:xfrm>
          <a:prstGeom prst="straightConnector1">
            <a:avLst/>
          </a:prstGeom>
          <a:noFill/>
          <a:ln w="9525" cap="flat" cmpd="sng">
            <a:solidFill>
              <a:schemeClr val="accent1"/>
            </a:solidFill>
            <a:prstDash val="solid"/>
            <a:round/>
            <a:headEnd type="none" w="med" len="med"/>
            <a:tailEnd type="stealth" w="lg" len="lg"/>
          </a:ln>
        </p:spPr>
      </p:cxnSp>
      <p:cxnSp>
        <p:nvCxnSpPr>
          <p:cNvPr id="373" name="Shape 373"/>
          <p:cNvCxnSpPr>
            <a:stCxn id="362" idx="3"/>
            <a:endCxn id="347" idx="1"/>
          </p:cNvCxnSpPr>
          <p:nvPr/>
        </p:nvCxnSpPr>
        <p:spPr>
          <a:xfrm>
            <a:off x="3207561" y="4483898"/>
            <a:ext cx="525300" cy="198900"/>
          </a:xfrm>
          <a:prstGeom prst="straightConnector1">
            <a:avLst/>
          </a:prstGeom>
          <a:noFill/>
          <a:ln w="9525" cap="flat" cmpd="sng">
            <a:solidFill>
              <a:schemeClr val="accent1"/>
            </a:solidFill>
            <a:prstDash val="solid"/>
            <a:round/>
            <a:headEnd type="none" w="med" len="med"/>
            <a:tailEnd type="stealth" w="lg" len="lg"/>
          </a:ln>
        </p:spPr>
      </p:cxnSp>
      <p:sp>
        <p:nvSpPr>
          <p:cNvPr id="374" name="Shape 374"/>
          <p:cNvSpPr/>
          <p:nvPr/>
        </p:nvSpPr>
        <p:spPr>
          <a:xfrm>
            <a:off x="2682666" y="3977886"/>
            <a:ext cx="5672903" cy="920685"/>
          </a:xfrm>
          <a:prstGeom prst="rect">
            <a:avLst/>
          </a:prstGeom>
          <a:no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75" name="Shape 375"/>
          <p:cNvSpPr/>
          <p:nvPr/>
        </p:nvSpPr>
        <p:spPr>
          <a:xfrm>
            <a:off x="2602038" y="629513"/>
            <a:ext cx="5696014" cy="924033"/>
          </a:xfrm>
          <a:prstGeom prst="rect">
            <a:avLst/>
          </a:prstGeom>
          <a:no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76" name="Shape 376"/>
          <p:cNvSpPr/>
          <p:nvPr/>
        </p:nvSpPr>
        <p:spPr>
          <a:xfrm>
            <a:off x="2661671" y="2627736"/>
            <a:ext cx="6461333" cy="773272"/>
          </a:xfrm>
          <a:prstGeom prst="rect">
            <a:avLst/>
          </a:prstGeom>
          <a:no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77" name="Shape 377"/>
          <p:cNvSpPr/>
          <p:nvPr/>
        </p:nvSpPr>
        <p:spPr>
          <a:xfrm>
            <a:off x="2682666" y="2033669"/>
            <a:ext cx="5672903" cy="359631"/>
          </a:xfrm>
          <a:prstGeom prst="rect">
            <a:avLst/>
          </a:prstGeom>
          <a:no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78" name="Shape 378"/>
          <p:cNvSpPr/>
          <p:nvPr/>
        </p:nvSpPr>
        <p:spPr>
          <a:xfrm>
            <a:off x="7651218" y="899543"/>
            <a:ext cx="421904" cy="118343"/>
          </a:xfrm>
          <a:prstGeom prst="rect">
            <a:avLst/>
          </a:prstGeom>
          <a:solidFill>
            <a:srgbClr val="A7D8B6"/>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79" name="Shape 379"/>
          <p:cNvSpPr/>
          <p:nvPr/>
        </p:nvSpPr>
        <p:spPr>
          <a:xfrm>
            <a:off x="7651218" y="2789777"/>
            <a:ext cx="421904" cy="118343"/>
          </a:xfrm>
          <a:prstGeom prst="rect">
            <a:avLst/>
          </a:prstGeom>
          <a:solidFill>
            <a:srgbClr val="BFD9D8"/>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80" name="Shape 380"/>
          <p:cNvSpPr/>
          <p:nvPr/>
        </p:nvSpPr>
        <p:spPr>
          <a:xfrm>
            <a:off x="7651218" y="2087675"/>
            <a:ext cx="421904" cy="118343"/>
          </a:xfrm>
          <a:prstGeom prst="rect">
            <a:avLst/>
          </a:prstGeom>
          <a:solidFill>
            <a:srgbClr val="A2CDED"/>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sp>
        <p:nvSpPr>
          <p:cNvPr id="381" name="Shape 381"/>
          <p:cNvSpPr/>
          <p:nvPr/>
        </p:nvSpPr>
        <p:spPr>
          <a:xfrm>
            <a:off x="7651218" y="4409934"/>
            <a:ext cx="421904" cy="118343"/>
          </a:xfrm>
          <a:prstGeom prst="rect">
            <a:avLst/>
          </a:prstGeom>
          <a:solidFill>
            <a:srgbClr val="B2E3D5"/>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cxnSp>
        <p:nvCxnSpPr>
          <p:cNvPr id="382" name="Shape 382"/>
          <p:cNvCxnSpPr>
            <a:stCxn id="311" idx="3"/>
            <a:endCxn id="378" idx="1"/>
          </p:cNvCxnSpPr>
          <p:nvPr/>
        </p:nvCxnSpPr>
        <p:spPr>
          <a:xfrm>
            <a:off x="6974399" y="934305"/>
            <a:ext cx="676800" cy="24300"/>
          </a:xfrm>
          <a:prstGeom prst="straightConnector1">
            <a:avLst/>
          </a:prstGeom>
          <a:noFill/>
          <a:ln w="9525" cap="flat" cmpd="sng">
            <a:solidFill>
              <a:schemeClr val="accent1"/>
            </a:solidFill>
            <a:prstDash val="solid"/>
            <a:round/>
            <a:headEnd type="none" w="med" len="med"/>
            <a:tailEnd type="stealth" w="lg" len="lg"/>
          </a:ln>
        </p:spPr>
      </p:cxnSp>
      <p:cxnSp>
        <p:nvCxnSpPr>
          <p:cNvPr id="383" name="Shape 383"/>
          <p:cNvCxnSpPr>
            <a:stCxn id="315" idx="3"/>
            <a:endCxn id="380" idx="1"/>
          </p:cNvCxnSpPr>
          <p:nvPr/>
        </p:nvCxnSpPr>
        <p:spPr>
          <a:xfrm>
            <a:off x="6974399" y="2117265"/>
            <a:ext cx="676800" cy="29700"/>
          </a:xfrm>
          <a:prstGeom prst="straightConnector1">
            <a:avLst/>
          </a:prstGeom>
          <a:noFill/>
          <a:ln w="9525" cap="flat" cmpd="sng">
            <a:solidFill>
              <a:schemeClr val="accent1"/>
            </a:solidFill>
            <a:prstDash val="solid"/>
            <a:round/>
            <a:headEnd type="none" w="med" len="med"/>
            <a:tailEnd type="stealth" w="lg" len="lg"/>
          </a:ln>
        </p:spPr>
      </p:cxnSp>
      <p:cxnSp>
        <p:nvCxnSpPr>
          <p:cNvPr id="384" name="Shape 384"/>
          <p:cNvCxnSpPr>
            <a:stCxn id="330" idx="3"/>
            <a:endCxn id="379" idx="1"/>
          </p:cNvCxnSpPr>
          <p:nvPr/>
        </p:nvCxnSpPr>
        <p:spPr>
          <a:xfrm>
            <a:off x="6974399" y="2824515"/>
            <a:ext cx="676800" cy="24300"/>
          </a:xfrm>
          <a:prstGeom prst="straightConnector1">
            <a:avLst/>
          </a:prstGeom>
          <a:noFill/>
          <a:ln w="9525" cap="flat" cmpd="sng">
            <a:solidFill>
              <a:schemeClr val="accent1"/>
            </a:solidFill>
            <a:prstDash val="solid"/>
            <a:round/>
            <a:headEnd type="none" w="med" len="med"/>
            <a:tailEnd type="stealth" w="lg" len="lg"/>
          </a:ln>
        </p:spPr>
      </p:cxnSp>
      <p:sp>
        <p:nvSpPr>
          <p:cNvPr id="385" name="Shape 385"/>
          <p:cNvSpPr/>
          <p:nvPr/>
        </p:nvSpPr>
        <p:spPr>
          <a:xfrm>
            <a:off x="7651218" y="3167796"/>
            <a:ext cx="421904" cy="118343"/>
          </a:xfrm>
          <a:prstGeom prst="rect">
            <a:avLst/>
          </a:prstGeom>
          <a:solidFill>
            <a:srgbClr val="7F7F7F"/>
          </a:solid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900">
              <a:solidFill>
                <a:schemeClr val="dk1"/>
              </a:solidFill>
              <a:latin typeface="Questrial"/>
              <a:ea typeface="Questrial"/>
              <a:cs typeface="Questrial"/>
              <a:sym typeface="Questrial"/>
            </a:endParaRPr>
          </a:p>
        </p:txBody>
      </p:sp>
      <p:cxnSp>
        <p:nvCxnSpPr>
          <p:cNvPr id="386" name="Shape 386"/>
          <p:cNvCxnSpPr>
            <a:stCxn id="318" idx="3"/>
            <a:endCxn id="385" idx="1"/>
          </p:cNvCxnSpPr>
          <p:nvPr/>
        </p:nvCxnSpPr>
        <p:spPr>
          <a:xfrm rot="10800000" flipH="1">
            <a:off x="6974399" y="3227091"/>
            <a:ext cx="676800" cy="24300"/>
          </a:xfrm>
          <a:prstGeom prst="straightConnector1">
            <a:avLst/>
          </a:prstGeom>
          <a:noFill/>
          <a:ln w="9525" cap="flat" cmpd="sng">
            <a:solidFill>
              <a:schemeClr val="accent1"/>
            </a:solidFill>
            <a:prstDash val="solid"/>
            <a:round/>
            <a:headEnd type="none" w="med" len="med"/>
            <a:tailEnd type="stealth" w="lg" len="lg"/>
          </a:ln>
        </p:spPr>
      </p:cxnSp>
      <p:cxnSp>
        <p:nvCxnSpPr>
          <p:cNvPr id="387" name="Shape 387"/>
          <p:cNvCxnSpPr>
            <a:stCxn id="321" idx="3"/>
            <a:endCxn id="381" idx="1"/>
          </p:cNvCxnSpPr>
          <p:nvPr/>
        </p:nvCxnSpPr>
        <p:spPr>
          <a:xfrm rot="10800000" flipH="1">
            <a:off x="6974399" y="4469229"/>
            <a:ext cx="676800" cy="24300"/>
          </a:xfrm>
          <a:prstGeom prst="straightConnector1">
            <a:avLst/>
          </a:prstGeom>
          <a:noFill/>
          <a:ln w="9525" cap="flat" cmpd="sng">
            <a:solidFill>
              <a:schemeClr val="accent1"/>
            </a:solidFill>
            <a:prstDash val="solid"/>
            <a:round/>
            <a:headEnd type="none" w="med" len="med"/>
            <a:tailEnd type="stealth" w="lg" len="lg"/>
          </a:ln>
        </p:spPr>
      </p:cxnSp>
      <p:sp>
        <p:nvSpPr>
          <p:cNvPr id="388" name="Shape 388"/>
          <p:cNvSpPr txBox="1"/>
          <p:nvPr/>
        </p:nvSpPr>
        <p:spPr>
          <a:xfrm>
            <a:off x="2628660" y="629514"/>
            <a:ext cx="653382" cy="20774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900">
                <a:solidFill>
                  <a:schemeClr val="dk1"/>
                </a:solidFill>
                <a:latin typeface="Questrial"/>
                <a:ea typeface="Questrial"/>
                <a:cs typeface="Questrial"/>
                <a:sym typeface="Questrial"/>
              </a:rPr>
              <a:t>a Node</a:t>
            </a:r>
          </a:p>
        </p:txBody>
      </p:sp>
      <p:sp>
        <p:nvSpPr>
          <p:cNvPr id="389" name="Shape 389"/>
          <p:cNvSpPr txBox="1"/>
          <p:nvPr/>
        </p:nvSpPr>
        <p:spPr>
          <a:xfrm>
            <a:off x="2682666" y="2041945"/>
            <a:ext cx="704345" cy="20774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900">
                <a:solidFill>
                  <a:schemeClr val="dk1"/>
                </a:solidFill>
                <a:latin typeface="Questrial"/>
                <a:ea typeface="Questrial"/>
                <a:cs typeface="Questrial"/>
                <a:sym typeface="Questrial"/>
              </a:rPr>
              <a:t>a Node</a:t>
            </a:r>
          </a:p>
        </p:txBody>
      </p:sp>
      <p:sp>
        <p:nvSpPr>
          <p:cNvPr id="390" name="Shape 390"/>
          <p:cNvSpPr txBox="1"/>
          <p:nvPr/>
        </p:nvSpPr>
        <p:spPr>
          <a:xfrm>
            <a:off x="2682666" y="2627736"/>
            <a:ext cx="613371" cy="20774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900">
                <a:solidFill>
                  <a:schemeClr val="dk1"/>
                </a:solidFill>
                <a:latin typeface="Questrial"/>
                <a:ea typeface="Questrial"/>
                <a:cs typeface="Questrial"/>
                <a:sym typeface="Questrial"/>
              </a:rPr>
              <a:t>a Node</a:t>
            </a:r>
          </a:p>
        </p:txBody>
      </p:sp>
      <p:sp>
        <p:nvSpPr>
          <p:cNvPr id="391" name="Shape 391"/>
          <p:cNvSpPr txBox="1"/>
          <p:nvPr/>
        </p:nvSpPr>
        <p:spPr>
          <a:xfrm>
            <a:off x="2682666" y="3977886"/>
            <a:ext cx="585380" cy="20774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900">
                <a:solidFill>
                  <a:schemeClr val="dk1"/>
                </a:solidFill>
                <a:latin typeface="Questrial"/>
                <a:ea typeface="Questrial"/>
                <a:cs typeface="Questrial"/>
                <a:sym typeface="Questrial"/>
              </a:rPr>
              <a:t>a Node</a:t>
            </a:r>
          </a:p>
        </p:txBody>
      </p:sp>
      <p:sp>
        <p:nvSpPr>
          <p:cNvPr id="392" name="Shape 392"/>
          <p:cNvSpPr txBox="1"/>
          <p:nvPr/>
        </p:nvSpPr>
        <p:spPr>
          <a:xfrm>
            <a:off x="3121712" y="350534"/>
            <a:ext cx="540060" cy="253915"/>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200">
                <a:solidFill>
                  <a:schemeClr val="dk1"/>
                </a:solidFill>
                <a:latin typeface="Questrial"/>
                <a:ea typeface="Questrial"/>
                <a:cs typeface="Questrial"/>
                <a:sym typeface="Questrial"/>
              </a:rPr>
              <a:t>Split()</a:t>
            </a:r>
          </a:p>
        </p:txBody>
      </p:sp>
      <p:sp>
        <p:nvSpPr>
          <p:cNvPr id="393" name="Shape 393"/>
          <p:cNvSpPr txBox="1"/>
          <p:nvPr/>
        </p:nvSpPr>
        <p:spPr>
          <a:xfrm>
            <a:off x="4150865" y="357504"/>
            <a:ext cx="702077" cy="253915"/>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200">
                <a:solidFill>
                  <a:schemeClr val="dk1"/>
                </a:solidFill>
                <a:latin typeface="Questrial"/>
                <a:ea typeface="Questrial"/>
                <a:cs typeface="Questrial"/>
                <a:sym typeface="Questrial"/>
              </a:rPr>
              <a:t>Map()</a:t>
            </a:r>
          </a:p>
        </p:txBody>
      </p:sp>
      <p:sp>
        <p:nvSpPr>
          <p:cNvPr id="394" name="Shape 394"/>
          <p:cNvSpPr txBox="1"/>
          <p:nvPr/>
        </p:nvSpPr>
        <p:spPr>
          <a:xfrm>
            <a:off x="5473022" y="357504"/>
            <a:ext cx="702077" cy="253915"/>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200">
                <a:solidFill>
                  <a:schemeClr val="dk1"/>
                </a:solidFill>
                <a:latin typeface="Questrial"/>
                <a:ea typeface="Questrial"/>
                <a:cs typeface="Questrial"/>
                <a:sym typeface="Questrial"/>
              </a:rPr>
              <a:t>Shuffle()</a:t>
            </a:r>
          </a:p>
        </p:txBody>
      </p:sp>
      <p:sp>
        <p:nvSpPr>
          <p:cNvPr id="395" name="Shape 395"/>
          <p:cNvSpPr txBox="1"/>
          <p:nvPr/>
        </p:nvSpPr>
        <p:spPr>
          <a:xfrm>
            <a:off x="6973173" y="357504"/>
            <a:ext cx="702077" cy="253915"/>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200">
                <a:solidFill>
                  <a:schemeClr val="dk1"/>
                </a:solidFill>
                <a:latin typeface="Questrial"/>
                <a:ea typeface="Questrial"/>
                <a:cs typeface="Questrial"/>
                <a:sym typeface="Questrial"/>
              </a:rPr>
              <a:t>Reduce()</a:t>
            </a:r>
          </a:p>
        </p:txBody>
      </p:sp>
      <p:sp>
        <p:nvSpPr>
          <p:cNvPr id="396" name="Shape 396"/>
          <p:cNvSpPr/>
          <p:nvPr/>
        </p:nvSpPr>
        <p:spPr>
          <a:xfrm>
            <a:off x="8623326" y="2789753"/>
            <a:ext cx="468834" cy="325481"/>
          </a:xfrm>
          <a:prstGeom prst="rect">
            <a:avLst/>
          </a:prstGeom>
          <a:noFill/>
          <a:ln w="12700"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SzPct val="25000"/>
              <a:buNone/>
            </a:pPr>
            <a:r>
              <a:rPr lang="en" sz="900">
                <a:solidFill>
                  <a:schemeClr val="dk1"/>
                </a:solidFill>
                <a:latin typeface="Questrial"/>
                <a:ea typeface="Questrial"/>
                <a:cs typeface="Questrial"/>
                <a:sym typeface="Questrial"/>
              </a:rPr>
              <a:t>Result</a:t>
            </a:r>
          </a:p>
        </p:txBody>
      </p:sp>
      <p:cxnSp>
        <p:nvCxnSpPr>
          <p:cNvPr id="397" name="Shape 397"/>
          <p:cNvCxnSpPr>
            <a:stCxn id="378" idx="3"/>
            <a:endCxn id="396" idx="1"/>
          </p:cNvCxnSpPr>
          <p:nvPr/>
        </p:nvCxnSpPr>
        <p:spPr>
          <a:xfrm>
            <a:off x="8073122" y="958715"/>
            <a:ext cx="550200" cy="1993800"/>
          </a:xfrm>
          <a:prstGeom prst="straightConnector1">
            <a:avLst/>
          </a:prstGeom>
          <a:noFill/>
          <a:ln w="9525" cap="flat" cmpd="sng">
            <a:solidFill>
              <a:schemeClr val="accent1"/>
            </a:solidFill>
            <a:prstDash val="solid"/>
            <a:round/>
            <a:headEnd type="none" w="med" len="med"/>
            <a:tailEnd type="stealth" w="lg" len="lg"/>
          </a:ln>
        </p:spPr>
      </p:cxnSp>
      <p:cxnSp>
        <p:nvCxnSpPr>
          <p:cNvPr id="398" name="Shape 398"/>
          <p:cNvCxnSpPr>
            <a:stCxn id="380" idx="3"/>
            <a:endCxn id="396" idx="1"/>
          </p:cNvCxnSpPr>
          <p:nvPr/>
        </p:nvCxnSpPr>
        <p:spPr>
          <a:xfrm>
            <a:off x="8073122" y="2146847"/>
            <a:ext cx="550200" cy="805500"/>
          </a:xfrm>
          <a:prstGeom prst="straightConnector1">
            <a:avLst/>
          </a:prstGeom>
          <a:noFill/>
          <a:ln w="9525" cap="flat" cmpd="sng">
            <a:solidFill>
              <a:schemeClr val="accent1"/>
            </a:solidFill>
            <a:prstDash val="solid"/>
            <a:round/>
            <a:headEnd type="none" w="med" len="med"/>
            <a:tailEnd type="stealth" w="lg" len="lg"/>
          </a:ln>
        </p:spPr>
      </p:cxnSp>
      <p:cxnSp>
        <p:nvCxnSpPr>
          <p:cNvPr id="399" name="Shape 399"/>
          <p:cNvCxnSpPr>
            <a:stCxn id="379" idx="3"/>
            <a:endCxn id="396" idx="1"/>
          </p:cNvCxnSpPr>
          <p:nvPr/>
        </p:nvCxnSpPr>
        <p:spPr>
          <a:xfrm>
            <a:off x="8073122" y="2848949"/>
            <a:ext cx="550200" cy="103500"/>
          </a:xfrm>
          <a:prstGeom prst="straightConnector1">
            <a:avLst/>
          </a:prstGeom>
          <a:noFill/>
          <a:ln w="9525" cap="flat" cmpd="sng">
            <a:solidFill>
              <a:schemeClr val="accent1"/>
            </a:solidFill>
            <a:prstDash val="solid"/>
            <a:round/>
            <a:headEnd type="none" w="med" len="med"/>
            <a:tailEnd type="stealth" w="lg" len="lg"/>
          </a:ln>
        </p:spPr>
      </p:cxnSp>
      <p:cxnSp>
        <p:nvCxnSpPr>
          <p:cNvPr id="400" name="Shape 400"/>
          <p:cNvCxnSpPr>
            <a:stCxn id="385" idx="3"/>
            <a:endCxn id="396" idx="1"/>
          </p:cNvCxnSpPr>
          <p:nvPr/>
        </p:nvCxnSpPr>
        <p:spPr>
          <a:xfrm rot="10800000" flipH="1">
            <a:off x="8073122" y="2952467"/>
            <a:ext cx="550200" cy="274500"/>
          </a:xfrm>
          <a:prstGeom prst="straightConnector1">
            <a:avLst/>
          </a:prstGeom>
          <a:noFill/>
          <a:ln w="9525" cap="flat" cmpd="sng">
            <a:solidFill>
              <a:schemeClr val="accent1"/>
            </a:solidFill>
            <a:prstDash val="solid"/>
            <a:round/>
            <a:headEnd type="none" w="med" len="med"/>
            <a:tailEnd type="stealth" w="lg" len="lg"/>
          </a:ln>
        </p:spPr>
      </p:cxnSp>
      <p:cxnSp>
        <p:nvCxnSpPr>
          <p:cNvPr id="401" name="Shape 401"/>
          <p:cNvCxnSpPr>
            <a:stCxn id="381" idx="3"/>
            <a:endCxn id="396" idx="1"/>
          </p:cNvCxnSpPr>
          <p:nvPr/>
        </p:nvCxnSpPr>
        <p:spPr>
          <a:xfrm rot="10800000" flipH="1">
            <a:off x="8073122" y="2952605"/>
            <a:ext cx="550200" cy="1516500"/>
          </a:xfrm>
          <a:prstGeom prst="straightConnector1">
            <a:avLst/>
          </a:prstGeom>
          <a:noFill/>
          <a:ln w="9525" cap="flat" cmpd="sng">
            <a:solidFill>
              <a:schemeClr val="accent1"/>
            </a:solidFill>
            <a:prstDash val="solid"/>
            <a:round/>
            <a:headEnd type="none" w="med" len="med"/>
            <a:tailEnd type="stealth" w="lg" len="lg"/>
          </a:ln>
        </p:spPr>
      </p:cxnSp>
      <p:sp>
        <p:nvSpPr>
          <p:cNvPr id="402" name="Shape 402"/>
          <p:cNvSpPr txBox="1"/>
          <p:nvPr/>
        </p:nvSpPr>
        <p:spPr>
          <a:xfrm>
            <a:off x="3596807" y="419784"/>
            <a:ext cx="540060" cy="20774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900">
                <a:solidFill>
                  <a:schemeClr val="dk1"/>
                </a:solidFill>
                <a:latin typeface="Questrial"/>
                <a:ea typeface="Questrial"/>
                <a:cs typeface="Questrial"/>
                <a:sym typeface="Questrial"/>
              </a:rPr>
              <a:t>(K1, V1)</a:t>
            </a:r>
          </a:p>
        </p:txBody>
      </p:sp>
      <p:sp>
        <p:nvSpPr>
          <p:cNvPr id="403" name="Shape 403"/>
          <p:cNvSpPr txBox="1"/>
          <p:nvPr/>
        </p:nvSpPr>
        <p:spPr>
          <a:xfrm>
            <a:off x="4718918" y="419784"/>
            <a:ext cx="756084" cy="20774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900">
                <a:solidFill>
                  <a:schemeClr val="dk1"/>
                </a:solidFill>
                <a:latin typeface="Questrial"/>
                <a:ea typeface="Questrial"/>
                <a:cs typeface="Questrial"/>
                <a:sym typeface="Questrial"/>
              </a:rPr>
              <a:t>List (K1, V1)</a:t>
            </a:r>
          </a:p>
        </p:txBody>
      </p:sp>
      <p:sp>
        <p:nvSpPr>
          <p:cNvPr id="404" name="Shape 404"/>
          <p:cNvSpPr txBox="1"/>
          <p:nvPr/>
        </p:nvSpPr>
        <p:spPr>
          <a:xfrm>
            <a:off x="6222107" y="419784"/>
            <a:ext cx="810090" cy="20774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900">
                <a:solidFill>
                  <a:schemeClr val="dk1"/>
                </a:solidFill>
                <a:latin typeface="Questrial"/>
                <a:ea typeface="Questrial"/>
                <a:cs typeface="Questrial"/>
                <a:sym typeface="Questrial"/>
              </a:rPr>
              <a:t>(K3, list( V3))</a:t>
            </a:r>
          </a:p>
        </p:txBody>
      </p:sp>
      <p:sp>
        <p:nvSpPr>
          <p:cNvPr id="405" name="Shape 405"/>
          <p:cNvSpPr txBox="1"/>
          <p:nvPr/>
        </p:nvSpPr>
        <p:spPr>
          <a:xfrm>
            <a:off x="7621245" y="419784"/>
            <a:ext cx="810090" cy="20774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900">
                <a:solidFill>
                  <a:schemeClr val="dk1"/>
                </a:solidFill>
                <a:latin typeface="Questrial"/>
                <a:ea typeface="Questrial"/>
                <a:cs typeface="Questrial"/>
                <a:sym typeface="Questrial"/>
              </a:rPr>
              <a:t>(K4, V4)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p:nvPr/>
        </p:nvSpPr>
        <p:spPr>
          <a:xfrm>
            <a:off x="245659" y="241299"/>
            <a:ext cx="6823142" cy="4611729"/>
          </a:xfrm>
          <a:prstGeom prst="rect">
            <a:avLst/>
          </a:prstGeom>
          <a:solidFill>
            <a:schemeClr val="accent1"/>
          </a:solidFill>
          <a:ln>
            <a:noFill/>
          </a:ln>
        </p:spPr>
        <p:txBody>
          <a:bodyPr lIns="68575" tIns="34275" rIns="68575" bIns="34275" anchor="ctr" anchorCtr="0">
            <a:noAutofit/>
          </a:bodyPr>
          <a:lstStyle/>
          <a:p>
            <a:pPr marL="0" marR="0" lvl="0" indent="0" algn="ctr" rtl="0">
              <a:lnSpc>
                <a:spcPct val="100000"/>
              </a:lnSpc>
              <a:spcBef>
                <a:spcPts val="0"/>
              </a:spcBef>
              <a:spcAft>
                <a:spcPts val="0"/>
              </a:spcAft>
              <a:buClr>
                <a:schemeClr val="lt1"/>
              </a:buClr>
              <a:buFont typeface="Questrial"/>
              <a:buNone/>
            </a:pPr>
            <a:endParaRPr sz="1400" b="0" i="0" u="none" strike="noStrike" cap="none">
              <a:solidFill>
                <a:srgbClr val="000000"/>
              </a:solidFill>
              <a:latin typeface="Questrial"/>
              <a:ea typeface="Questrial"/>
              <a:cs typeface="Questrial"/>
              <a:sym typeface="Questrial"/>
            </a:endParaRPr>
          </a:p>
        </p:txBody>
      </p:sp>
      <p:cxnSp>
        <p:nvCxnSpPr>
          <p:cNvPr id="103" name="Shape 103"/>
          <p:cNvCxnSpPr/>
          <p:nvPr/>
        </p:nvCxnSpPr>
        <p:spPr>
          <a:xfrm rot="10800000">
            <a:off x="571500" y="619743"/>
            <a:ext cx="0" cy="685800"/>
          </a:xfrm>
          <a:prstGeom prst="straightConnector1">
            <a:avLst/>
          </a:prstGeom>
          <a:noFill/>
          <a:ln w="19050" cap="flat" cmpd="sng">
            <a:solidFill>
              <a:srgbClr val="D0EEF9"/>
            </a:solidFill>
            <a:prstDash val="solid"/>
            <a:round/>
            <a:headEnd type="none" w="med" len="med"/>
            <a:tailEnd type="none" w="med" len="med"/>
          </a:ln>
        </p:spPr>
      </p:cxnSp>
      <p:sp>
        <p:nvSpPr>
          <p:cNvPr id="104" name="Shape 104"/>
          <p:cNvSpPr/>
          <p:nvPr/>
        </p:nvSpPr>
        <p:spPr>
          <a:xfrm>
            <a:off x="7187510" y="3295904"/>
            <a:ext cx="1715190" cy="1522292"/>
          </a:xfrm>
          <a:prstGeom prst="rect">
            <a:avLst/>
          </a:prstGeom>
          <a:solidFill>
            <a:srgbClr val="C6CDD0"/>
          </a:solidFill>
          <a:ln>
            <a:noFill/>
          </a:ln>
        </p:spPr>
        <p:txBody>
          <a:bodyPr lIns="68575" tIns="34275" rIns="68575" bIns="34275" anchor="ctr" anchorCtr="0">
            <a:noAutofit/>
          </a:bodyPr>
          <a:lstStyle/>
          <a:p>
            <a:pPr marL="0" marR="0" lvl="0" indent="0" algn="ctr" rtl="0">
              <a:lnSpc>
                <a:spcPct val="100000"/>
              </a:lnSpc>
              <a:spcBef>
                <a:spcPts val="0"/>
              </a:spcBef>
              <a:spcAft>
                <a:spcPts val="0"/>
              </a:spcAft>
              <a:buClr>
                <a:schemeClr val="lt1"/>
              </a:buClr>
              <a:buFont typeface="Questrial"/>
              <a:buNone/>
            </a:pPr>
            <a:endParaRPr sz="1400" b="0" i="0" u="none" strike="noStrike" cap="none">
              <a:solidFill>
                <a:srgbClr val="000000"/>
              </a:solidFill>
              <a:latin typeface="Questrial"/>
              <a:ea typeface="Questrial"/>
              <a:cs typeface="Questrial"/>
              <a:sym typeface="Questrial"/>
            </a:endParaRPr>
          </a:p>
        </p:txBody>
      </p:sp>
      <p:sp>
        <p:nvSpPr>
          <p:cNvPr id="105" name="Shape 105"/>
          <p:cNvSpPr/>
          <p:nvPr/>
        </p:nvSpPr>
        <p:spPr>
          <a:xfrm>
            <a:off x="7187510" y="244200"/>
            <a:ext cx="1715190" cy="2931053"/>
          </a:xfrm>
          <a:prstGeom prst="rect">
            <a:avLst/>
          </a:prstGeom>
          <a:solidFill>
            <a:schemeClr val="dk2"/>
          </a:solidFill>
          <a:ln>
            <a:noFill/>
          </a:ln>
        </p:spPr>
        <p:txBody>
          <a:bodyPr lIns="68575" tIns="34275" rIns="68575" bIns="34275" anchor="ctr" anchorCtr="0">
            <a:noAutofit/>
          </a:bodyPr>
          <a:lstStyle/>
          <a:p>
            <a:pPr marL="0" marR="0" lvl="0" indent="0" algn="ctr" rtl="0">
              <a:lnSpc>
                <a:spcPct val="100000"/>
              </a:lnSpc>
              <a:spcBef>
                <a:spcPts val="0"/>
              </a:spcBef>
              <a:spcAft>
                <a:spcPts val="0"/>
              </a:spcAft>
              <a:buClr>
                <a:schemeClr val="lt1"/>
              </a:buClr>
              <a:buFont typeface="Questrial"/>
              <a:buNone/>
            </a:pPr>
            <a:endParaRPr sz="1400" b="0" i="0" u="none" strike="noStrike" cap="none">
              <a:solidFill>
                <a:srgbClr val="000000"/>
              </a:solidFill>
              <a:latin typeface="Questrial"/>
              <a:ea typeface="Questrial"/>
              <a:cs typeface="Questrial"/>
              <a:sym typeface="Questrial"/>
            </a:endParaRPr>
          </a:p>
        </p:txBody>
      </p:sp>
      <p:sp>
        <p:nvSpPr>
          <p:cNvPr id="106" name="Shape 106"/>
          <p:cNvSpPr txBox="1">
            <a:spLocks noGrp="1"/>
          </p:cNvSpPr>
          <p:nvPr>
            <p:ph type="title"/>
          </p:nvPr>
        </p:nvSpPr>
        <p:spPr>
          <a:xfrm>
            <a:off x="768096" y="438912"/>
            <a:ext cx="6051820"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FFFFFF"/>
              </a:buClr>
              <a:buSzPct val="25000"/>
              <a:buFont typeface="Questrial"/>
              <a:buNone/>
            </a:pPr>
            <a:r>
              <a:rPr lang="en" sz="3800" b="0" i="0" u="none" strike="noStrike" cap="none">
                <a:solidFill>
                  <a:srgbClr val="FFFFFF"/>
                </a:solidFill>
                <a:latin typeface="Questrial"/>
                <a:ea typeface="Questrial"/>
                <a:cs typeface="Questrial"/>
                <a:sym typeface="Questrial"/>
              </a:rPr>
              <a:t>BIG DATA</a:t>
            </a:r>
          </a:p>
        </p:txBody>
      </p:sp>
      <p:sp>
        <p:nvSpPr>
          <p:cNvPr id="107" name="Shape 107"/>
          <p:cNvSpPr txBox="1">
            <a:spLocks noGrp="1"/>
          </p:cNvSpPr>
          <p:nvPr>
            <p:ph type="body" idx="1"/>
          </p:nvPr>
        </p:nvSpPr>
        <p:spPr>
          <a:xfrm>
            <a:off x="768096" y="1714500"/>
            <a:ext cx="6055613" cy="2897228"/>
          </a:xfrm>
          <a:prstGeom prst="rect">
            <a:avLst/>
          </a:prstGeom>
          <a:noFill/>
          <a:ln>
            <a:noFill/>
          </a:ln>
        </p:spPr>
        <p:txBody>
          <a:bodyPr lIns="34275" tIns="34275" rIns="34275" bIns="34275" anchor="t" anchorCtr="0">
            <a:noAutofit/>
          </a:bodyPr>
          <a:lstStyle/>
          <a:p>
            <a:pPr marL="63500" marR="0" lvl="0" indent="-69850" algn="l" rtl="0">
              <a:lnSpc>
                <a:spcPct val="90000"/>
              </a:lnSpc>
              <a:spcBef>
                <a:spcPts val="0"/>
              </a:spcBef>
              <a:spcAft>
                <a:spcPts val="0"/>
              </a:spcAft>
              <a:buClr>
                <a:schemeClr val="lt1"/>
              </a:buClr>
              <a:buSzPct val="100000"/>
              <a:buFont typeface="Arial"/>
              <a:buChar char="•"/>
            </a:pPr>
            <a:r>
              <a:rPr lang="en" sz="1700" b="0" i="0" u="none" strike="noStrike" cap="none">
                <a:solidFill>
                  <a:srgbClr val="FFFFFF"/>
                </a:solidFill>
                <a:latin typeface="Questrial"/>
                <a:ea typeface="Questrial"/>
                <a:cs typeface="Questrial"/>
                <a:sym typeface="Questrial"/>
              </a:rPr>
              <a:t> Internet generates data everyday at a petabyte scale.</a:t>
            </a:r>
          </a:p>
          <a:p>
            <a:pPr marL="63500" marR="0" lvl="0" indent="-69850" algn="l" rtl="0">
              <a:lnSpc>
                <a:spcPct val="90000"/>
              </a:lnSpc>
              <a:spcBef>
                <a:spcPts val="1100"/>
              </a:spcBef>
              <a:spcAft>
                <a:spcPts val="0"/>
              </a:spcAft>
              <a:buClr>
                <a:schemeClr val="lt1"/>
              </a:buClr>
              <a:buSzPct val="100000"/>
              <a:buFont typeface="Arial"/>
              <a:buChar char="•"/>
            </a:pPr>
            <a:r>
              <a:rPr lang="en" sz="1700" b="0" i="0" u="none" strike="noStrike" cap="none">
                <a:solidFill>
                  <a:srgbClr val="FFFFFF"/>
                </a:solidFill>
                <a:latin typeface="Questrial"/>
                <a:ea typeface="Questrial"/>
                <a:cs typeface="Questrial"/>
                <a:sym typeface="Questrial"/>
              </a:rPr>
              <a:t> This includes structured data and unstructured data. </a:t>
            </a:r>
          </a:p>
          <a:p>
            <a:pPr marL="63500" marR="0" lvl="0" indent="-69850" algn="l" rtl="0">
              <a:lnSpc>
                <a:spcPct val="90000"/>
              </a:lnSpc>
              <a:spcBef>
                <a:spcPts val="1100"/>
              </a:spcBef>
              <a:spcAft>
                <a:spcPts val="0"/>
              </a:spcAft>
              <a:buClr>
                <a:schemeClr val="lt1"/>
              </a:buClr>
              <a:buSzPct val="100000"/>
              <a:buFont typeface="Arial"/>
              <a:buChar char="•"/>
            </a:pPr>
            <a:r>
              <a:rPr lang="en" sz="1700" b="0" i="0" u="none" strike="noStrike" cap="none">
                <a:solidFill>
                  <a:srgbClr val="FFFFFF"/>
                </a:solidFill>
                <a:latin typeface="Questrial"/>
                <a:ea typeface="Questrial"/>
                <a:cs typeface="Questrial"/>
                <a:sym typeface="Questrial"/>
              </a:rPr>
              <a:t> Big data is a collection of large datasets that cannot be processed using traditional computing techniques. </a:t>
            </a:r>
          </a:p>
          <a:p>
            <a:pPr marL="63500" marR="0" lvl="0" indent="-69850" algn="l" rtl="0">
              <a:lnSpc>
                <a:spcPct val="90000"/>
              </a:lnSpc>
              <a:spcBef>
                <a:spcPts val="1100"/>
              </a:spcBef>
              <a:spcAft>
                <a:spcPts val="0"/>
              </a:spcAft>
              <a:buClr>
                <a:schemeClr val="lt1"/>
              </a:buClr>
              <a:buSzPct val="100000"/>
              <a:buFont typeface="Arial"/>
              <a:buChar char="•"/>
            </a:pPr>
            <a:r>
              <a:rPr lang="en" sz="1700" b="0" i="0" u="none" strike="noStrike" cap="none">
                <a:solidFill>
                  <a:srgbClr val="FFFFFF"/>
                </a:solidFill>
                <a:latin typeface="Questrial"/>
                <a:ea typeface="Questrial"/>
                <a:cs typeface="Questrial"/>
                <a:sym typeface="Questrial"/>
              </a:rPr>
              <a:t> It is not a single technique or a tool. It involves many areas of business and technology.</a:t>
            </a:r>
          </a:p>
          <a:p>
            <a:pPr marL="63500" marR="0" lvl="0" indent="-69850" algn="l" rtl="0">
              <a:lnSpc>
                <a:spcPct val="90000"/>
              </a:lnSpc>
              <a:spcBef>
                <a:spcPts val="1100"/>
              </a:spcBef>
              <a:spcAft>
                <a:spcPts val="0"/>
              </a:spcAft>
              <a:buClr>
                <a:schemeClr val="accent1"/>
              </a:buClr>
              <a:buSzPct val="100000"/>
              <a:buFont typeface="Arial"/>
              <a:buNone/>
            </a:pPr>
            <a:endParaRPr sz="1700" b="0" i="0" u="none" strike="noStrike" cap="none">
              <a:solidFill>
                <a:srgbClr val="FFFFFF"/>
              </a:solidFill>
              <a:latin typeface="Questrial"/>
              <a:ea typeface="Questrial"/>
              <a:cs typeface="Questrial"/>
              <a:sym typeface="Questrial"/>
            </a:endParaRPr>
          </a:p>
          <a:p>
            <a:pPr marL="63500" marR="0" lvl="0" indent="-69850" algn="l" rtl="0">
              <a:lnSpc>
                <a:spcPct val="90000"/>
              </a:lnSpc>
              <a:spcBef>
                <a:spcPts val="1100"/>
              </a:spcBef>
              <a:spcAft>
                <a:spcPts val="0"/>
              </a:spcAft>
              <a:buClr>
                <a:schemeClr val="accent1"/>
              </a:buClr>
              <a:buSzPct val="100000"/>
              <a:buFont typeface="Arial"/>
              <a:buNone/>
            </a:pPr>
            <a:endParaRPr sz="1700" b="0" i="0" u="none" strike="noStrike" cap="none">
              <a:solidFill>
                <a:srgbClr val="FFFFFF"/>
              </a:solidFill>
              <a:latin typeface="Questrial"/>
              <a:ea typeface="Questrial"/>
              <a:cs typeface="Questrial"/>
              <a:sym typeface="Questrial"/>
            </a:endParaRPr>
          </a:p>
          <a:p>
            <a:pPr marL="63500" marR="0" lvl="0" indent="-69850" algn="l" rtl="0">
              <a:lnSpc>
                <a:spcPct val="90000"/>
              </a:lnSpc>
              <a:spcBef>
                <a:spcPts val="1100"/>
              </a:spcBef>
              <a:spcAft>
                <a:spcPts val="0"/>
              </a:spcAft>
              <a:buClr>
                <a:schemeClr val="accent1"/>
              </a:buClr>
              <a:buSzPct val="100000"/>
              <a:buFont typeface="Questrial"/>
              <a:buNone/>
            </a:pPr>
            <a:endParaRPr sz="1700" b="0" i="0" u="none" strike="noStrike" cap="none">
              <a:solidFill>
                <a:srgbClr val="FFFFFF"/>
              </a:solidFill>
              <a:latin typeface="Questrial"/>
              <a:ea typeface="Questrial"/>
              <a:cs typeface="Questrial"/>
              <a:sym typeface="Quest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title"/>
          </p:nvPr>
        </p:nvSpPr>
        <p:spPr>
          <a:xfrm>
            <a:off x="1019571" y="-4"/>
            <a:ext cx="7290000" cy="1124700"/>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2400" b="0" i="0" u="none" strike="noStrike" cap="none">
                <a:solidFill>
                  <a:srgbClr val="0C0C0C"/>
                </a:solidFill>
                <a:latin typeface="Questrial"/>
                <a:ea typeface="Questrial"/>
                <a:cs typeface="Questrial"/>
                <a:sym typeface="Questrial"/>
              </a:rPr>
              <a:t>SHARE NOTHING ARCHITECTURE IN HADOOP MAPREDUCE</a:t>
            </a:r>
          </a:p>
        </p:txBody>
      </p:sp>
      <p:sp>
        <p:nvSpPr>
          <p:cNvPr id="412" name="Shape 412"/>
          <p:cNvSpPr txBox="1">
            <a:spLocks noGrp="1"/>
          </p:cNvSpPr>
          <p:nvPr>
            <p:ph type="body" idx="1"/>
          </p:nvPr>
        </p:nvSpPr>
        <p:spPr>
          <a:xfrm>
            <a:off x="277750" y="967400"/>
            <a:ext cx="8365500" cy="3426000"/>
          </a:xfrm>
          <a:prstGeom prst="rect">
            <a:avLst/>
          </a:prstGeom>
          <a:noFill/>
          <a:ln>
            <a:noFill/>
          </a:ln>
        </p:spPr>
        <p:txBody>
          <a:bodyPr lIns="34275" tIns="34275" rIns="34275" bIns="34275" anchor="t" anchorCtr="0">
            <a:noAutofit/>
          </a:bodyPr>
          <a:lstStyle/>
          <a:p>
            <a:pPr marL="63500" marR="0" lvl="0" indent="-50800" algn="l" rtl="0">
              <a:lnSpc>
                <a:spcPct val="70000"/>
              </a:lnSpc>
              <a:spcBef>
                <a:spcPts val="0"/>
              </a:spcBef>
              <a:spcAft>
                <a:spcPts val="0"/>
              </a:spcAft>
              <a:buClr>
                <a:schemeClr val="accent1"/>
              </a:buClr>
              <a:buSzPct val="100000"/>
              <a:buFont typeface="Arial"/>
              <a:buChar char="•"/>
            </a:pPr>
            <a:r>
              <a:rPr lang="en" sz="1200" b="0" i="0" u="none" strike="noStrike" cap="none">
                <a:solidFill>
                  <a:schemeClr val="dk1"/>
                </a:solidFill>
                <a:latin typeface="Questrial"/>
                <a:ea typeface="Questrial"/>
                <a:cs typeface="Questrial"/>
                <a:sym typeface="Questrial"/>
              </a:rPr>
              <a:t> Each node is independent of other nodes in the system</a:t>
            </a:r>
          </a:p>
          <a:p>
            <a:pPr marL="63500" marR="0" lvl="0" indent="-50800" algn="l" rtl="0">
              <a:lnSpc>
                <a:spcPct val="70000"/>
              </a:lnSpc>
              <a:spcBef>
                <a:spcPts val="1100"/>
              </a:spcBef>
              <a:spcAft>
                <a:spcPts val="0"/>
              </a:spcAft>
              <a:buClr>
                <a:schemeClr val="accent1"/>
              </a:buClr>
              <a:buSzPct val="100000"/>
              <a:buFont typeface="Arial"/>
              <a:buChar char="•"/>
            </a:pPr>
            <a:r>
              <a:rPr lang="en" sz="1200" b="0" i="0" u="none" strike="noStrike" cap="none">
                <a:solidFill>
                  <a:schemeClr val="dk1"/>
                </a:solidFill>
                <a:latin typeface="Questrial"/>
                <a:ea typeface="Questrial"/>
                <a:cs typeface="Questrial"/>
                <a:sym typeface="Questrial"/>
              </a:rPr>
              <a:t> No share resources that can become bottlenecks</a:t>
            </a:r>
          </a:p>
          <a:p>
            <a:pPr marL="63500" marR="0" lvl="0" indent="-50800" algn="l" rtl="0">
              <a:lnSpc>
                <a:spcPct val="70000"/>
              </a:lnSpc>
              <a:spcBef>
                <a:spcPts val="1100"/>
              </a:spcBef>
              <a:spcAft>
                <a:spcPts val="0"/>
              </a:spcAft>
              <a:buClr>
                <a:schemeClr val="accent1"/>
              </a:buClr>
              <a:buSzPct val="100000"/>
              <a:buFont typeface="Arial"/>
              <a:buChar char="•"/>
            </a:pPr>
            <a:r>
              <a:rPr lang="en" sz="1200" b="0" i="0" u="none" strike="noStrike" cap="none">
                <a:solidFill>
                  <a:schemeClr val="dk1"/>
                </a:solidFill>
                <a:latin typeface="Questrial"/>
                <a:ea typeface="Questrial"/>
                <a:cs typeface="Questrial"/>
                <a:sym typeface="Questrial"/>
              </a:rPr>
              <a:t> Lack of shared data: each node is processing distinct subset of data, hence no need to manage access to shared data</a:t>
            </a:r>
          </a:p>
          <a:p>
            <a:pPr marL="254000" marR="0" lvl="0" indent="-254000" algn="l" rtl="0">
              <a:lnSpc>
                <a:spcPct val="80000"/>
              </a:lnSpc>
              <a:spcBef>
                <a:spcPts val="400"/>
              </a:spcBef>
              <a:spcAft>
                <a:spcPts val="0"/>
              </a:spcAft>
              <a:buClr>
                <a:schemeClr val="dk1"/>
              </a:buClr>
              <a:buSzPct val="100000"/>
              <a:buFont typeface="Questrial"/>
              <a:buNone/>
            </a:pPr>
            <a:endParaRPr sz="1200" b="0" i="0" u="none" strike="noStrike" cap="none">
              <a:solidFill>
                <a:schemeClr val="dk1"/>
              </a:solidFill>
              <a:latin typeface="Questrial"/>
              <a:ea typeface="Questrial"/>
              <a:cs typeface="Questrial"/>
              <a:sym typeface="Questrial"/>
            </a:endParaRPr>
          </a:p>
          <a:p>
            <a:pPr marL="254000" marR="0" lvl="0" indent="-254000" algn="l" rtl="0">
              <a:lnSpc>
                <a:spcPct val="80000"/>
              </a:lnSpc>
              <a:spcBef>
                <a:spcPts val="200"/>
              </a:spcBef>
              <a:spcAft>
                <a:spcPts val="0"/>
              </a:spcAft>
              <a:buClr>
                <a:schemeClr val="dk1"/>
              </a:buClr>
              <a:buSzPct val="100000"/>
              <a:buFont typeface="Questrial"/>
              <a:buChar char="•"/>
            </a:pPr>
            <a:r>
              <a:rPr lang="en" sz="1200" b="0" i="0" u="none" strike="noStrike" cap="none">
                <a:solidFill>
                  <a:schemeClr val="dk1"/>
                </a:solidFill>
                <a:latin typeface="Questrial"/>
                <a:ea typeface="Questrial"/>
                <a:cs typeface="Questrial"/>
                <a:sym typeface="Questrial"/>
              </a:rPr>
              <a:t>Advantages:</a:t>
            </a:r>
          </a:p>
          <a:p>
            <a:pPr marL="381000" marR="0" lvl="0" indent="-381000" algn="l" rtl="0">
              <a:lnSpc>
                <a:spcPct val="70000"/>
              </a:lnSpc>
              <a:spcBef>
                <a:spcPts val="900"/>
              </a:spcBef>
              <a:spcAft>
                <a:spcPts val="0"/>
              </a:spcAft>
              <a:buClr>
                <a:schemeClr val="accent1"/>
              </a:buClr>
              <a:buSzPct val="100000"/>
              <a:buFont typeface="Questrial"/>
              <a:buAutoNum type="arabicPeriod"/>
            </a:pPr>
            <a:r>
              <a:rPr lang="en" sz="1200" b="0" i="0" u="none" strike="noStrike" cap="none">
                <a:solidFill>
                  <a:schemeClr val="dk1"/>
                </a:solidFill>
                <a:latin typeface="Questrial"/>
                <a:ea typeface="Questrial"/>
                <a:cs typeface="Questrial"/>
                <a:sym typeface="Questrial"/>
              </a:rPr>
              <a:t>Easily manage workflow (associated with transparent process feature)</a:t>
            </a:r>
          </a:p>
          <a:p>
            <a:pPr marL="381000" marR="0" lvl="0" indent="-381000" algn="l" rtl="0">
              <a:lnSpc>
                <a:spcPct val="70000"/>
              </a:lnSpc>
              <a:spcBef>
                <a:spcPts val="1100"/>
              </a:spcBef>
              <a:spcAft>
                <a:spcPts val="0"/>
              </a:spcAft>
              <a:buClr>
                <a:schemeClr val="accent1"/>
              </a:buClr>
              <a:buSzPct val="100000"/>
              <a:buFont typeface="Questrial"/>
              <a:buAutoNum type="arabicPeriod"/>
            </a:pPr>
            <a:r>
              <a:rPr lang="en" sz="1200" b="0" i="0" u="none" strike="noStrike" cap="none">
                <a:solidFill>
                  <a:schemeClr val="dk1"/>
                </a:solidFill>
                <a:latin typeface="Questrial"/>
                <a:ea typeface="Questrial"/>
                <a:cs typeface="Questrial"/>
                <a:sym typeface="Questrial"/>
              </a:rPr>
              <a:t>Scalable: No shared resources, hence addition of nodes adss resources to the system and does not add further contention. As input data increases, just need to apply more nodes (linear scalability)</a:t>
            </a:r>
          </a:p>
          <a:p>
            <a:pPr marL="381000" marR="0" lvl="0" indent="-381000" algn="l" rtl="0">
              <a:lnSpc>
                <a:spcPct val="70000"/>
              </a:lnSpc>
              <a:spcBef>
                <a:spcPts val="1100"/>
              </a:spcBef>
              <a:spcAft>
                <a:spcPts val="0"/>
              </a:spcAft>
              <a:buClr>
                <a:schemeClr val="accent1"/>
              </a:buClr>
              <a:buSzPct val="100000"/>
              <a:buFont typeface="Questrial"/>
              <a:buAutoNum type="arabicPeriod"/>
            </a:pPr>
            <a:r>
              <a:rPr lang="en" sz="1200" b="0" i="0" u="none" strike="noStrike" cap="none">
                <a:solidFill>
                  <a:schemeClr val="dk1"/>
                </a:solidFill>
                <a:latin typeface="Questrial"/>
                <a:ea typeface="Questrial"/>
                <a:cs typeface="Questrial"/>
                <a:sym typeface="Questrial"/>
              </a:rPr>
              <a:t>Fault tolerant:  </a:t>
            </a:r>
          </a:p>
          <a:p>
            <a:pPr marL="723900" marR="0" lvl="1" indent="-381000" algn="l" rtl="0">
              <a:lnSpc>
                <a:spcPct val="70000"/>
              </a:lnSpc>
              <a:spcBef>
                <a:spcPts val="300"/>
              </a:spcBef>
              <a:spcAft>
                <a:spcPts val="0"/>
              </a:spcAft>
              <a:buClr>
                <a:schemeClr val="accent1"/>
              </a:buClr>
              <a:buSzPct val="100000"/>
              <a:buFont typeface="Questrial"/>
              <a:buAutoNum type="alphaLcPeriod"/>
            </a:pPr>
            <a:r>
              <a:rPr lang="en" sz="1200" b="0" i="0" u="none" strike="noStrike" cap="none">
                <a:solidFill>
                  <a:schemeClr val="dk1"/>
                </a:solidFill>
                <a:latin typeface="Questrial"/>
                <a:ea typeface="Questrial"/>
                <a:cs typeface="Questrial"/>
                <a:sym typeface="Questrial"/>
              </a:rPr>
              <a:t>each node/server is independent, hence no single points of failure</a:t>
            </a:r>
          </a:p>
          <a:p>
            <a:pPr marL="723900" marR="0" lvl="1" indent="-381000" algn="l" rtl="0">
              <a:lnSpc>
                <a:spcPct val="70000"/>
              </a:lnSpc>
              <a:spcBef>
                <a:spcPts val="500"/>
              </a:spcBef>
              <a:spcAft>
                <a:spcPts val="0"/>
              </a:spcAft>
              <a:buClr>
                <a:schemeClr val="accent1"/>
              </a:buClr>
              <a:buSzPct val="100000"/>
              <a:buFont typeface="Questrial"/>
              <a:buAutoNum type="alphaLcPeriod"/>
            </a:pPr>
            <a:r>
              <a:rPr lang="en" sz="1200" b="0" i="0" u="none" strike="noStrike" cap="none">
                <a:solidFill>
                  <a:schemeClr val="dk1"/>
                </a:solidFill>
                <a:latin typeface="Questrial"/>
                <a:ea typeface="Questrial"/>
                <a:cs typeface="Questrial"/>
                <a:sym typeface="Questrial"/>
              </a:rPr>
              <a:t>Failed process in one node can be restarted on other node.</a:t>
            </a:r>
          </a:p>
          <a:p>
            <a:pPr marL="723900" marR="0" lvl="1" indent="-381000" algn="l" rtl="0">
              <a:lnSpc>
                <a:spcPct val="70000"/>
              </a:lnSpc>
              <a:spcBef>
                <a:spcPts val="500"/>
              </a:spcBef>
              <a:spcAft>
                <a:spcPts val="0"/>
              </a:spcAft>
              <a:buClr>
                <a:schemeClr val="accent1"/>
              </a:buClr>
              <a:buSzPct val="100000"/>
              <a:buFont typeface="Questrial"/>
              <a:buAutoNum type="alphaLcPeriod"/>
            </a:pPr>
            <a:r>
              <a:rPr lang="en" sz="1200" b="0" i="0" u="none" strike="noStrike" cap="none">
                <a:solidFill>
                  <a:schemeClr val="dk1"/>
                </a:solidFill>
                <a:latin typeface="Questrial"/>
                <a:ea typeface="Questrial"/>
                <a:cs typeface="Questrial"/>
                <a:sym typeface="Questrial"/>
              </a:rPr>
              <a:t>The system can support multiple failures, depending number of data replication. (by default it is set to 3 replication) </a:t>
            </a:r>
          </a:p>
          <a:p>
            <a:pPr marL="723900" marR="0" lvl="1" indent="-381000" algn="l" rtl="0">
              <a:lnSpc>
                <a:spcPct val="70000"/>
              </a:lnSpc>
              <a:spcBef>
                <a:spcPts val="500"/>
              </a:spcBef>
              <a:spcAft>
                <a:spcPts val="0"/>
              </a:spcAft>
              <a:buClr>
                <a:schemeClr val="accent1"/>
              </a:buClr>
              <a:buSzPct val="100000"/>
              <a:buFont typeface="Questrial"/>
              <a:buAutoNum type="alphaLcPeriod"/>
            </a:pPr>
            <a:r>
              <a:rPr lang="en" sz="1200" b="0" i="0" u="none" strike="noStrike" cap="none">
                <a:solidFill>
                  <a:schemeClr val="dk1"/>
                </a:solidFill>
                <a:latin typeface="Questrial"/>
                <a:ea typeface="Questrial"/>
                <a:cs typeface="Questrial"/>
                <a:sym typeface="Questrial"/>
              </a:rPr>
              <a:t>Hence hardware failure will only slow down process, but not entirely crash the whole job</a:t>
            </a:r>
          </a:p>
          <a:p>
            <a:pPr marL="723900" marR="0" lvl="1" indent="-381000" algn="l" rtl="0">
              <a:lnSpc>
                <a:spcPct val="70000"/>
              </a:lnSpc>
              <a:spcBef>
                <a:spcPts val="500"/>
              </a:spcBef>
              <a:spcAft>
                <a:spcPts val="0"/>
              </a:spcAft>
              <a:buClr>
                <a:schemeClr val="accent1"/>
              </a:buClr>
              <a:buSzPct val="100000"/>
              <a:buFont typeface="Questrial"/>
              <a:buAutoNum type="alphaLcPeriod"/>
            </a:pPr>
            <a:r>
              <a:rPr lang="en" sz="1200" b="0" i="0" u="none" strike="noStrike" cap="none">
                <a:solidFill>
                  <a:schemeClr val="dk1"/>
                </a:solidFill>
                <a:latin typeface="Questrial"/>
                <a:ea typeface="Questrial"/>
                <a:cs typeface="Questrial"/>
                <a:sym typeface="Questrial"/>
              </a:rPr>
              <a:t>Inputs are immutable. Hence result can be recalculated</a:t>
            </a:r>
          </a:p>
          <a:p>
            <a:pPr marL="63500" marR="0" lvl="0" indent="-63500" algn="l" rtl="0">
              <a:lnSpc>
                <a:spcPct val="70000"/>
              </a:lnSpc>
              <a:spcBef>
                <a:spcPts val="1100"/>
              </a:spcBef>
              <a:spcAft>
                <a:spcPts val="0"/>
              </a:spcAft>
              <a:buClr>
                <a:schemeClr val="accent1"/>
              </a:buClr>
              <a:buSzPct val="83333"/>
              <a:buFont typeface="Questrial"/>
              <a:buNone/>
            </a:pPr>
            <a:endParaRPr sz="1200" b="0" i="0" u="none" strike="noStrike" cap="none">
              <a:solidFill>
                <a:schemeClr val="dk1"/>
              </a:solidFill>
              <a:latin typeface="Questrial"/>
              <a:ea typeface="Questrial"/>
              <a:cs typeface="Questrial"/>
              <a:sym typeface="Quest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xfrm>
            <a:off x="757821" y="44570"/>
            <a:ext cx="7290000" cy="1124700"/>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000" b="0" i="0" u="none" strike="noStrike" cap="none">
                <a:solidFill>
                  <a:srgbClr val="0C0C0C"/>
                </a:solidFill>
                <a:latin typeface="Questrial"/>
                <a:ea typeface="Questrial"/>
                <a:cs typeface="Questrial"/>
                <a:sym typeface="Questrial"/>
              </a:rPr>
              <a:t>ISSUES WITH MAPREDUCE IN VERSION 1</a:t>
            </a:r>
          </a:p>
        </p:txBody>
      </p:sp>
      <p:sp>
        <p:nvSpPr>
          <p:cNvPr id="419" name="Shape 419"/>
          <p:cNvSpPr txBox="1">
            <a:spLocks noGrp="1"/>
          </p:cNvSpPr>
          <p:nvPr>
            <p:ph type="body" idx="1"/>
          </p:nvPr>
        </p:nvSpPr>
        <p:spPr>
          <a:xfrm>
            <a:off x="757824" y="1015068"/>
            <a:ext cx="7833900" cy="3426000"/>
          </a:xfrm>
          <a:prstGeom prst="rect">
            <a:avLst/>
          </a:prstGeom>
          <a:noFill/>
          <a:ln>
            <a:noFill/>
          </a:ln>
        </p:spPr>
        <p:txBody>
          <a:bodyPr lIns="34275" tIns="34275" rIns="34275" bIns="34275" anchor="t" anchorCtr="0">
            <a:noAutofit/>
          </a:bodyPr>
          <a:lstStyle/>
          <a:p>
            <a:pPr marL="177800" marR="0" lvl="0" indent="-177800" algn="l" rtl="0">
              <a:lnSpc>
                <a:spcPct val="90000"/>
              </a:lnSpc>
              <a:spcBef>
                <a:spcPts val="0"/>
              </a:spcBef>
              <a:spcAft>
                <a:spcPts val="0"/>
              </a:spcAft>
              <a:buClr>
                <a:schemeClr val="accent1"/>
              </a:buClr>
              <a:buSzPct val="100000"/>
              <a:buFont typeface="Arial"/>
              <a:buChar char="•"/>
            </a:pPr>
            <a:r>
              <a:rPr lang="en" sz="2000" b="0" i="0" u="none" strike="noStrike" cap="none">
                <a:solidFill>
                  <a:schemeClr val="dk1"/>
                </a:solidFill>
                <a:latin typeface="Questrial"/>
                <a:ea typeface="Questrial"/>
                <a:cs typeface="Questrial"/>
                <a:sym typeface="Questrial"/>
              </a:rPr>
              <a:t>Scalability: </a:t>
            </a:r>
            <a:br>
              <a:rPr lang="en" sz="2000" b="0" i="0" u="none" strike="noStrike" cap="none">
                <a:solidFill>
                  <a:schemeClr val="dk1"/>
                </a:solidFill>
                <a:latin typeface="Questrial"/>
                <a:ea typeface="Questrial"/>
                <a:cs typeface="Questrial"/>
                <a:sym typeface="Questrial"/>
              </a:rPr>
            </a:br>
            <a:r>
              <a:rPr lang="en" sz="2000" b="0" i="0" u="none" strike="noStrike" cap="none">
                <a:solidFill>
                  <a:schemeClr val="dk1"/>
                </a:solidFill>
                <a:latin typeface="Questrial"/>
                <a:ea typeface="Questrial"/>
                <a:cs typeface="Questrial"/>
                <a:sym typeface="Questrial"/>
              </a:rPr>
              <a:t>	- Max cluster size is fixed (4000 nodes)</a:t>
            </a:r>
            <a:br>
              <a:rPr lang="en" sz="2000" b="0" i="0" u="none" strike="noStrike" cap="none">
                <a:solidFill>
                  <a:schemeClr val="dk1"/>
                </a:solidFill>
                <a:latin typeface="Questrial"/>
                <a:ea typeface="Questrial"/>
                <a:cs typeface="Questrial"/>
                <a:sym typeface="Questrial"/>
              </a:rPr>
            </a:br>
            <a:r>
              <a:rPr lang="en" sz="2000" b="0" i="0" u="none" strike="noStrike" cap="none">
                <a:solidFill>
                  <a:schemeClr val="dk1"/>
                </a:solidFill>
                <a:latin typeface="Questrial"/>
                <a:ea typeface="Questrial"/>
                <a:cs typeface="Questrial"/>
                <a:sym typeface="Questrial"/>
              </a:rPr>
              <a:t>	- Max concurrent tasks is fixed (40,000 processes)</a:t>
            </a:r>
            <a:br>
              <a:rPr lang="en" sz="2000" b="0" i="0" u="none" strike="noStrike" cap="none">
                <a:solidFill>
                  <a:schemeClr val="dk1"/>
                </a:solidFill>
                <a:latin typeface="Questrial"/>
                <a:ea typeface="Questrial"/>
                <a:cs typeface="Questrial"/>
                <a:sym typeface="Questrial"/>
              </a:rPr>
            </a:br>
            <a:r>
              <a:rPr lang="en" sz="2000" b="0" i="0" u="none" strike="noStrike" cap="none">
                <a:solidFill>
                  <a:schemeClr val="dk1"/>
                </a:solidFill>
                <a:latin typeface="Questrial"/>
                <a:ea typeface="Questrial"/>
                <a:cs typeface="Questrial"/>
                <a:sym typeface="Questrial"/>
              </a:rPr>
              <a:t>	- Coarse synchronization in Job Tracker limited scalability</a:t>
            </a:r>
          </a:p>
          <a:p>
            <a:pPr marL="177800" marR="0" lvl="0" indent="-177800" algn="l" rtl="0">
              <a:lnSpc>
                <a:spcPct val="90000"/>
              </a:lnSpc>
              <a:spcBef>
                <a:spcPts val="1100"/>
              </a:spcBef>
              <a:spcAft>
                <a:spcPts val="0"/>
              </a:spcAft>
              <a:buClr>
                <a:schemeClr val="accent1"/>
              </a:buClr>
              <a:buSzPct val="100000"/>
              <a:buFont typeface="Arial"/>
              <a:buChar char="•"/>
            </a:pPr>
            <a:r>
              <a:rPr lang="en" sz="2000" b="0" i="0" u="none" strike="noStrike" cap="none">
                <a:solidFill>
                  <a:schemeClr val="dk1"/>
                </a:solidFill>
                <a:latin typeface="Questrial"/>
                <a:ea typeface="Questrial"/>
                <a:cs typeface="Questrial"/>
                <a:sym typeface="Questrial"/>
              </a:rPr>
              <a:t>Availability: If job tracker fails, all queued and running jobs are killed</a:t>
            </a:r>
          </a:p>
          <a:p>
            <a:pPr marL="177800" marR="0" lvl="0" indent="-177800" algn="l" rtl="0">
              <a:lnSpc>
                <a:spcPct val="90000"/>
              </a:lnSpc>
              <a:spcBef>
                <a:spcPts val="1100"/>
              </a:spcBef>
              <a:spcAft>
                <a:spcPts val="0"/>
              </a:spcAft>
              <a:buClr>
                <a:schemeClr val="accent1"/>
              </a:buClr>
              <a:buSzPct val="100000"/>
              <a:buFont typeface="Arial"/>
              <a:buChar char="•"/>
            </a:pPr>
            <a:r>
              <a:rPr lang="en" sz="2000" b="0" i="0" u="none" strike="noStrike" cap="none">
                <a:solidFill>
                  <a:schemeClr val="dk1"/>
                </a:solidFill>
                <a:latin typeface="Questrial"/>
                <a:ea typeface="Questrial"/>
                <a:cs typeface="Questrial"/>
                <a:sym typeface="Questrial"/>
              </a:rPr>
              <a:t>Resource Utilization: Fixed/Static allocation of resources for map and reduce process results in low resource utilization</a:t>
            </a:r>
          </a:p>
          <a:p>
            <a:pPr marL="177800" marR="0" lvl="0" indent="-177800" algn="l" rtl="0">
              <a:lnSpc>
                <a:spcPct val="90000"/>
              </a:lnSpc>
              <a:spcBef>
                <a:spcPts val="1100"/>
              </a:spcBef>
              <a:spcAft>
                <a:spcPts val="0"/>
              </a:spcAft>
              <a:buClr>
                <a:schemeClr val="accent1"/>
              </a:buClr>
              <a:buSzPct val="100000"/>
              <a:buFont typeface="Arial"/>
              <a:buChar char="•"/>
            </a:pPr>
            <a:r>
              <a:rPr lang="en" sz="2000" b="0" i="0" u="none" strike="noStrike" cap="none">
                <a:solidFill>
                  <a:schemeClr val="dk1"/>
                </a:solidFill>
                <a:latin typeface="Questrial"/>
                <a:ea typeface="Questrial"/>
                <a:cs typeface="Questrial"/>
                <a:sym typeface="Questrial"/>
              </a:rPr>
              <a:t>Ability to support for Alternate Programming paradigms and Services: </a:t>
            </a:r>
            <a:br>
              <a:rPr lang="en" sz="2000" b="0" i="0" u="none" strike="noStrike" cap="none">
                <a:solidFill>
                  <a:schemeClr val="dk1"/>
                </a:solidFill>
                <a:latin typeface="Questrial"/>
                <a:ea typeface="Questrial"/>
                <a:cs typeface="Questrial"/>
                <a:sym typeface="Questrial"/>
              </a:rPr>
            </a:br>
            <a:r>
              <a:rPr lang="en" sz="2000" b="0" i="0" u="none" strike="noStrike" cap="none">
                <a:solidFill>
                  <a:schemeClr val="dk1"/>
                </a:solidFill>
                <a:latin typeface="Questrial"/>
                <a:ea typeface="Questrial"/>
                <a:cs typeface="Questrial"/>
                <a:sym typeface="Questrial"/>
              </a:rPr>
              <a:t>- Non-MapReduce Applications are needed</a:t>
            </a:r>
            <a:r>
              <a:rPr lang="en" sz="1500" b="0" i="0" u="none" strike="noStrike" cap="none">
                <a:solidFill>
                  <a:schemeClr val="dk1"/>
                </a:solidFill>
                <a:latin typeface="Questrial"/>
                <a:ea typeface="Questrial"/>
                <a:cs typeface="Questrial"/>
                <a:sym typeface="Questrial"/>
              </a:rPr>
              <a:t> </a:t>
            </a:r>
          </a:p>
          <a:p>
            <a:pPr marL="177800" marR="0" lvl="0" indent="-171450" algn="l" rtl="0">
              <a:lnSpc>
                <a:spcPct val="90000"/>
              </a:lnSpc>
              <a:spcBef>
                <a:spcPts val="1100"/>
              </a:spcBef>
              <a:spcAft>
                <a:spcPts val="0"/>
              </a:spcAft>
              <a:buClr>
                <a:schemeClr val="accent1"/>
              </a:buClr>
              <a:buSzPct val="100000"/>
              <a:buFont typeface="Arial"/>
              <a:buNone/>
            </a:pPr>
            <a:endParaRPr sz="1500" b="0" i="0" u="none" strike="noStrike" cap="none">
              <a:solidFill>
                <a:schemeClr val="dk1"/>
              </a:solidFill>
              <a:latin typeface="Questrial"/>
              <a:ea typeface="Questrial"/>
              <a:cs typeface="Questrial"/>
              <a:sym typeface="Questrial"/>
            </a:endParaRPr>
          </a:p>
          <a:p>
            <a:pPr marL="0" marR="0" lvl="0" indent="0" algn="l" rtl="0">
              <a:lnSpc>
                <a:spcPct val="90000"/>
              </a:lnSpc>
              <a:spcBef>
                <a:spcPts val="1100"/>
              </a:spcBef>
              <a:spcAft>
                <a:spcPts val="0"/>
              </a:spcAft>
              <a:buClr>
                <a:schemeClr val="accent1"/>
              </a:buClr>
              <a:buSzPct val="25000"/>
              <a:buFont typeface="Questrial"/>
              <a:buNone/>
            </a:pPr>
            <a:endParaRPr sz="1500" b="0" i="0" u="none" strike="noStrike" cap="none">
              <a:solidFill>
                <a:schemeClr val="dk1"/>
              </a:solidFill>
              <a:latin typeface="Questrial"/>
              <a:ea typeface="Questrial"/>
              <a:cs typeface="Questrial"/>
              <a:sym typeface="Questrial"/>
            </a:endParaRPr>
          </a:p>
          <a:p>
            <a:pPr marL="63500" marR="0" lvl="0" indent="-57150" algn="l" rtl="0">
              <a:lnSpc>
                <a:spcPct val="90000"/>
              </a:lnSpc>
              <a:spcBef>
                <a:spcPts val="1100"/>
              </a:spcBef>
              <a:spcAft>
                <a:spcPts val="0"/>
              </a:spcAft>
              <a:buClr>
                <a:schemeClr val="accent1"/>
              </a:buClr>
              <a:buSzPct val="100000"/>
              <a:buFont typeface="Arial"/>
              <a:buNone/>
            </a:pPr>
            <a:endParaRPr sz="1500" b="0" i="0" u="none" strike="noStrike" cap="none">
              <a:solidFill>
                <a:schemeClr val="dk1"/>
              </a:solidFill>
              <a:latin typeface="Questrial"/>
              <a:ea typeface="Questrial"/>
              <a:cs typeface="Questrial"/>
              <a:sym typeface="Questrial"/>
            </a:endParaRPr>
          </a:p>
          <a:p>
            <a:pPr marL="0" marR="0" lvl="0" indent="0" algn="l" rtl="0">
              <a:lnSpc>
                <a:spcPct val="90000"/>
              </a:lnSpc>
              <a:spcBef>
                <a:spcPts val="1100"/>
              </a:spcBef>
              <a:spcAft>
                <a:spcPts val="0"/>
              </a:spcAft>
              <a:buClr>
                <a:schemeClr val="accent1"/>
              </a:buClr>
              <a:buSzPct val="25000"/>
              <a:buFont typeface="Questrial"/>
              <a:buNone/>
            </a:pPr>
            <a:endParaRPr sz="1500" b="0" i="0" u="none" strike="noStrike" cap="none">
              <a:solidFill>
                <a:schemeClr val="dk1"/>
              </a:solidFill>
              <a:latin typeface="Questrial"/>
              <a:ea typeface="Questrial"/>
              <a:cs typeface="Questrial"/>
              <a:sym typeface="Questrial"/>
            </a:endParaRPr>
          </a:p>
          <a:p>
            <a:pPr marL="63500" marR="0" lvl="0" indent="-57150" algn="l" rtl="0">
              <a:lnSpc>
                <a:spcPct val="90000"/>
              </a:lnSpc>
              <a:spcBef>
                <a:spcPts val="1100"/>
              </a:spcBef>
              <a:spcAft>
                <a:spcPts val="0"/>
              </a:spcAft>
              <a:buClr>
                <a:schemeClr val="accent1"/>
              </a:buClr>
              <a:buSzPct val="100000"/>
              <a:buFont typeface="Questrial"/>
              <a:buNone/>
            </a:pPr>
            <a:endParaRPr sz="1500" b="0" i="0" u="none" strike="noStrike" cap="none">
              <a:solidFill>
                <a:schemeClr val="dk1"/>
              </a:solidFill>
              <a:latin typeface="Questrial"/>
              <a:ea typeface="Questrial"/>
              <a:cs typeface="Questrial"/>
              <a:sym typeface="Questrial"/>
            </a:endParaRPr>
          </a:p>
          <a:p>
            <a:pPr marL="63500" marR="0" lvl="0" indent="-57150" algn="l" rtl="0">
              <a:lnSpc>
                <a:spcPct val="90000"/>
              </a:lnSpc>
              <a:spcBef>
                <a:spcPts val="1100"/>
              </a:spcBef>
              <a:spcAft>
                <a:spcPts val="0"/>
              </a:spcAft>
              <a:buClr>
                <a:schemeClr val="accent1"/>
              </a:buClr>
              <a:buSzPct val="100000"/>
              <a:buFont typeface="Questrial"/>
              <a:buNone/>
            </a:pPr>
            <a:endParaRPr sz="1500" b="0" i="0" u="none" strike="noStrike" cap="none">
              <a:solidFill>
                <a:schemeClr val="dk1"/>
              </a:solidFill>
              <a:latin typeface="Questrial"/>
              <a:ea typeface="Questrial"/>
              <a:cs typeface="Questrial"/>
              <a:sym typeface="Quest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txBox="1">
            <a:spLocks noGrp="1"/>
          </p:cNvSpPr>
          <p:nvPr>
            <p:ph type="title"/>
          </p:nvPr>
        </p:nvSpPr>
        <p:spPr>
          <a:xfrm>
            <a:off x="768096" y="438912"/>
            <a:ext cx="729005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PRINCIPLE OF APACHE HADOOP SYSTEM</a:t>
            </a:r>
          </a:p>
        </p:txBody>
      </p:sp>
      <p:sp>
        <p:nvSpPr>
          <p:cNvPr id="426" name="Shape 426"/>
          <p:cNvSpPr txBox="1">
            <a:spLocks noGrp="1"/>
          </p:cNvSpPr>
          <p:nvPr>
            <p:ph type="body" idx="1"/>
          </p:nvPr>
        </p:nvSpPr>
        <p:spPr>
          <a:xfrm>
            <a:off x="768094" y="1714500"/>
            <a:ext cx="7503068" cy="3017520"/>
          </a:xfrm>
          <a:prstGeom prst="rect">
            <a:avLst/>
          </a:prstGeom>
          <a:noFill/>
          <a:ln>
            <a:noFill/>
          </a:ln>
        </p:spPr>
        <p:txBody>
          <a:bodyPr lIns="34275" tIns="34275" rIns="34275" bIns="34275" anchor="t" anchorCtr="0">
            <a:noAutofit/>
          </a:bodyPr>
          <a:lstStyle/>
          <a:p>
            <a:pPr marL="63500" marR="0" lvl="0" indent="-69850" algn="l" rtl="0">
              <a:lnSpc>
                <a:spcPct val="90000"/>
              </a:lnSpc>
              <a:spcBef>
                <a:spcPts val="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Moving computation is cheaper than moving data.</a:t>
            </a:r>
          </a:p>
          <a:p>
            <a:pPr marL="63500" marR="0" lvl="0" indent="-69850" algn="l" rtl="0">
              <a:lnSpc>
                <a:spcPct val="90000"/>
              </a:lnSpc>
              <a:spcBef>
                <a:spcPts val="110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Effectively process large volumes of information by connecting many commodity computers together to work in parallel making it cheaper to operate.</a:t>
            </a:r>
          </a:p>
          <a:p>
            <a:pPr marL="63500" marR="0" lvl="0" indent="-69850" algn="l" rtl="0">
              <a:lnSpc>
                <a:spcPct val="90000"/>
              </a:lnSpc>
              <a:spcBef>
                <a:spcPts val="110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Designed with fundamental assumption that hardware failure is ‘common’, and it is the job of the system to handle hardware failure automatically by the platform.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768096" y="438912"/>
            <a:ext cx="729005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HADOOP 2.0- YARN</a:t>
            </a:r>
          </a:p>
        </p:txBody>
      </p:sp>
      <p:sp>
        <p:nvSpPr>
          <p:cNvPr id="433" name="Shape 433"/>
          <p:cNvSpPr txBox="1">
            <a:spLocks noGrp="1"/>
          </p:cNvSpPr>
          <p:nvPr>
            <p:ph type="body" idx="1"/>
          </p:nvPr>
        </p:nvSpPr>
        <p:spPr>
          <a:xfrm>
            <a:off x="768096" y="1714500"/>
            <a:ext cx="7290054" cy="3017520"/>
          </a:xfrm>
          <a:prstGeom prst="rect">
            <a:avLst/>
          </a:prstGeom>
          <a:noFill/>
          <a:ln>
            <a:noFill/>
          </a:ln>
        </p:spPr>
        <p:txBody>
          <a:bodyPr lIns="34275" tIns="34275" rIns="34275" bIns="34275" anchor="t" anchorCtr="0">
            <a:noAutofit/>
          </a:bodyPr>
          <a:lstStyle/>
          <a:p>
            <a:pPr marL="63500" marR="0" lvl="0" indent="-69850" algn="l" rtl="0">
              <a:lnSpc>
                <a:spcPct val="90000"/>
              </a:lnSpc>
              <a:spcBef>
                <a:spcPts val="0"/>
              </a:spcBef>
              <a:spcAft>
                <a:spcPts val="0"/>
              </a:spcAft>
              <a:buClr>
                <a:schemeClr val="accent1"/>
              </a:buClr>
              <a:buSzPct val="100000"/>
              <a:buFont typeface="Questrial"/>
              <a:buChar char=" "/>
            </a:pPr>
            <a:r>
              <a:rPr lang="en" sz="1700" b="1" i="0" u="none" strike="noStrike" cap="none">
                <a:solidFill>
                  <a:schemeClr val="dk1"/>
                </a:solidFill>
                <a:latin typeface="Times New Roman"/>
                <a:ea typeface="Times New Roman"/>
                <a:cs typeface="Times New Roman"/>
                <a:sym typeface="Times New Roman"/>
              </a:rPr>
              <a:t>- YARN framework and Next Generation MapReduce (MRv2): </a:t>
            </a:r>
            <a:r>
              <a:rPr lang="en" sz="1700" b="0" i="0" u="none" strike="noStrike" cap="none">
                <a:solidFill>
                  <a:schemeClr val="dk1"/>
                </a:solidFill>
                <a:latin typeface="Times New Roman"/>
                <a:ea typeface="Times New Roman"/>
                <a:cs typeface="Times New Roman"/>
                <a:sym typeface="Times New Roman"/>
              </a:rPr>
              <a:t>YARN provides better resource management in Hadoop, resulting in improved cluster efficiency and application performance. It’s a pure scheduler.</a:t>
            </a:r>
          </a:p>
          <a:p>
            <a:pPr marL="63500" marR="0" lvl="0" indent="-69850" algn="l" rtl="0">
              <a:lnSpc>
                <a:spcPct val="90000"/>
              </a:lnSpc>
              <a:spcBef>
                <a:spcPts val="1100"/>
              </a:spcBef>
              <a:spcAft>
                <a:spcPts val="0"/>
              </a:spcAft>
              <a:buClr>
                <a:schemeClr val="accent1"/>
              </a:buClr>
              <a:buSzPct val="100000"/>
              <a:buFont typeface="Questrial"/>
              <a:buChar char=" "/>
            </a:pPr>
            <a:r>
              <a:rPr lang="en" sz="1700" b="1" i="0" u="none" strike="noStrike" cap="none">
                <a:solidFill>
                  <a:schemeClr val="dk1"/>
                </a:solidFill>
                <a:latin typeface="Times New Roman"/>
                <a:ea typeface="Times New Roman"/>
                <a:cs typeface="Times New Roman"/>
                <a:sym typeface="Times New Roman"/>
              </a:rPr>
              <a:t>- MapReduce Becomes User library or one of the application that runs inside YARN for cluster services.</a:t>
            </a:r>
          </a:p>
          <a:p>
            <a:pPr marL="63500" marR="0" lvl="0" indent="-69850" algn="l" rtl="0">
              <a:lnSpc>
                <a:spcPct val="90000"/>
              </a:lnSpc>
              <a:spcBef>
                <a:spcPts val="1100"/>
              </a:spcBef>
              <a:spcAft>
                <a:spcPts val="0"/>
              </a:spcAft>
              <a:buClr>
                <a:schemeClr val="accent1"/>
              </a:buClr>
              <a:buSzPct val="100000"/>
              <a:buFont typeface="Questrial"/>
              <a:buNone/>
            </a:pPr>
            <a:endParaRPr sz="17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Shape 439"/>
          <p:cNvSpPr txBox="1">
            <a:spLocks noGrp="1"/>
          </p:cNvSpPr>
          <p:nvPr>
            <p:ph type="title"/>
          </p:nvPr>
        </p:nvSpPr>
        <p:spPr>
          <a:xfrm>
            <a:off x="768096" y="243462"/>
            <a:ext cx="7290000" cy="1124700"/>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HADOOP 2 ARCHITECTURE</a:t>
            </a:r>
          </a:p>
        </p:txBody>
      </p:sp>
      <p:pic>
        <p:nvPicPr>
          <p:cNvPr id="440" name="Shape 440"/>
          <p:cNvPicPr preferRelativeResize="0">
            <a:picLocks noGrp="1"/>
          </p:cNvPicPr>
          <p:nvPr>
            <p:ph type="body" idx="1"/>
          </p:nvPr>
        </p:nvPicPr>
        <p:blipFill rotWithShape="1">
          <a:blip r:embed="rId3">
            <a:alphaModFix/>
          </a:blip>
          <a:srcRect/>
          <a:stretch/>
        </p:blipFill>
        <p:spPr>
          <a:xfrm>
            <a:off x="500099" y="1290650"/>
            <a:ext cx="8143800" cy="3674700"/>
          </a:xfrm>
          <a:prstGeom prst="rect">
            <a:avLst/>
          </a:prstGeom>
          <a:noFill/>
          <a:ln>
            <a:noFill/>
          </a:ln>
        </p:spPr>
      </p:pic>
      <p:sp>
        <p:nvSpPr>
          <p:cNvPr id="441" name="Shape 441"/>
          <p:cNvSpPr txBox="1"/>
          <p:nvPr/>
        </p:nvSpPr>
        <p:spPr>
          <a:xfrm flipH="1">
            <a:off x="317309" y="4226129"/>
            <a:ext cx="8536674" cy="484748"/>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a:solidFill>
                  <a:srgbClr val="000000"/>
                </a:solidFill>
                <a:latin typeface="Questrial"/>
                <a:ea typeface="Questrial"/>
                <a:cs typeface="Questrial"/>
                <a:sym typeface="Questrial"/>
              </a:rPr>
              <a:t>- The introduction of YARN as an alternative to MapReduce is a huge improvement to the product.</a:t>
            </a:r>
          </a:p>
          <a:p>
            <a:pPr marL="0" marR="0" lvl="0" indent="0" algn="l" rtl="0">
              <a:spcBef>
                <a:spcPts val="0"/>
              </a:spcBef>
              <a:buSzPct val="25000"/>
              <a:buNone/>
            </a:pPr>
            <a:r>
              <a:rPr lang="en" sz="1400">
                <a:solidFill>
                  <a:srgbClr val="000000"/>
                </a:solidFill>
                <a:latin typeface="Questrial"/>
                <a:ea typeface="Questrial"/>
                <a:cs typeface="Questrial"/>
                <a:sym typeface="Questrial"/>
              </a:rPr>
              <a:t>- HDFS was also modified to overcome problems of release 1.0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768096" y="438912"/>
            <a:ext cx="729005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YARN (YET ANOTHER RESOURCE NEGOTIATOR)</a:t>
            </a:r>
          </a:p>
        </p:txBody>
      </p:sp>
      <p:sp>
        <p:nvSpPr>
          <p:cNvPr id="448" name="Shape 448"/>
          <p:cNvSpPr txBox="1">
            <a:spLocks noGrp="1"/>
          </p:cNvSpPr>
          <p:nvPr>
            <p:ph type="body" idx="1"/>
          </p:nvPr>
        </p:nvSpPr>
        <p:spPr>
          <a:xfrm>
            <a:off x="768096" y="1714500"/>
            <a:ext cx="7290054" cy="3017520"/>
          </a:xfrm>
          <a:prstGeom prst="rect">
            <a:avLst/>
          </a:prstGeom>
          <a:noFill/>
          <a:ln>
            <a:noFill/>
          </a:ln>
        </p:spPr>
        <p:txBody>
          <a:bodyPr lIns="34275" tIns="34275" rIns="34275" bIns="34275" anchor="t" anchorCtr="0">
            <a:noAutofit/>
          </a:bodyPr>
          <a:lstStyle/>
          <a:p>
            <a:pPr marL="63500" marR="0" lvl="0" indent="-69850" algn="l" rtl="0">
              <a:lnSpc>
                <a:spcPct val="90000"/>
              </a:lnSpc>
              <a:spcBef>
                <a:spcPts val="0"/>
              </a:spcBef>
              <a:spcAft>
                <a:spcPts val="0"/>
              </a:spcAft>
              <a:buClr>
                <a:schemeClr val="accent1"/>
              </a:buClr>
              <a:buSzPct val="100000"/>
              <a:buFont typeface="Questrial"/>
              <a:buChar char=" "/>
            </a:pPr>
            <a:r>
              <a:rPr lang="en" sz="1700" b="0" i="0" u="none" strike="noStrike" cap="none">
                <a:solidFill>
                  <a:schemeClr val="dk1"/>
                </a:solidFill>
                <a:latin typeface="Questrial"/>
                <a:ea typeface="Questrial"/>
                <a:cs typeface="Questrial"/>
                <a:sym typeface="Questrial"/>
              </a:rPr>
              <a:t>- Provides all resources and resource management for the cluster.</a:t>
            </a:r>
          </a:p>
          <a:p>
            <a:pPr marL="63500" marR="0" lvl="0" indent="-69850" algn="l" rtl="0">
              <a:lnSpc>
                <a:spcPct val="90000"/>
              </a:lnSpc>
              <a:spcBef>
                <a:spcPts val="1100"/>
              </a:spcBef>
              <a:spcAft>
                <a:spcPts val="0"/>
              </a:spcAft>
              <a:buClr>
                <a:schemeClr val="accent1"/>
              </a:buClr>
              <a:buSzPct val="100000"/>
              <a:buFont typeface="Questrial"/>
              <a:buChar char=" "/>
            </a:pPr>
            <a:r>
              <a:rPr lang="en" sz="1700" b="0" i="0" u="none" strike="noStrike" cap="none">
                <a:solidFill>
                  <a:schemeClr val="dk1"/>
                </a:solidFill>
                <a:latin typeface="Questrial"/>
                <a:ea typeface="Questrial"/>
                <a:cs typeface="Questrial"/>
                <a:sym typeface="Questrial"/>
              </a:rPr>
              <a:t>- YARN separates MapReduce's job tracker and task tracker capabilities into separate entities, enabling Hadoop to support more varied processing approaches and a broader array of applications.</a:t>
            </a:r>
          </a:p>
          <a:p>
            <a:pPr marL="63500" marR="0" lvl="0" indent="-69850" algn="l" rtl="0">
              <a:lnSpc>
                <a:spcPct val="90000"/>
              </a:lnSpc>
              <a:spcBef>
                <a:spcPts val="1100"/>
              </a:spcBef>
              <a:spcAft>
                <a:spcPts val="0"/>
              </a:spcAft>
              <a:buClr>
                <a:schemeClr val="accent1"/>
              </a:buClr>
              <a:buSzPct val="100000"/>
              <a:buFont typeface="Questrial"/>
              <a:buNone/>
            </a:pPr>
            <a:endParaRPr sz="1700" b="0" i="0" u="none" strike="noStrike" cap="none">
              <a:solidFill>
                <a:schemeClr val="dk1"/>
              </a:solidFill>
              <a:latin typeface="Questrial"/>
              <a:ea typeface="Questrial"/>
              <a:cs typeface="Questrial"/>
              <a:sym typeface="Quest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title"/>
          </p:nvPr>
        </p:nvSpPr>
        <p:spPr>
          <a:xfrm>
            <a:off x="768096" y="438912"/>
            <a:ext cx="729005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YARN COMPONENTS</a:t>
            </a:r>
          </a:p>
        </p:txBody>
      </p:sp>
      <p:sp>
        <p:nvSpPr>
          <p:cNvPr id="454" name="Shape 454"/>
          <p:cNvSpPr txBox="1">
            <a:spLocks noGrp="1"/>
          </p:cNvSpPr>
          <p:nvPr>
            <p:ph type="body" idx="1"/>
          </p:nvPr>
        </p:nvSpPr>
        <p:spPr>
          <a:xfrm>
            <a:off x="768096" y="1714500"/>
            <a:ext cx="7290054" cy="3017520"/>
          </a:xfrm>
          <a:prstGeom prst="rect">
            <a:avLst/>
          </a:prstGeom>
          <a:noFill/>
          <a:ln>
            <a:noFill/>
          </a:ln>
        </p:spPr>
        <p:txBody>
          <a:bodyPr lIns="34275" tIns="34275" rIns="34275" bIns="34275" anchor="t" anchorCtr="0">
            <a:noAutofit/>
          </a:bodyPr>
          <a:lstStyle/>
          <a:p>
            <a:pPr marL="63500" marR="0" lvl="0" indent="-69850" algn="l" rtl="0">
              <a:lnSpc>
                <a:spcPct val="90000"/>
              </a:lnSpc>
              <a:spcBef>
                <a:spcPts val="0"/>
              </a:spcBef>
              <a:spcAft>
                <a:spcPts val="0"/>
              </a:spcAft>
              <a:buClr>
                <a:schemeClr val="accent1"/>
              </a:buClr>
              <a:buSzPct val="100000"/>
              <a:buFont typeface="Questrial"/>
              <a:buChar char=" "/>
            </a:pPr>
            <a:r>
              <a:rPr lang="en" sz="1700" b="0" i="0" u="none" strike="noStrike" cap="none">
                <a:solidFill>
                  <a:schemeClr val="dk1"/>
                </a:solidFill>
                <a:latin typeface="Questrial"/>
                <a:ea typeface="Questrial"/>
                <a:cs typeface="Questrial"/>
                <a:sym typeface="Questrial"/>
              </a:rPr>
              <a:t>- Resource Manager</a:t>
            </a:r>
          </a:p>
          <a:p>
            <a:pPr marL="63500" marR="0" lvl="0" indent="-69850" algn="l" rtl="0">
              <a:lnSpc>
                <a:spcPct val="90000"/>
              </a:lnSpc>
              <a:spcBef>
                <a:spcPts val="1100"/>
              </a:spcBef>
              <a:spcAft>
                <a:spcPts val="0"/>
              </a:spcAft>
              <a:buClr>
                <a:schemeClr val="accent1"/>
              </a:buClr>
              <a:buSzPct val="100000"/>
              <a:buFont typeface="Questrial"/>
              <a:buChar char=" "/>
            </a:pPr>
            <a:r>
              <a:rPr lang="en" sz="1700" b="0" i="0" u="none" strike="noStrike" cap="none">
                <a:solidFill>
                  <a:schemeClr val="dk1"/>
                </a:solidFill>
                <a:latin typeface="Questrial"/>
                <a:ea typeface="Questrial"/>
                <a:cs typeface="Questrial"/>
                <a:sym typeface="Questrial"/>
              </a:rPr>
              <a:t>- Application Master</a:t>
            </a:r>
          </a:p>
          <a:p>
            <a:pPr marL="63500" marR="0" lvl="0" indent="-69850" algn="l" rtl="0">
              <a:lnSpc>
                <a:spcPct val="90000"/>
              </a:lnSpc>
              <a:spcBef>
                <a:spcPts val="1100"/>
              </a:spcBef>
              <a:spcAft>
                <a:spcPts val="0"/>
              </a:spcAft>
              <a:buClr>
                <a:schemeClr val="accent1"/>
              </a:buClr>
              <a:buSzPct val="100000"/>
              <a:buFont typeface="Questrial"/>
              <a:buChar char=" "/>
            </a:pPr>
            <a:r>
              <a:rPr lang="en" sz="1700" b="0" i="0" u="none" strike="noStrike" cap="none">
                <a:solidFill>
                  <a:schemeClr val="dk1"/>
                </a:solidFill>
                <a:latin typeface="Questrial"/>
                <a:ea typeface="Questrial"/>
                <a:cs typeface="Questrial"/>
                <a:sym typeface="Questrial"/>
              </a:rPr>
              <a:t>- Node Manager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txBox="1">
            <a:spLocks noGrp="1"/>
          </p:cNvSpPr>
          <p:nvPr>
            <p:ph type="title"/>
          </p:nvPr>
        </p:nvSpPr>
        <p:spPr>
          <a:xfrm>
            <a:off x="768096" y="438912"/>
            <a:ext cx="729005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RESOURCE MANAGER</a:t>
            </a:r>
          </a:p>
        </p:txBody>
      </p:sp>
      <p:sp>
        <p:nvSpPr>
          <p:cNvPr id="460" name="Shape 460"/>
          <p:cNvSpPr txBox="1">
            <a:spLocks noGrp="1"/>
          </p:cNvSpPr>
          <p:nvPr>
            <p:ph type="body" idx="1"/>
          </p:nvPr>
        </p:nvSpPr>
        <p:spPr>
          <a:xfrm>
            <a:off x="768096" y="1714500"/>
            <a:ext cx="7290054" cy="3017520"/>
          </a:xfrm>
          <a:prstGeom prst="rect">
            <a:avLst/>
          </a:prstGeom>
          <a:noFill/>
          <a:ln>
            <a:noFill/>
          </a:ln>
        </p:spPr>
        <p:txBody>
          <a:bodyPr lIns="34275" tIns="34275" rIns="34275" bIns="34275" anchor="t" anchorCtr="0">
            <a:noAutofit/>
          </a:bodyPr>
          <a:lstStyle/>
          <a:p>
            <a:pPr marL="63500" marR="0" lvl="0" indent="-69850" algn="l" rtl="0">
              <a:lnSpc>
                <a:spcPct val="90000"/>
              </a:lnSpc>
              <a:spcBef>
                <a:spcPts val="0"/>
              </a:spcBef>
              <a:spcAft>
                <a:spcPts val="0"/>
              </a:spcAft>
              <a:buClr>
                <a:schemeClr val="accent1"/>
              </a:buClr>
              <a:buSzPct val="100000"/>
              <a:buFont typeface="Questrial"/>
              <a:buChar char=" "/>
            </a:pPr>
            <a:r>
              <a:rPr lang="en" sz="1700" b="0" i="0" u="none" strike="noStrike" cap="none">
                <a:solidFill>
                  <a:schemeClr val="dk1"/>
                </a:solidFill>
                <a:latin typeface="Questrial"/>
                <a:ea typeface="Questrial"/>
                <a:cs typeface="Questrial"/>
                <a:sym typeface="Questrial"/>
              </a:rPr>
              <a:t>- Resource manager and node manager form the basis for managing applications in distributed manner</a:t>
            </a:r>
          </a:p>
          <a:p>
            <a:pPr marL="63500" marR="0" lvl="0" indent="-69850" algn="l" rtl="0">
              <a:lnSpc>
                <a:spcPct val="90000"/>
              </a:lnSpc>
              <a:spcBef>
                <a:spcPts val="1100"/>
              </a:spcBef>
              <a:spcAft>
                <a:spcPts val="0"/>
              </a:spcAft>
              <a:buClr>
                <a:schemeClr val="accent1"/>
              </a:buClr>
              <a:buSzPct val="100000"/>
              <a:buFont typeface="Questrial"/>
              <a:buChar char=" "/>
            </a:pPr>
            <a:r>
              <a:rPr lang="en" sz="1700" b="0" i="0" u="none" strike="noStrike" cap="none">
                <a:solidFill>
                  <a:schemeClr val="dk1"/>
                </a:solidFill>
                <a:latin typeface="Questrial"/>
                <a:ea typeface="Questrial"/>
                <a:cs typeface="Questrial"/>
                <a:sym typeface="Questrial"/>
              </a:rPr>
              <a:t>- the responsibility of the resource manager is to distribute the available resources to the applications using its scheduler, the scheduler performs the allocations according to constraints which can be user limits or queue capacities limits</a:t>
            </a:r>
          </a:p>
          <a:p>
            <a:pPr marL="63500" marR="0" lvl="0" indent="-69850" algn="l" rtl="0">
              <a:lnSpc>
                <a:spcPct val="90000"/>
              </a:lnSpc>
              <a:spcBef>
                <a:spcPts val="1100"/>
              </a:spcBef>
              <a:spcAft>
                <a:spcPts val="0"/>
              </a:spcAft>
              <a:buClr>
                <a:schemeClr val="accent1"/>
              </a:buClr>
              <a:buSzPct val="100000"/>
              <a:buFont typeface="Questrial"/>
              <a:buChar char=" "/>
            </a:pPr>
            <a:r>
              <a:rPr lang="en" sz="1700" b="0" i="0" u="none" strike="noStrike" cap="none">
                <a:solidFill>
                  <a:schemeClr val="dk1"/>
                </a:solidFill>
                <a:latin typeface="Questrial"/>
                <a:ea typeface="Questrial"/>
                <a:cs typeface="Questrial"/>
                <a:sym typeface="Questrial"/>
              </a:rPr>
              <a:t>- the scheduling is done based on the resource requirements of the applications</a:t>
            </a:r>
          </a:p>
          <a:p>
            <a:pPr marL="63500" marR="0" lvl="0" indent="-69850" algn="l" rtl="0">
              <a:lnSpc>
                <a:spcPct val="90000"/>
              </a:lnSpc>
              <a:spcBef>
                <a:spcPts val="1100"/>
              </a:spcBef>
              <a:spcAft>
                <a:spcPts val="0"/>
              </a:spcAft>
              <a:buClr>
                <a:schemeClr val="accent1"/>
              </a:buClr>
              <a:buSzPct val="100000"/>
              <a:buFont typeface="Questrial"/>
              <a:buNone/>
            </a:pPr>
            <a:endParaRPr sz="1700" b="0" i="0" u="none" strike="noStrike" cap="none">
              <a:solidFill>
                <a:schemeClr val="dk1"/>
              </a:solidFill>
              <a:latin typeface="Questrial"/>
              <a:ea typeface="Questrial"/>
              <a:cs typeface="Questrial"/>
              <a:sym typeface="Quest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768096" y="438912"/>
            <a:ext cx="729005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APPLICATION MASTER</a:t>
            </a:r>
          </a:p>
        </p:txBody>
      </p:sp>
      <p:sp>
        <p:nvSpPr>
          <p:cNvPr id="466" name="Shape 466"/>
          <p:cNvSpPr txBox="1">
            <a:spLocks noGrp="1"/>
          </p:cNvSpPr>
          <p:nvPr>
            <p:ph type="body" idx="1"/>
          </p:nvPr>
        </p:nvSpPr>
        <p:spPr>
          <a:xfrm>
            <a:off x="768096" y="1714500"/>
            <a:ext cx="7290054" cy="3017520"/>
          </a:xfrm>
          <a:prstGeom prst="rect">
            <a:avLst/>
          </a:prstGeom>
          <a:noFill/>
          <a:ln>
            <a:noFill/>
          </a:ln>
        </p:spPr>
        <p:txBody>
          <a:bodyPr lIns="34275" tIns="34275" rIns="34275" bIns="34275" anchor="t" anchorCtr="0">
            <a:noAutofit/>
          </a:bodyPr>
          <a:lstStyle/>
          <a:p>
            <a:pPr marL="63500" marR="0" lvl="0" indent="-69850" algn="l" rtl="0">
              <a:lnSpc>
                <a:spcPct val="90000"/>
              </a:lnSpc>
              <a:spcBef>
                <a:spcPts val="0"/>
              </a:spcBef>
              <a:spcAft>
                <a:spcPts val="0"/>
              </a:spcAft>
              <a:buClr>
                <a:schemeClr val="accent1"/>
              </a:buClr>
              <a:buSzPct val="100000"/>
              <a:buFont typeface="Questrial"/>
              <a:buChar char=" "/>
            </a:pPr>
            <a:r>
              <a:rPr lang="en" sz="1700" b="0" i="0" u="none" strike="noStrike" cap="none">
                <a:solidFill>
                  <a:schemeClr val="dk1"/>
                </a:solidFill>
                <a:latin typeface="Questrial"/>
                <a:ea typeface="Questrial"/>
                <a:cs typeface="Questrial"/>
                <a:sym typeface="Questrial"/>
              </a:rPr>
              <a:t>- it negotiates resources from resource manager and works with node managers to execute and monitors the components tasks.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768096" y="438912"/>
            <a:ext cx="729005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NODE MANAGER</a:t>
            </a:r>
          </a:p>
        </p:txBody>
      </p:sp>
      <p:sp>
        <p:nvSpPr>
          <p:cNvPr id="472" name="Shape 472"/>
          <p:cNvSpPr txBox="1">
            <a:spLocks noGrp="1"/>
          </p:cNvSpPr>
          <p:nvPr>
            <p:ph type="body" idx="1"/>
          </p:nvPr>
        </p:nvSpPr>
        <p:spPr>
          <a:xfrm>
            <a:off x="768096" y="1714500"/>
            <a:ext cx="7290054" cy="3017520"/>
          </a:xfrm>
          <a:prstGeom prst="rect">
            <a:avLst/>
          </a:prstGeom>
          <a:noFill/>
          <a:ln>
            <a:noFill/>
          </a:ln>
        </p:spPr>
        <p:txBody>
          <a:bodyPr lIns="34275" tIns="34275" rIns="34275" bIns="34275" anchor="t" anchorCtr="0">
            <a:noAutofit/>
          </a:bodyPr>
          <a:lstStyle/>
          <a:p>
            <a:pPr marL="63500" marR="0" lvl="0" indent="-69850" algn="l" rtl="0">
              <a:lnSpc>
                <a:spcPct val="90000"/>
              </a:lnSpc>
              <a:spcBef>
                <a:spcPts val="0"/>
              </a:spcBef>
              <a:spcAft>
                <a:spcPts val="0"/>
              </a:spcAft>
              <a:buClr>
                <a:schemeClr val="accent1"/>
              </a:buClr>
              <a:buSzPct val="100000"/>
              <a:buFont typeface="Questrial"/>
              <a:buChar char=" "/>
            </a:pPr>
            <a:r>
              <a:rPr lang="en" sz="1700" b="0" i="0" u="none" strike="noStrike" cap="none">
                <a:solidFill>
                  <a:schemeClr val="dk1"/>
                </a:solidFill>
                <a:latin typeface="Questrial"/>
                <a:ea typeface="Questrial"/>
                <a:cs typeface="Questrial"/>
                <a:sym typeface="Questrial"/>
              </a:rPr>
              <a:t>- monitors resource usage of cpu, memory, disk, and network and report back to the resource manager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p:nvPr/>
        </p:nvSpPr>
        <p:spPr>
          <a:xfrm>
            <a:off x="0" y="0"/>
            <a:ext cx="4101411" cy="5143500"/>
          </a:xfrm>
          <a:prstGeom prst="rect">
            <a:avLst/>
          </a:prstGeom>
          <a:solidFill>
            <a:schemeClr val="accent1"/>
          </a:solidFill>
          <a:ln>
            <a:noFill/>
          </a:ln>
        </p:spPr>
        <p:txBody>
          <a:bodyPr lIns="68575" tIns="34275" rIns="68575" bIns="34275" anchor="ctr" anchorCtr="0">
            <a:noAutofit/>
          </a:bodyPr>
          <a:lstStyle/>
          <a:p>
            <a:pPr marL="0" marR="0" lvl="0" indent="0" algn="ctr" rtl="0">
              <a:lnSpc>
                <a:spcPct val="100000"/>
              </a:lnSpc>
              <a:spcBef>
                <a:spcPts val="0"/>
              </a:spcBef>
              <a:spcAft>
                <a:spcPts val="0"/>
              </a:spcAft>
              <a:buClr>
                <a:schemeClr val="lt1"/>
              </a:buClr>
              <a:buFont typeface="Questrial"/>
              <a:buNone/>
            </a:pPr>
            <a:endParaRPr sz="1400" b="0" i="0" u="none" strike="noStrike" cap="none">
              <a:solidFill>
                <a:srgbClr val="000000"/>
              </a:solidFill>
              <a:latin typeface="Questrial"/>
              <a:ea typeface="Questrial"/>
              <a:cs typeface="Questrial"/>
              <a:sym typeface="Questrial"/>
            </a:endParaRPr>
          </a:p>
        </p:txBody>
      </p:sp>
      <p:pic>
        <p:nvPicPr>
          <p:cNvPr id="114" name="Shape 114"/>
          <p:cNvPicPr preferRelativeResize="0"/>
          <p:nvPr/>
        </p:nvPicPr>
        <p:blipFill rotWithShape="1">
          <a:blip r:embed="rId3">
            <a:alphaModFix/>
          </a:blip>
          <a:srcRect r="2188" b="3"/>
          <a:stretch/>
        </p:blipFill>
        <p:spPr>
          <a:xfrm>
            <a:off x="4572000" y="480059"/>
            <a:ext cx="4091940" cy="4183379"/>
          </a:xfrm>
          <a:prstGeom prst="rect">
            <a:avLst/>
          </a:prstGeom>
          <a:noFill/>
          <a:ln>
            <a:noFill/>
          </a:ln>
        </p:spPr>
      </p:pic>
      <p:cxnSp>
        <p:nvCxnSpPr>
          <p:cNvPr id="115" name="Shape 115"/>
          <p:cNvCxnSpPr/>
          <p:nvPr/>
        </p:nvCxnSpPr>
        <p:spPr>
          <a:xfrm rot="10800000">
            <a:off x="571500" y="619743"/>
            <a:ext cx="0" cy="685800"/>
          </a:xfrm>
          <a:prstGeom prst="straightConnector1">
            <a:avLst/>
          </a:prstGeom>
          <a:noFill/>
          <a:ln w="19050" cap="flat" cmpd="sng">
            <a:solidFill>
              <a:srgbClr val="D0EEF9"/>
            </a:solidFill>
            <a:prstDash val="solid"/>
            <a:round/>
            <a:headEnd type="none" w="med" len="med"/>
            <a:tailEnd type="none" w="med" len="med"/>
          </a:ln>
        </p:spPr>
      </p:cxnSp>
      <p:sp>
        <p:nvSpPr>
          <p:cNvPr id="116" name="Shape 116"/>
          <p:cNvSpPr txBox="1">
            <a:spLocks noGrp="1"/>
          </p:cNvSpPr>
          <p:nvPr>
            <p:ph type="title"/>
          </p:nvPr>
        </p:nvSpPr>
        <p:spPr>
          <a:xfrm>
            <a:off x="709973" y="480059"/>
            <a:ext cx="2960028"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FFFFFF"/>
              </a:buClr>
              <a:buSzPct val="25000"/>
              <a:buFont typeface="Questrial"/>
              <a:buNone/>
            </a:pPr>
            <a:r>
              <a:rPr lang="en" sz="3800" b="0" i="0" u="none" strike="noStrike" cap="none">
                <a:solidFill>
                  <a:srgbClr val="FFFFFF"/>
                </a:solidFill>
                <a:latin typeface="Questrial"/>
                <a:ea typeface="Questrial"/>
                <a:cs typeface="Questrial"/>
                <a:sym typeface="Questrial"/>
              </a:rPr>
              <a:t>WHAT IS HADOOP?</a:t>
            </a:r>
          </a:p>
        </p:txBody>
      </p:sp>
      <p:sp>
        <p:nvSpPr>
          <p:cNvPr id="117" name="Shape 117"/>
          <p:cNvSpPr txBox="1">
            <a:spLocks noGrp="1"/>
          </p:cNvSpPr>
          <p:nvPr>
            <p:ph type="body" idx="1"/>
          </p:nvPr>
        </p:nvSpPr>
        <p:spPr>
          <a:xfrm>
            <a:off x="768096" y="1714500"/>
            <a:ext cx="2843783" cy="2948939"/>
          </a:xfrm>
          <a:prstGeom prst="rect">
            <a:avLst/>
          </a:prstGeom>
          <a:noFill/>
          <a:ln>
            <a:noFill/>
          </a:ln>
        </p:spPr>
        <p:txBody>
          <a:bodyPr lIns="34275" tIns="34275" rIns="34275" bIns="34275" anchor="t" anchorCtr="0">
            <a:noAutofit/>
          </a:bodyPr>
          <a:lstStyle/>
          <a:p>
            <a:pPr marL="0" marR="0" lvl="0" indent="0" algn="l" rtl="0">
              <a:lnSpc>
                <a:spcPct val="90000"/>
              </a:lnSpc>
              <a:spcBef>
                <a:spcPts val="0"/>
              </a:spcBef>
              <a:spcAft>
                <a:spcPts val="0"/>
              </a:spcAft>
              <a:buClr>
                <a:schemeClr val="lt1"/>
              </a:buClr>
              <a:buSzPct val="25000"/>
              <a:buFont typeface="Questrial"/>
              <a:buNone/>
            </a:pPr>
            <a:r>
              <a:rPr lang="en" sz="1700" b="0" i="0" u="none" strike="noStrike" cap="none">
                <a:solidFill>
                  <a:srgbClr val="FFFFFF"/>
                </a:solidFill>
                <a:latin typeface="Questrial"/>
                <a:ea typeface="Questrial"/>
                <a:cs typeface="Questrial"/>
                <a:sym typeface="Questrial"/>
              </a:rPr>
              <a:t>Feature:</a:t>
            </a:r>
          </a:p>
          <a:p>
            <a:pPr marL="63500" marR="0" lvl="0" indent="-69850" algn="l" rtl="0">
              <a:lnSpc>
                <a:spcPct val="90000"/>
              </a:lnSpc>
              <a:spcBef>
                <a:spcPts val="1100"/>
              </a:spcBef>
              <a:spcAft>
                <a:spcPts val="0"/>
              </a:spcAft>
              <a:buClr>
                <a:schemeClr val="lt1"/>
              </a:buClr>
              <a:buSzPct val="100000"/>
              <a:buFont typeface="Arial"/>
              <a:buChar char="•"/>
            </a:pPr>
            <a:r>
              <a:rPr lang="en" sz="1700" b="0" i="0" u="none" strike="noStrike" cap="none">
                <a:solidFill>
                  <a:srgbClr val="FFFFFF"/>
                </a:solidFill>
                <a:latin typeface="Questrial"/>
                <a:ea typeface="Questrial"/>
                <a:cs typeface="Questrial"/>
                <a:sym typeface="Questrial"/>
              </a:rPr>
              <a:t> Open source</a:t>
            </a:r>
          </a:p>
          <a:p>
            <a:pPr marL="63500" marR="0" lvl="0" indent="-69850" algn="l" rtl="0">
              <a:lnSpc>
                <a:spcPct val="90000"/>
              </a:lnSpc>
              <a:spcBef>
                <a:spcPts val="1100"/>
              </a:spcBef>
              <a:spcAft>
                <a:spcPts val="0"/>
              </a:spcAft>
              <a:buClr>
                <a:schemeClr val="lt1"/>
              </a:buClr>
              <a:buSzPct val="100000"/>
              <a:buFont typeface="Arial"/>
              <a:buChar char="•"/>
            </a:pPr>
            <a:r>
              <a:rPr lang="en" sz="1700" b="0" i="0" u="none" strike="noStrike" cap="none">
                <a:solidFill>
                  <a:srgbClr val="FFFFFF"/>
                </a:solidFill>
                <a:latin typeface="Questrial"/>
                <a:ea typeface="Questrial"/>
                <a:cs typeface="Questrial"/>
                <a:sym typeface="Questrial"/>
              </a:rPr>
              <a:t> Break through the limit of traditional database</a:t>
            </a:r>
          </a:p>
          <a:p>
            <a:pPr marL="63500" marR="0" lvl="0" indent="-69850" algn="l" rtl="0">
              <a:lnSpc>
                <a:spcPct val="90000"/>
              </a:lnSpc>
              <a:spcBef>
                <a:spcPts val="1100"/>
              </a:spcBef>
              <a:spcAft>
                <a:spcPts val="0"/>
              </a:spcAft>
              <a:buClr>
                <a:schemeClr val="lt1"/>
              </a:buClr>
              <a:buSzPct val="100000"/>
              <a:buFont typeface="Arial"/>
              <a:buChar char="•"/>
            </a:pPr>
            <a:r>
              <a:rPr lang="en" sz="1700" b="0" i="0" u="none" strike="noStrike" cap="none">
                <a:solidFill>
                  <a:srgbClr val="FFFFFF"/>
                </a:solidFill>
                <a:latin typeface="Questrial"/>
                <a:ea typeface="Questrial"/>
                <a:cs typeface="Questrial"/>
                <a:sym typeface="Questrial"/>
              </a:rPr>
              <a:t> Support commodity computing</a:t>
            </a:r>
          </a:p>
          <a:p>
            <a:pPr marL="63500" marR="0" lvl="0" indent="-69850" algn="l" rtl="0">
              <a:lnSpc>
                <a:spcPct val="90000"/>
              </a:lnSpc>
              <a:spcBef>
                <a:spcPts val="1100"/>
              </a:spcBef>
              <a:spcAft>
                <a:spcPts val="0"/>
              </a:spcAft>
              <a:buClr>
                <a:schemeClr val="lt1"/>
              </a:buClr>
              <a:buSzPct val="100000"/>
              <a:buFont typeface="Arial"/>
              <a:buChar char="•"/>
            </a:pPr>
            <a:r>
              <a:rPr lang="en" sz="1700" b="0" i="0" u="none" strike="noStrike" cap="none">
                <a:solidFill>
                  <a:srgbClr val="FFFFFF"/>
                </a:solidFill>
                <a:latin typeface="Questrial"/>
                <a:ea typeface="Questrial"/>
                <a:cs typeface="Questrial"/>
                <a:sym typeface="Questrial"/>
              </a:rPr>
              <a:t> High scalability</a:t>
            </a:r>
          </a:p>
          <a:p>
            <a:pPr marL="63500" marR="0" lvl="0" indent="-69850" algn="l" rtl="0">
              <a:lnSpc>
                <a:spcPct val="90000"/>
              </a:lnSpc>
              <a:spcBef>
                <a:spcPts val="1100"/>
              </a:spcBef>
              <a:spcAft>
                <a:spcPts val="0"/>
              </a:spcAft>
              <a:buClr>
                <a:schemeClr val="lt1"/>
              </a:buClr>
              <a:buSzPct val="100000"/>
              <a:buFont typeface="Arial"/>
              <a:buNone/>
            </a:pPr>
            <a:endParaRPr sz="1700" b="0" i="0" u="none" strike="noStrike" cap="none">
              <a:solidFill>
                <a:srgbClr val="FFFFFF"/>
              </a:solidFill>
              <a:latin typeface="Questrial"/>
              <a:ea typeface="Questrial"/>
              <a:cs typeface="Questrial"/>
              <a:sym typeface="Questrial"/>
            </a:endParaRPr>
          </a:p>
          <a:p>
            <a:pPr marL="63500" marR="0" lvl="0" indent="-69850" algn="l" rtl="0">
              <a:lnSpc>
                <a:spcPct val="90000"/>
              </a:lnSpc>
              <a:spcBef>
                <a:spcPts val="1100"/>
              </a:spcBef>
              <a:spcAft>
                <a:spcPts val="0"/>
              </a:spcAft>
              <a:buClr>
                <a:schemeClr val="lt1"/>
              </a:buClr>
              <a:buSzPct val="100000"/>
              <a:buFont typeface="Arial"/>
              <a:buNone/>
            </a:pPr>
            <a:endParaRPr sz="1700" b="0" i="0" u="none" strike="noStrike" cap="none">
              <a:solidFill>
                <a:srgbClr val="FFFFFF"/>
              </a:solidFill>
              <a:latin typeface="Questrial"/>
              <a:ea typeface="Questrial"/>
              <a:cs typeface="Questrial"/>
              <a:sym typeface="Questrial"/>
            </a:endParaRPr>
          </a:p>
          <a:p>
            <a:pPr marL="63500" marR="0" lvl="0" indent="-69850" algn="l" rtl="0">
              <a:lnSpc>
                <a:spcPct val="90000"/>
              </a:lnSpc>
              <a:spcBef>
                <a:spcPts val="1100"/>
              </a:spcBef>
              <a:spcAft>
                <a:spcPts val="0"/>
              </a:spcAft>
              <a:buClr>
                <a:schemeClr val="lt1"/>
              </a:buClr>
              <a:buSzPct val="100000"/>
              <a:buFont typeface="Arial"/>
              <a:buNone/>
            </a:pPr>
            <a:endParaRPr sz="1700" b="0" i="0" u="none" strike="noStrike" cap="none">
              <a:solidFill>
                <a:srgbClr val="FFFFFF"/>
              </a:solidFill>
              <a:latin typeface="Questrial"/>
              <a:ea typeface="Questrial"/>
              <a:cs typeface="Questrial"/>
              <a:sym typeface="Questrial"/>
            </a:endParaRPr>
          </a:p>
          <a:p>
            <a:pPr marL="63500" marR="0" lvl="0" indent="-69850" algn="l" rtl="0">
              <a:lnSpc>
                <a:spcPct val="90000"/>
              </a:lnSpc>
              <a:spcBef>
                <a:spcPts val="1100"/>
              </a:spcBef>
              <a:spcAft>
                <a:spcPts val="0"/>
              </a:spcAft>
              <a:buClr>
                <a:schemeClr val="accent1"/>
              </a:buClr>
              <a:buSzPct val="100000"/>
              <a:buFont typeface="Questrial"/>
              <a:buNone/>
            </a:pPr>
            <a:endParaRPr sz="1700" b="0" i="0" u="none" strike="noStrike" cap="none">
              <a:solidFill>
                <a:srgbClr val="FFFFFF"/>
              </a:solidFill>
              <a:latin typeface="Questrial"/>
              <a:ea typeface="Questrial"/>
              <a:cs typeface="Questrial"/>
              <a:sym typeface="Questrial"/>
            </a:endParaRPr>
          </a:p>
        </p:txBody>
      </p:sp>
      <p:sp>
        <p:nvSpPr>
          <p:cNvPr id="118" name="Shape 118"/>
          <p:cNvSpPr txBox="1"/>
          <p:nvPr/>
        </p:nvSpPr>
        <p:spPr>
          <a:xfrm>
            <a:off x="4720753" y="3990650"/>
            <a:ext cx="3794433" cy="484748"/>
          </a:xfrm>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chemeClr val="lt1"/>
              </a:buClr>
              <a:buSzPct val="25000"/>
              <a:buFont typeface="Questrial"/>
              <a:buNone/>
            </a:pPr>
            <a:r>
              <a:rPr lang="en" sz="1400" b="0" i="0" u="none" strike="noStrike" cap="none">
                <a:solidFill>
                  <a:srgbClr val="000000"/>
                </a:solidFill>
                <a:latin typeface="Questrial"/>
                <a:ea typeface="Questrial"/>
                <a:cs typeface="Questrial"/>
                <a:sym typeface="Questrial"/>
              </a:rPr>
              <a:t>Hadoop is an open-source software framework to process and store big data.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a:spLocks noGrp="1"/>
          </p:cNvSpPr>
          <p:nvPr>
            <p:ph type="title"/>
          </p:nvPr>
        </p:nvSpPr>
        <p:spPr>
          <a:xfrm>
            <a:off x="768096" y="438912"/>
            <a:ext cx="729005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SIMPLE EXAMPLE OF YARN WITH DIAGRAM</a:t>
            </a:r>
          </a:p>
        </p:txBody>
      </p:sp>
      <p:pic>
        <p:nvPicPr>
          <p:cNvPr id="479" name="Shape 479"/>
          <p:cNvPicPr preferRelativeResize="0">
            <a:picLocks noGrp="1"/>
          </p:cNvPicPr>
          <p:nvPr>
            <p:ph type="body" idx="1"/>
          </p:nvPr>
        </p:nvPicPr>
        <p:blipFill rotWithShape="1">
          <a:blip r:embed="rId3">
            <a:alphaModFix/>
          </a:blip>
          <a:srcRect/>
          <a:stretch/>
        </p:blipFill>
        <p:spPr>
          <a:xfrm>
            <a:off x="1014830" y="1647968"/>
            <a:ext cx="6796585" cy="304263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pic>
        <p:nvPicPr>
          <p:cNvPr id="484" name="Shape 484"/>
          <p:cNvPicPr preferRelativeResize="0"/>
          <p:nvPr/>
        </p:nvPicPr>
        <p:blipFill rotWithShape="1">
          <a:blip r:embed="rId3">
            <a:alphaModFix/>
          </a:blip>
          <a:srcRect/>
          <a:stretch/>
        </p:blipFill>
        <p:spPr>
          <a:xfrm>
            <a:off x="322742" y="489857"/>
            <a:ext cx="6552600" cy="4114800"/>
          </a:xfrm>
          <a:prstGeom prst="rect">
            <a:avLst/>
          </a:prstGeom>
          <a:noFill/>
          <a:ln>
            <a:noFill/>
          </a:ln>
        </p:spPr>
      </p:pic>
      <p:pic>
        <p:nvPicPr>
          <p:cNvPr id="485" name="Shape 485"/>
          <p:cNvPicPr preferRelativeResize="0"/>
          <p:nvPr/>
        </p:nvPicPr>
        <p:blipFill rotWithShape="1">
          <a:blip r:embed="rId4">
            <a:alphaModFix/>
          </a:blip>
          <a:srcRect/>
          <a:stretch/>
        </p:blipFill>
        <p:spPr>
          <a:xfrm>
            <a:off x="7027366" y="2015412"/>
            <a:ext cx="1824000" cy="2496600"/>
          </a:xfrm>
          <a:prstGeom prst="rect">
            <a:avLst/>
          </a:prstGeom>
          <a:noFill/>
          <a:ln>
            <a:noFill/>
          </a:ln>
        </p:spPr>
      </p:pic>
      <p:sp>
        <p:nvSpPr>
          <p:cNvPr id="486" name="Shape 486"/>
          <p:cNvSpPr txBox="1"/>
          <p:nvPr/>
        </p:nvSpPr>
        <p:spPr>
          <a:xfrm>
            <a:off x="2063692" y="212858"/>
            <a:ext cx="5943900" cy="276900"/>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b="0" i="0" u="none" strike="noStrike" cap="none">
                <a:solidFill>
                  <a:schemeClr val="dk1"/>
                </a:solidFill>
                <a:latin typeface="Calibri"/>
                <a:ea typeface="Calibri"/>
                <a:cs typeface="Calibri"/>
                <a:sym typeface="Calibri"/>
              </a:rPr>
              <a:t>SEQUENCE DIAGRAM OF YARN AND MAPREDUCE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pic>
        <p:nvPicPr>
          <p:cNvPr id="491" name="Shape 491"/>
          <p:cNvPicPr preferRelativeResize="0"/>
          <p:nvPr/>
        </p:nvPicPr>
        <p:blipFill rotWithShape="1">
          <a:blip r:embed="rId3">
            <a:alphaModFix/>
          </a:blip>
          <a:srcRect/>
          <a:stretch/>
        </p:blipFill>
        <p:spPr>
          <a:xfrm>
            <a:off x="217068" y="561378"/>
            <a:ext cx="5547900" cy="4318500"/>
          </a:xfrm>
          <a:prstGeom prst="rect">
            <a:avLst/>
          </a:prstGeom>
          <a:noFill/>
          <a:ln>
            <a:noFill/>
          </a:ln>
        </p:spPr>
      </p:pic>
      <p:pic>
        <p:nvPicPr>
          <p:cNvPr id="492" name="Shape 492"/>
          <p:cNvPicPr preferRelativeResize="0"/>
          <p:nvPr/>
        </p:nvPicPr>
        <p:blipFill rotWithShape="1">
          <a:blip r:embed="rId4">
            <a:alphaModFix/>
          </a:blip>
          <a:srcRect/>
          <a:stretch/>
        </p:blipFill>
        <p:spPr>
          <a:xfrm>
            <a:off x="6517864" y="1472357"/>
            <a:ext cx="1824000" cy="2496600"/>
          </a:xfrm>
          <a:prstGeom prst="rect">
            <a:avLst/>
          </a:prstGeom>
          <a:noFill/>
          <a:ln>
            <a:noFill/>
          </a:ln>
        </p:spPr>
      </p:pic>
      <p:sp>
        <p:nvSpPr>
          <p:cNvPr id="493" name="Shape 493"/>
          <p:cNvSpPr txBox="1"/>
          <p:nvPr/>
        </p:nvSpPr>
        <p:spPr>
          <a:xfrm>
            <a:off x="2038525" y="238025"/>
            <a:ext cx="5943900" cy="276900"/>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a:solidFill>
                  <a:schemeClr val="dk1"/>
                </a:solidFill>
                <a:latin typeface="Calibri"/>
                <a:ea typeface="Calibri"/>
                <a:cs typeface="Calibri"/>
                <a:sym typeface="Calibri"/>
              </a:rPr>
              <a:t>SEQUENCE DIAGRAM OF HDFS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Shape 498"/>
          <p:cNvSpPr txBox="1">
            <a:spLocks noGrp="1"/>
          </p:cNvSpPr>
          <p:nvPr>
            <p:ph type="title"/>
          </p:nvPr>
        </p:nvSpPr>
        <p:spPr>
          <a:xfrm>
            <a:off x="768096" y="438912"/>
            <a:ext cx="729005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APACHE HADOOP APP DEVELOPMENT</a:t>
            </a:r>
          </a:p>
        </p:txBody>
      </p:sp>
      <p:sp>
        <p:nvSpPr>
          <p:cNvPr id="499" name="Shape 499"/>
          <p:cNvSpPr txBox="1">
            <a:spLocks noGrp="1"/>
          </p:cNvSpPr>
          <p:nvPr>
            <p:ph type="body" idx="1"/>
          </p:nvPr>
        </p:nvSpPr>
        <p:spPr>
          <a:xfrm>
            <a:off x="768096" y="1714500"/>
            <a:ext cx="7290054" cy="3017520"/>
          </a:xfrm>
          <a:prstGeom prst="rect">
            <a:avLst/>
          </a:prstGeom>
          <a:noFill/>
          <a:ln>
            <a:noFill/>
          </a:ln>
        </p:spPr>
        <p:txBody>
          <a:bodyPr lIns="34275" tIns="34275" rIns="34275" bIns="34275" anchor="t" anchorCtr="0">
            <a:noAutofit/>
          </a:bodyPr>
          <a:lstStyle/>
          <a:p>
            <a:pPr marL="63500" marR="0" lvl="0" indent="-69850" algn="l" rtl="0">
              <a:lnSpc>
                <a:spcPct val="90000"/>
              </a:lnSpc>
              <a:spcBef>
                <a:spcPts val="0"/>
              </a:spcBef>
              <a:spcAft>
                <a:spcPts val="0"/>
              </a:spcAft>
              <a:buClr>
                <a:schemeClr val="accent1"/>
              </a:buClr>
              <a:buSzPct val="100000"/>
              <a:buFont typeface="Questrial"/>
              <a:buChar char=" "/>
            </a:pPr>
            <a:r>
              <a:rPr lang="en" sz="1700" b="0" i="0" u="none" strike="noStrike" cap="none">
                <a:solidFill>
                  <a:schemeClr val="dk1"/>
                </a:solidFill>
                <a:latin typeface="Questrial"/>
                <a:ea typeface="Questrial"/>
                <a:cs typeface="Questrial"/>
                <a:sym typeface="Questrial"/>
              </a:rPr>
              <a:t>Hadoop has many ways for developers to create apps to interact with the system:</a:t>
            </a:r>
          </a:p>
          <a:p>
            <a:pPr marL="203200" marR="0" lvl="1" indent="-114300" algn="l" rtl="0">
              <a:lnSpc>
                <a:spcPct val="90000"/>
              </a:lnSpc>
              <a:spcBef>
                <a:spcPts val="300"/>
              </a:spcBef>
              <a:spcAft>
                <a:spcPts val="0"/>
              </a:spcAft>
              <a:buClr>
                <a:schemeClr val="accent1"/>
              </a:buClr>
              <a:buSzPct val="100000"/>
              <a:buFont typeface="Noto Sans Symbols"/>
              <a:buChar char="•"/>
            </a:pPr>
            <a:r>
              <a:rPr lang="en" sz="1400" b="0" i="0" u="none" strike="noStrike" cap="none">
                <a:solidFill>
                  <a:schemeClr val="dk1"/>
                </a:solidFill>
                <a:latin typeface="Questrial"/>
                <a:ea typeface="Questrial"/>
                <a:cs typeface="Questrial"/>
                <a:sym typeface="Questrial"/>
              </a:rPr>
              <a:t>HTTP Browser</a:t>
            </a:r>
          </a:p>
          <a:p>
            <a:pPr marL="203200" marR="0" lvl="1" indent="-114300" algn="l" rtl="0">
              <a:lnSpc>
                <a:spcPct val="90000"/>
              </a:lnSpc>
              <a:spcBef>
                <a:spcPts val="500"/>
              </a:spcBef>
              <a:spcAft>
                <a:spcPts val="0"/>
              </a:spcAft>
              <a:buClr>
                <a:schemeClr val="accent1"/>
              </a:buClr>
              <a:buSzPct val="100000"/>
              <a:buFont typeface="Noto Sans Symbols"/>
              <a:buChar char="•"/>
            </a:pPr>
            <a:r>
              <a:rPr lang="en" sz="1400" b="0" i="0" u="none" strike="noStrike" cap="none">
                <a:solidFill>
                  <a:schemeClr val="dk1"/>
                </a:solidFill>
                <a:latin typeface="Questrial"/>
                <a:ea typeface="Questrial"/>
                <a:cs typeface="Questrial"/>
                <a:sym typeface="Questrial"/>
              </a:rPr>
              <a:t>Client Local File System</a:t>
            </a:r>
          </a:p>
          <a:p>
            <a:pPr marL="203200" marR="0" lvl="1" indent="-114300" algn="l" rtl="0">
              <a:lnSpc>
                <a:spcPct val="90000"/>
              </a:lnSpc>
              <a:spcBef>
                <a:spcPts val="500"/>
              </a:spcBef>
              <a:spcAft>
                <a:spcPts val="0"/>
              </a:spcAft>
              <a:buClr>
                <a:schemeClr val="accent1"/>
              </a:buClr>
              <a:buSzPct val="100000"/>
              <a:buFont typeface="Noto Sans Symbols"/>
              <a:buChar char="•"/>
            </a:pPr>
            <a:r>
              <a:rPr lang="en" sz="1400" b="0" i="0" u="none" strike="noStrike" cap="none">
                <a:solidFill>
                  <a:schemeClr val="dk1"/>
                </a:solidFill>
                <a:latin typeface="Questrial"/>
                <a:ea typeface="Questrial"/>
                <a:cs typeface="Questrial"/>
                <a:sym typeface="Questrial"/>
              </a:rPr>
              <a:t>FS Shell</a:t>
            </a:r>
          </a:p>
          <a:p>
            <a:pPr marL="203200" marR="0" lvl="1" indent="-114300" algn="l" rtl="0">
              <a:lnSpc>
                <a:spcPct val="90000"/>
              </a:lnSpc>
              <a:spcBef>
                <a:spcPts val="500"/>
              </a:spcBef>
              <a:spcAft>
                <a:spcPts val="0"/>
              </a:spcAft>
              <a:buClr>
                <a:schemeClr val="accent1"/>
              </a:buClr>
              <a:buSzPct val="100000"/>
              <a:buFont typeface="Noto Sans Symbols"/>
              <a:buChar char="•"/>
            </a:pPr>
            <a:r>
              <a:rPr lang="en" sz="1400" b="0" i="0" u="none" strike="noStrike" cap="none">
                <a:solidFill>
                  <a:schemeClr val="dk1"/>
                </a:solidFill>
                <a:latin typeface="Questrial"/>
                <a:ea typeface="Questrial"/>
                <a:cs typeface="Questrial"/>
                <a:sym typeface="Questrial"/>
              </a:rPr>
              <a:t>Java applications</a:t>
            </a:r>
          </a:p>
          <a:p>
            <a:pPr marL="203200" marR="0" lvl="1" indent="-114300" algn="l" rtl="0">
              <a:lnSpc>
                <a:spcPct val="90000"/>
              </a:lnSpc>
              <a:spcBef>
                <a:spcPts val="500"/>
              </a:spcBef>
              <a:spcAft>
                <a:spcPts val="0"/>
              </a:spcAft>
              <a:buClr>
                <a:schemeClr val="accent1"/>
              </a:buClr>
              <a:buSzPct val="100000"/>
              <a:buFont typeface="Noto Sans Symbols"/>
              <a:buChar char="•"/>
            </a:pPr>
            <a:r>
              <a:rPr lang="en" sz="1400" b="0" i="0" u="none" strike="noStrike" cap="none">
                <a:solidFill>
                  <a:schemeClr val="dk1"/>
                </a:solidFill>
                <a:latin typeface="Questrial"/>
                <a:ea typeface="Questrial"/>
                <a:cs typeface="Questrial"/>
                <a:sym typeface="Questrial"/>
              </a:rPr>
              <a:t>C applications</a:t>
            </a:r>
          </a:p>
          <a:p>
            <a:pPr marL="203200" marR="0" lvl="1" indent="-114300" algn="l" rtl="0">
              <a:lnSpc>
                <a:spcPct val="90000"/>
              </a:lnSpc>
              <a:spcBef>
                <a:spcPts val="500"/>
              </a:spcBef>
              <a:spcAft>
                <a:spcPts val="0"/>
              </a:spcAft>
              <a:buClr>
                <a:schemeClr val="accent1"/>
              </a:buClr>
              <a:buSzPct val="100000"/>
              <a:buFont typeface="Noto Sans Symbols"/>
              <a:buNone/>
            </a:pPr>
            <a:endParaRPr sz="1400" b="0" i="0" u="none" strike="noStrike" cap="none">
              <a:solidFill>
                <a:schemeClr val="dk1"/>
              </a:solidFill>
              <a:latin typeface="Questrial"/>
              <a:ea typeface="Questrial"/>
              <a:cs typeface="Questrial"/>
              <a:sym typeface="Questrial"/>
            </a:endParaRPr>
          </a:p>
          <a:p>
            <a:pPr marL="203200" marR="0" lvl="1" indent="-114300" algn="l" rtl="0">
              <a:lnSpc>
                <a:spcPct val="90000"/>
              </a:lnSpc>
              <a:spcBef>
                <a:spcPts val="500"/>
              </a:spcBef>
              <a:spcAft>
                <a:spcPts val="0"/>
              </a:spcAft>
              <a:buClr>
                <a:schemeClr val="accent1"/>
              </a:buClr>
              <a:buSzPct val="100000"/>
              <a:buFont typeface="Noto Sans Symbols"/>
              <a:buNone/>
            </a:pPr>
            <a:endParaRPr sz="1400" b="0" i="0" u="none" strike="noStrike" cap="none">
              <a:solidFill>
                <a:schemeClr val="dk1"/>
              </a:solidFill>
              <a:latin typeface="Questrial"/>
              <a:ea typeface="Questrial"/>
              <a:cs typeface="Questrial"/>
              <a:sym typeface="Quest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title"/>
          </p:nvPr>
        </p:nvSpPr>
        <p:spPr>
          <a:xfrm>
            <a:off x="768096" y="438912"/>
            <a:ext cx="729005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ACCESS</a:t>
            </a:r>
          </a:p>
        </p:txBody>
      </p:sp>
      <p:sp>
        <p:nvSpPr>
          <p:cNvPr id="505" name="Shape 505"/>
          <p:cNvSpPr txBox="1">
            <a:spLocks noGrp="1"/>
          </p:cNvSpPr>
          <p:nvPr>
            <p:ph type="body" idx="1"/>
          </p:nvPr>
        </p:nvSpPr>
        <p:spPr>
          <a:xfrm>
            <a:off x="768096" y="1714500"/>
            <a:ext cx="7290054" cy="3017520"/>
          </a:xfrm>
          <a:prstGeom prst="rect">
            <a:avLst/>
          </a:prstGeom>
          <a:noFill/>
          <a:ln>
            <a:noFill/>
          </a:ln>
        </p:spPr>
        <p:txBody>
          <a:bodyPr lIns="34275" tIns="34275" rIns="34275" bIns="34275" anchor="t" anchorCtr="0">
            <a:noAutofit/>
          </a:bodyPr>
          <a:lstStyle/>
          <a:p>
            <a:pPr marL="63500" marR="0" lvl="0" indent="-69850" algn="l" rtl="0">
              <a:lnSpc>
                <a:spcPct val="90000"/>
              </a:lnSpc>
              <a:spcBef>
                <a:spcPts val="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Developers can create websites for users to browse files of HDFS instances with an HTTP browser</a:t>
            </a:r>
          </a:p>
          <a:p>
            <a:pPr marL="63500" marR="0" lvl="0" indent="-69850" algn="l" rtl="0">
              <a:lnSpc>
                <a:spcPct val="90000"/>
              </a:lnSpc>
              <a:spcBef>
                <a:spcPts val="110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Using NFS gateway HDF can be mounted as part of the client’s local file system</a:t>
            </a:r>
          </a:p>
          <a:p>
            <a:pPr marL="63500" marR="0" lvl="0" indent="-69850" algn="l" rtl="0">
              <a:lnSpc>
                <a:spcPct val="90000"/>
              </a:lnSpc>
              <a:spcBef>
                <a:spcPts val="110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FS Shell is provided so that clients can access the HDFS through commands, this also allows for scripting languages to be used (i.e. Python)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Shape 510"/>
          <p:cNvSpPr txBox="1">
            <a:spLocks noGrp="1"/>
          </p:cNvSpPr>
          <p:nvPr>
            <p:ph type="title"/>
          </p:nvPr>
        </p:nvSpPr>
        <p:spPr>
          <a:xfrm>
            <a:off x="768096" y="438912"/>
            <a:ext cx="729005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DEVELOPMENT</a:t>
            </a:r>
          </a:p>
        </p:txBody>
      </p:sp>
      <p:sp>
        <p:nvSpPr>
          <p:cNvPr id="511" name="Shape 511"/>
          <p:cNvSpPr txBox="1">
            <a:spLocks noGrp="1"/>
          </p:cNvSpPr>
          <p:nvPr>
            <p:ph type="body" idx="1"/>
          </p:nvPr>
        </p:nvSpPr>
        <p:spPr>
          <a:xfrm>
            <a:off x="768096" y="1714500"/>
            <a:ext cx="7290054" cy="3017520"/>
          </a:xfrm>
          <a:prstGeom prst="rect">
            <a:avLst/>
          </a:prstGeom>
          <a:noFill/>
          <a:ln>
            <a:noFill/>
          </a:ln>
        </p:spPr>
        <p:txBody>
          <a:bodyPr lIns="34275" tIns="34275" rIns="34275" bIns="34275" anchor="t" anchorCtr="0">
            <a:noAutofit/>
          </a:bodyPr>
          <a:lstStyle/>
          <a:p>
            <a:pPr marL="63500" marR="0" lvl="0" indent="-69850" algn="l" rtl="0">
              <a:lnSpc>
                <a:spcPct val="90000"/>
              </a:lnSpc>
              <a:spcBef>
                <a:spcPts val="0"/>
              </a:spcBef>
              <a:spcAft>
                <a:spcPts val="0"/>
              </a:spcAft>
              <a:buClr>
                <a:schemeClr val="accent1"/>
              </a:buClr>
              <a:buSzPct val="100000"/>
              <a:buFont typeface="Questrial"/>
              <a:buChar char=" "/>
            </a:pPr>
            <a:r>
              <a:rPr lang="en" sz="1700" b="0" i="0" u="none" strike="noStrike" cap="none">
                <a:solidFill>
                  <a:schemeClr val="dk1"/>
                </a:solidFill>
                <a:latin typeface="Questrial"/>
                <a:ea typeface="Questrial"/>
                <a:cs typeface="Questrial"/>
                <a:sym typeface="Questrial"/>
              </a:rPr>
              <a:t>Hadoop provides various Java APIs to interact with the system</a:t>
            </a:r>
          </a:p>
          <a:p>
            <a:pPr marL="203200" marR="0" lvl="1" indent="-114300" algn="l" rtl="0">
              <a:lnSpc>
                <a:spcPct val="90000"/>
              </a:lnSpc>
              <a:spcBef>
                <a:spcPts val="300"/>
              </a:spcBef>
              <a:spcAft>
                <a:spcPts val="0"/>
              </a:spcAft>
              <a:buClr>
                <a:schemeClr val="accent1"/>
              </a:buClr>
              <a:buSzPct val="100000"/>
              <a:buFont typeface="Noto Sans Symbols"/>
              <a:buChar char="•"/>
            </a:pPr>
            <a:r>
              <a:rPr lang="en" sz="1400" b="0" i="0" u="none" strike="noStrike" cap="none">
                <a:solidFill>
                  <a:schemeClr val="dk1"/>
                </a:solidFill>
                <a:latin typeface="Questrial"/>
                <a:ea typeface="Questrial"/>
                <a:cs typeface="Questrial"/>
                <a:sym typeface="Questrial"/>
              </a:rPr>
              <a:t>HDFS provides a FileSystem Java API</a:t>
            </a:r>
          </a:p>
          <a:p>
            <a:pPr marL="203200" marR="0" lvl="1" indent="-114300" algn="l" rtl="0">
              <a:lnSpc>
                <a:spcPct val="90000"/>
              </a:lnSpc>
              <a:spcBef>
                <a:spcPts val="500"/>
              </a:spcBef>
              <a:spcAft>
                <a:spcPts val="0"/>
              </a:spcAft>
              <a:buClr>
                <a:schemeClr val="accent1"/>
              </a:buClr>
              <a:buSzPct val="100000"/>
              <a:buFont typeface="Noto Sans Symbols"/>
              <a:buChar char="•"/>
            </a:pPr>
            <a:r>
              <a:rPr lang="en" sz="1400" b="0" i="0" u="none" strike="noStrike" cap="none">
                <a:solidFill>
                  <a:schemeClr val="dk1"/>
                </a:solidFill>
                <a:latin typeface="Questrial"/>
                <a:ea typeface="Questrial"/>
                <a:cs typeface="Questrial"/>
                <a:sym typeface="Questrial"/>
              </a:rPr>
              <a:t>Master REST API for MapReduce</a:t>
            </a:r>
          </a:p>
          <a:p>
            <a:pPr marL="330200" marR="0" lvl="2" indent="-107950" algn="l" rtl="0">
              <a:lnSpc>
                <a:spcPct val="90000"/>
              </a:lnSpc>
              <a:spcBef>
                <a:spcPts val="500"/>
              </a:spcBef>
              <a:spcAft>
                <a:spcPts val="0"/>
              </a:spcAft>
              <a:buClr>
                <a:schemeClr val="accent1"/>
              </a:buClr>
              <a:buSzPct val="100000"/>
              <a:buFont typeface="Noto Sans Symbols"/>
              <a:buChar char="•"/>
            </a:pPr>
            <a:r>
              <a:rPr lang="en" sz="1100" b="0" i="0" u="none" strike="noStrike" cap="none">
                <a:solidFill>
                  <a:schemeClr val="dk1"/>
                </a:solidFill>
                <a:latin typeface="Questrial"/>
                <a:ea typeface="Questrial"/>
                <a:cs typeface="Questrial"/>
                <a:sym typeface="Questrial"/>
              </a:rPr>
              <a:t>Jobs API and Tasks API</a:t>
            </a:r>
          </a:p>
          <a:p>
            <a:pPr marL="203200" marR="0" lvl="1" indent="-114300" algn="l" rtl="0">
              <a:lnSpc>
                <a:spcPct val="90000"/>
              </a:lnSpc>
              <a:spcBef>
                <a:spcPts val="500"/>
              </a:spcBef>
              <a:spcAft>
                <a:spcPts val="0"/>
              </a:spcAft>
              <a:buClr>
                <a:schemeClr val="accent1"/>
              </a:buClr>
              <a:buSzPct val="100000"/>
              <a:buFont typeface="Noto Sans Symbols"/>
              <a:buChar char="•"/>
            </a:pPr>
            <a:r>
              <a:rPr lang="en" sz="1400" b="0" i="0" u="none" strike="noStrike" cap="none">
                <a:solidFill>
                  <a:schemeClr val="dk1"/>
                </a:solidFill>
                <a:latin typeface="Questrial"/>
                <a:ea typeface="Questrial"/>
                <a:cs typeface="Questrial"/>
                <a:sym typeface="Questrial"/>
              </a:rPr>
              <a:t>YARN web services REST API</a:t>
            </a:r>
          </a:p>
          <a:p>
            <a:pPr marL="203200" marR="0" lvl="1" indent="-114300" algn="l" rtl="0">
              <a:lnSpc>
                <a:spcPct val="90000"/>
              </a:lnSpc>
              <a:spcBef>
                <a:spcPts val="500"/>
              </a:spcBef>
              <a:spcAft>
                <a:spcPts val="0"/>
              </a:spcAft>
              <a:buClr>
                <a:schemeClr val="accent1"/>
              </a:buClr>
              <a:buSzPct val="100000"/>
              <a:buFont typeface="Noto Sans Symbols"/>
              <a:buChar char="•"/>
            </a:pPr>
            <a:r>
              <a:rPr lang="en" sz="1400" b="0" i="0" u="none" strike="noStrike" cap="none">
                <a:solidFill>
                  <a:schemeClr val="dk1"/>
                </a:solidFill>
                <a:latin typeface="Questrial"/>
                <a:ea typeface="Questrial"/>
                <a:cs typeface="Questrial"/>
                <a:sym typeface="Questrial"/>
              </a:rPr>
              <a:t>Hadoop Auth API</a:t>
            </a:r>
          </a:p>
          <a:p>
            <a:pPr marL="203200" marR="0" lvl="1" indent="-114300" algn="l" rtl="0">
              <a:lnSpc>
                <a:spcPct val="90000"/>
              </a:lnSpc>
              <a:spcBef>
                <a:spcPts val="500"/>
              </a:spcBef>
              <a:spcAft>
                <a:spcPts val="0"/>
              </a:spcAft>
              <a:buClr>
                <a:schemeClr val="accent1"/>
              </a:buClr>
              <a:buSzPct val="100000"/>
              <a:buFont typeface="Noto Sans Symbols"/>
              <a:buChar char="•"/>
            </a:pPr>
            <a:r>
              <a:rPr lang="en" sz="1400" b="0" i="0" u="none" strike="noStrike" cap="none">
                <a:solidFill>
                  <a:schemeClr val="dk1"/>
                </a:solidFill>
                <a:latin typeface="Questrial"/>
                <a:ea typeface="Questrial"/>
                <a:cs typeface="Questrial"/>
                <a:sym typeface="Questrial"/>
              </a:rPr>
              <a:t>CredentialProvider API</a:t>
            </a:r>
          </a:p>
          <a:p>
            <a:pPr marL="63500" marR="0" lvl="0" indent="-69850" algn="l" rtl="0">
              <a:lnSpc>
                <a:spcPct val="90000"/>
              </a:lnSpc>
              <a:spcBef>
                <a:spcPts val="1200"/>
              </a:spcBef>
              <a:spcAft>
                <a:spcPts val="0"/>
              </a:spcAft>
              <a:buClr>
                <a:schemeClr val="accent1"/>
              </a:buClr>
              <a:buSzPct val="100000"/>
              <a:buFont typeface="Questrial"/>
              <a:buChar char=" "/>
            </a:pPr>
            <a:r>
              <a:rPr lang="en" sz="1700" b="0" i="0" u="none" strike="noStrike" cap="none">
                <a:solidFill>
                  <a:schemeClr val="dk1"/>
                </a:solidFill>
                <a:latin typeface="Questrial"/>
                <a:ea typeface="Questrial"/>
                <a:cs typeface="Questrial"/>
                <a:sym typeface="Questrial"/>
              </a:rPr>
              <a:t>C language wrapper for Java and REST API is also available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a:spLocks noGrp="1"/>
          </p:cNvSpPr>
          <p:nvPr>
            <p:ph type="title"/>
          </p:nvPr>
        </p:nvSpPr>
        <p:spPr>
          <a:xfrm>
            <a:off x="768096" y="438912"/>
            <a:ext cx="729005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IMPLICATIONS FOR DEVELOPERS</a:t>
            </a:r>
          </a:p>
        </p:txBody>
      </p:sp>
      <p:sp>
        <p:nvSpPr>
          <p:cNvPr id="517" name="Shape 517"/>
          <p:cNvSpPr txBox="1">
            <a:spLocks noGrp="1"/>
          </p:cNvSpPr>
          <p:nvPr>
            <p:ph type="body" idx="1"/>
          </p:nvPr>
        </p:nvSpPr>
        <p:spPr>
          <a:xfrm>
            <a:off x="768096" y="1714500"/>
            <a:ext cx="7290054" cy="3017520"/>
          </a:xfrm>
          <a:prstGeom prst="rect">
            <a:avLst/>
          </a:prstGeom>
          <a:noFill/>
          <a:ln>
            <a:noFill/>
          </a:ln>
        </p:spPr>
        <p:txBody>
          <a:bodyPr lIns="34275" tIns="34275" rIns="34275" bIns="34275" anchor="t" anchorCtr="0">
            <a:noAutofit/>
          </a:bodyPr>
          <a:lstStyle/>
          <a:p>
            <a:pPr marL="63500" marR="0" lvl="0" indent="-69850" algn="l" rtl="0">
              <a:lnSpc>
                <a:spcPct val="90000"/>
              </a:lnSpc>
              <a:spcBef>
                <a:spcPts val="0"/>
              </a:spcBef>
              <a:spcAft>
                <a:spcPts val="0"/>
              </a:spcAft>
              <a:buClr>
                <a:schemeClr val="accent1"/>
              </a:buClr>
              <a:buSzPct val="100000"/>
              <a:buFont typeface="Questrial"/>
              <a:buChar char=" "/>
            </a:pPr>
            <a:r>
              <a:rPr lang="en" sz="1700" b="0" i="0" u="none" strike="noStrike" cap="none">
                <a:solidFill>
                  <a:schemeClr val="dk1"/>
                </a:solidFill>
                <a:latin typeface="Questrial"/>
                <a:ea typeface="Questrial"/>
                <a:cs typeface="Questrial"/>
                <a:sym typeface="Questrial"/>
              </a:rPr>
              <a:t>Use of OO Language like Java to create applications for use with Hadoop allows for:</a:t>
            </a:r>
          </a:p>
          <a:p>
            <a:pPr marL="203200" marR="0" lvl="1" indent="-114300" algn="l" rtl="0">
              <a:lnSpc>
                <a:spcPct val="90000"/>
              </a:lnSpc>
              <a:spcBef>
                <a:spcPts val="300"/>
              </a:spcBef>
              <a:spcAft>
                <a:spcPts val="0"/>
              </a:spcAft>
              <a:buClr>
                <a:schemeClr val="accent1"/>
              </a:buClr>
              <a:buSzPct val="100000"/>
              <a:buFont typeface="Noto Sans Symbols"/>
              <a:buChar char="•"/>
            </a:pPr>
            <a:r>
              <a:rPr lang="en" sz="1400" b="0" i="0" u="none" strike="noStrike" cap="none">
                <a:solidFill>
                  <a:schemeClr val="dk1"/>
                </a:solidFill>
                <a:latin typeface="Questrial"/>
                <a:ea typeface="Questrial"/>
                <a:cs typeface="Questrial"/>
                <a:sym typeface="Questrial"/>
              </a:rPr>
              <a:t>Modularity</a:t>
            </a:r>
          </a:p>
          <a:p>
            <a:pPr marL="203200" marR="0" lvl="1" indent="-114300" algn="l" rtl="0">
              <a:lnSpc>
                <a:spcPct val="90000"/>
              </a:lnSpc>
              <a:spcBef>
                <a:spcPts val="500"/>
              </a:spcBef>
              <a:spcAft>
                <a:spcPts val="0"/>
              </a:spcAft>
              <a:buClr>
                <a:schemeClr val="accent1"/>
              </a:buClr>
              <a:buSzPct val="100000"/>
              <a:buFont typeface="Noto Sans Symbols"/>
              <a:buChar char="•"/>
            </a:pPr>
            <a:r>
              <a:rPr lang="en" sz="1400" b="0" i="0" u="none" strike="noStrike" cap="none">
                <a:solidFill>
                  <a:schemeClr val="dk1"/>
                </a:solidFill>
                <a:latin typeface="Questrial"/>
                <a:ea typeface="Questrial"/>
                <a:cs typeface="Questrial"/>
                <a:sym typeface="Questrial"/>
              </a:rPr>
              <a:t>Maintainability</a:t>
            </a:r>
          </a:p>
          <a:p>
            <a:pPr marL="203200" marR="0" lvl="1" indent="-114300" algn="l" rtl="0">
              <a:lnSpc>
                <a:spcPct val="90000"/>
              </a:lnSpc>
              <a:spcBef>
                <a:spcPts val="500"/>
              </a:spcBef>
              <a:spcAft>
                <a:spcPts val="0"/>
              </a:spcAft>
              <a:buClr>
                <a:schemeClr val="accent1"/>
              </a:buClr>
              <a:buSzPct val="100000"/>
              <a:buFont typeface="Noto Sans Symbols"/>
              <a:buChar char="•"/>
            </a:pPr>
            <a:r>
              <a:rPr lang="en" sz="1400" b="0" i="0" u="none" strike="noStrike" cap="none">
                <a:solidFill>
                  <a:schemeClr val="dk1"/>
                </a:solidFill>
                <a:latin typeface="Questrial"/>
                <a:ea typeface="Questrial"/>
                <a:cs typeface="Questrial"/>
                <a:sym typeface="Questrial"/>
              </a:rPr>
              <a:t>Use of OODP(Object-Oriented Design Patterns)</a:t>
            </a:r>
          </a:p>
          <a:p>
            <a:pPr marL="63500" marR="0" lvl="0" indent="-69850" algn="l" rtl="0">
              <a:lnSpc>
                <a:spcPct val="90000"/>
              </a:lnSpc>
              <a:spcBef>
                <a:spcPts val="1200"/>
              </a:spcBef>
              <a:spcAft>
                <a:spcPts val="0"/>
              </a:spcAft>
              <a:buClr>
                <a:schemeClr val="accent1"/>
              </a:buClr>
              <a:buSzPct val="100000"/>
              <a:buFont typeface="Questrial"/>
              <a:buChar char=" "/>
            </a:pPr>
            <a:r>
              <a:rPr lang="en" sz="1700" b="0" i="0" u="none" strike="noStrike" cap="none">
                <a:solidFill>
                  <a:schemeClr val="dk1"/>
                </a:solidFill>
                <a:latin typeface="Questrial"/>
                <a:ea typeface="Questrial"/>
                <a:cs typeface="Questrial"/>
                <a:sym typeface="Questrial"/>
              </a:rPr>
              <a:t>The Layers of Hadoop (HDFS, MapReduce, YARN) allows for a division of resposibilities</a:t>
            </a:r>
          </a:p>
          <a:p>
            <a:pPr marL="63500" marR="0" lvl="0" indent="-69850" algn="l" rtl="0">
              <a:lnSpc>
                <a:spcPct val="90000"/>
              </a:lnSpc>
              <a:spcBef>
                <a:spcPts val="1100"/>
              </a:spcBef>
              <a:spcAft>
                <a:spcPts val="0"/>
              </a:spcAft>
              <a:buClr>
                <a:schemeClr val="accent1"/>
              </a:buClr>
              <a:buSzPct val="100000"/>
              <a:buFont typeface="Questrial"/>
              <a:buNone/>
            </a:pPr>
            <a:endParaRPr sz="1700" b="0" i="0" u="none" strike="noStrike" cap="none">
              <a:solidFill>
                <a:schemeClr val="dk1"/>
              </a:solidFill>
              <a:latin typeface="Questrial"/>
              <a:ea typeface="Questrial"/>
              <a:cs typeface="Questrial"/>
              <a:sym typeface="Quest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Shape 523"/>
          <p:cNvSpPr txBox="1">
            <a:spLocks noGrp="1"/>
          </p:cNvSpPr>
          <p:nvPr>
            <p:ph type="title"/>
          </p:nvPr>
        </p:nvSpPr>
        <p:spPr>
          <a:xfrm>
            <a:off x="768096" y="438912"/>
            <a:ext cx="729005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LAYERS OF HADOOP</a:t>
            </a:r>
          </a:p>
        </p:txBody>
      </p:sp>
      <p:sp>
        <p:nvSpPr>
          <p:cNvPr id="524" name="Shape 524"/>
          <p:cNvSpPr txBox="1">
            <a:spLocks noGrp="1"/>
          </p:cNvSpPr>
          <p:nvPr>
            <p:ph type="body" idx="1"/>
          </p:nvPr>
        </p:nvSpPr>
        <p:spPr>
          <a:xfrm>
            <a:off x="768096" y="1714500"/>
            <a:ext cx="7290054" cy="3017520"/>
          </a:xfrm>
          <a:prstGeom prst="rect">
            <a:avLst/>
          </a:prstGeom>
          <a:noFill/>
          <a:ln>
            <a:noFill/>
          </a:ln>
        </p:spPr>
        <p:txBody>
          <a:bodyPr lIns="34275" tIns="34275" rIns="34275" bIns="34275" anchor="t" anchorCtr="0">
            <a:noAutofit/>
          </a:bodyPr>
          <a:lstStyle/>
          <a:p>
            <a:pPr marL="63500" marR="0" lvl="0" indent="-69850" algn="l" rtl="0">
              <a:lnSpc>
                <a:spcPct val="90000"/>
              </a:lnSpc>
              <a:spcBef>
                <a:spcPts val="0"/>
              </a:spcBef>
              <a:spcAft>
                <a:spcPts val="0"/>
              </a:spcAft>
              <a:buClr>
                <a:schemeClr val="accent1"/>
              </a:buClr>
              <a:buSzPct val="100000"/>
              <a:buFont typeface="Questrial"/>
              <a:buChar char=" "/>
            </a:pPr>
            <a:r>
              <a:rPr lang="en" sz="1700" b="0" i="0" u="none" strike="noStrike" cap="none">
                <a:solidFill>
                  <a:schemeClr val="dk1"/>
                </a:solidFill>
                <a:latin typeface="Questrial"/>
                <a:ea typeface="Questrial"/>
                <a:cs typeface="Questrial"/>
                <a:sym typeface="Questrial"/>
              </a:rPr>
              <a:t>Developers can distribute work amongst themselves to operate independently and combine to create stable and robust software, groups focused on:</a:t>
            </a:r>
          </a:p>
          <a:p>
            <a:pPr marL="203200" marR="0" lvl="1" indent="-114300" algn="l" rtl="0">
              <a:lnSpc>
                <a:spcPct val="90000"/>
              </a:lnSpc>
              <a:spcBef>
                <a:spcPts val="300"/>
              </a:spcBef>
              <a:spcAft>
                <a:spcPts val="0"/>
              </a:spcAft>
              <a:buClr>
                <a:schemeClr val="accent1"/>
              </a:buClr>
              <a:buSzPct val="100000"/>
              <a:buFont typeface="Noto Sans Symbols"/>
              <a:buChar char="•"/>
            </a:pPr>
            <a:r>
              <a:rPr lang="en" sz="1400" b="0" i="0" u="none" strike="noStrike" cap="none">
                <a:solidFill>
                  <a:schemeClr val="dk1"/>
                </a:solidFill>
                <a:latin typeface="Questrial"/>
                <a:ea typeface="Questrial"/>
                <a:cs typeface="Questrial"/>
                <a:sym typeface="Questrial"/>
              </a:rPr>
              <a:t>Access to HDFS can combine modules developed using the FileSystem Java API</a:t>
            </a:r>
          </a:p>
          <a:p>
            <a:pPr marL="203200" marR="0" lvl="1" indent="-114300" algn="l" rtl="0">
              <a:lnSpc>
                <a:spcPct val="90000"/>
              </a:lnSpc>
              <a:spcBef>
                <a:spcPts val="500"/>
              </a:spcBef>
              <a:spcAft>
                <a:spcPts val="0"/>
              </a:spcAft>
              <a:buClr>
                <a:schemeClr val="accent1"/>
              </a:buClr>
              <a:buSzPct val="100000"/>
              <a:buFont typeface="Noto Sans Symbols"/>
              <a:buChar char="•"/>
            </a:pPr>
            <a:r>
              <a:rPr lang="en" sz="1400" b="0" i="0" u="none" strike="noStrike" cap="none">
                <a:solidFill>
                  <a:schemeClr val="dk1"/>
                </a:solidFill>
                <a:latin typeface="Questrial"/>
                <a:ea typeface="Questrial"/>
                <a:cs typeface="Questrial"/>
                <a:sym typeface="Questrial"/>
              </a:rPr>
              <a:t>Security can develop modules using Hadoop Auth API and CredentialProvider API</a:t>
            </a:r>
          </a:p>
          <a:p>
            <a:pPr marL="203200" marR="0" lvl="1" indent="-114300" algn="l" rtl="0">
              <a:lnSpc>
                <a:spcPct val="90000"/>
              </a:lnSpc>
              <a:spcBef>
                <a:spcPts val="500"/>
              </a:spcBef>
              <a:spcAft>
                <a:spcPts val="0"/>
              </a:spcAft>
              <a:buClr>
                <a:schemeClr val="accent1"/>
              </a:buClr>
              <a:buSzPct val="100000"/>
              <a:buFont typeface="Noto Sans Symbols"/>
              <a:buChar char="•"/>
            </a:pPr>
            <a:r>
              <a:rPr lang="en" sz="1400" b="0" i="0" u="none" strike="noStrike" cap="none">
                <a:solidFill>
                  <a:schemeClr val="dk1"/>
                </a:solidFill>
                <a:latin typeface="Questrial"/>
                <a:ea typeface="Questrial"/>
                <a:cs typeface="Questrial"/>
                <a:sym typeface="Questrial"/>
              </a:rPr>
              <a:t>Status of application, jobs and tasks can develop modules using MapReduce REST APIs, they can also,</a:t>
            </a:r>
          </a:p>
          <a:p>
            <a:pPr marL="203200" marR="0" lvl="1" indent="-114300" algn="l" rtl="0">
              <a:lnSpc>
                <a:spcPct val="90000"/>
              </a:lnSpc>
              <a:spcBef>
                <a:spcPts val="500"/>
              </a:spcBef>
              <a:spcAft>
                <a:spcPts val="0"/>
              </a:spcAft>
              <a:buClr>
                <a:schemeClr val="accent1"/>
              </a:buClr>
              <a:buSzPct val="100000"/>
              <a:buFont typeface="Noto Sans Symbols"/>
              <a:buChar char="•"/>
            </a:pPr>
            <a:r>
              <a:rPr lang="en" sz="1400" b="0" i="0" u="none" strike="noStrike" cap="none">
                <a:solidFill>
                  <a:schemeClr val="dk1"/>
                </a:solidFill>
                <a:latin typeface="Questrial"/>
                <a:ea typeface="Questrial"/>
                <a:cs typeface="Questrial"/>
                <a:sym typeface="Questrial"/>
              </a:rPr>
              <a:t>Split up resource management and job/task scheduling using the YARN REST APIs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title"/>
          </p:nvPr>
        </p:nvSpPr>
        <p:spPr>
          <a:xfrm>
            <a:off x="768096" y="438912"/>
            <a:ext cx="729005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HADOOP ECOSYSTEM</a:t>
            </a:r>
          </a:p>
        </p:txBody>
      </p:sp>
      <p:sp>
        <p:nvSpPr>
          <p:cNvPr id="531" name="Shape 531"/>
          <p:cNvSpPr txBox="1">
            <a:spLocks noGrp="1"/>
          </p:cNvSpPr>
          <p:nvPr>
            <p:ph type="body" idx="1"/>
          </p:nvPr>
        </p:nvSpPr>
        <p:spPr>
          <a:xfrm>
            <a:off x="635361" y="1482212"/>
            <a:ext cx="7290054" cy="3561736"/>
          </a:xfrm>
          <a:prstGeom prst="rect">
            <a:avLst/>
          </a:prstGeom>
          <a:noFill/>
          <a:ln>
            <a:noFill/>
          </a:ln>
        </p:spPr>
        <p:txBody>
          <a:bodyPr lIns="34275" tIns="34275" rIns="34275" bIns="34275" anchor="t" anchorCtr="0">
            <a:noAutofit/>
          </a:bodyPr>
          <a:lstStyle/>
          <a:p>
            <a:pPr marL="63500" marR="0" lvl="0" indent="-57150" algn="l" rtl="0">
              <a:lnSpc>
                <a:spcPct val="90000"/>
              </a:lnSpc>
              <a:spcBef>
                <a:spcPts val="0"/>
              </a:spcBef>
              <a:spcAft>
                <a:spcPts val="0"/>
              </a:spcAft>
              <a:buClr>
                <a:schemeClr val="accent1"/>
              </a:buClr>
              <a:buSzPct val="100000"/>
              <a:buFont typeface="Arial"/>
              <a:buChar char="•"/>
            </a:pPr>
            <a:r>
              <a:rPr lang="en" sz="1500" b="0" i="0" u="none" strike="noStrike" cap="none">
                <a:solidFill>
                  <a:schemeClr val="dk1"/>
                </a:solidFill>
                <a:latin typeface="Arial"/>
                <a:ea typeface="Arial"/>
                <a:cs typeface="Arial"/>
                <a:sym typeface="Arial"/>
              </a:rPr>
              <a:t>Core components</a:t>
            </a:r>
          </a:p>
          <a:p>
            <a:pPr marL="63500" marR="0" lvl="0" indent="-57150" algn="l" rtl="0">
              <a:lnSpc>
                <a:spcPct val="90000"/>
              </a:lnSpc>
              <a:spcBef>
                <a:spcPts val="1100"/>
              </a:spcBef>
              <a:spcAft>
                <a:spcPts val="0"/>
              </a:spcAft>
              <a:buClr>
                <a:schemeClr val="accent1"/>
              </a:buClr>
              <a:buSzPct val="100000"/>
              <a:buFont typeface="Arial"/>
              <a:buChar char="•"/>
            </a:pPr>
            <a:r>
              <a:rPr lang="en" sz="1500" b="0" i="0" u="none" strike="noStrike" cap="none">
                <a:solidFill>
                  <a:schemeClr val="dk1"/>
                </a:solidFill>
                <a:latin typeface="Arial"/>
                <a:ea typeface="Arial"/>
                <a:cs typeface="Arial"/>
                <a:sym typeface="Arial"/>
              </a:rPr>
              <a:t>Hadoop Database</a:t>
            </a:r>
          </a:p>
          <a:p>
            <a:pPr marL="63500" marR="0" lvl="0" indent="-57150" algn="l" rtl="0">
              <a:lnSpc>
                <a:spcPct val="90000"/>
              </a:lnSpc>
              <a:spcBef>
                <a:spcPts val="1100"/>
              </a:spcBef>
              <a:spcAft>
                <a:spcPts val="0"/>
              </a:spcAft>
              <a:buClr>
                <a:schemeClr val="accent1"/>
              </a:buClr>
              <a:buSzPct val="100000"/>
              <a:buFont typeface="Arial"/>
              <a:buChar char="•"/>
            </a:pPr>
            <a:r>
              <a:rPr lang="en" sz="1500" b="0" i="0" u="none" strike="noStrike" cap="none">
                <a:solidFill>
                  <a:schemeClr val="dk1"/>
                </a:solidFill>
                <a:latin typeface="Arial"/>
                <a:ea typeface="Arial"/>
                <a:cs typeface="Arial"/>
                <a:sym typeface="Arial"/>
              </a:rPr>
              <a:t>MapReduce Query Tools</a:t>
            </a:r>
          </a:p>
          <a:p>
            <a:pPr marL="63500" marR="0" lvl="0" indent="-57150" algn="l" rtl="0">
              <a:lnSpc>
                <a:spcPct val="90000"/>
              </a:lnSpc>
              <a:spcBef>
                <a:spcPts val="1100"/>
              </a:spcBef>
              <a:spcAft>
                <a:spcPts val="0"/>
              </a:spcAft>
              <a:buClr>
                <a:schemeClr val="accent1"/>
              </a:buClr>
              <a:buSzPct val="100000"/>
              <a:buFont typeface="Arial"/>
              <a:buChar char="•"/>
            </a:pPr>
            <a:r>
              <a:rPr lang="en" sz="1500" b="0" i="0" u="none" strike="noStrike" cap="none">
                <a:solidFill>
                  <a:schemeClr val="dk1"/>
                </a:solidFill>
                <a:latin typeface="Arial"/>
                <a:ea typeface="Arial"/>
                <a:cs typeface="Arial"/>
                <a:sym typeface="Arial"/>
              </a:rPr>
              <a:t>Data import and export</a:t>
            </a:r>
          </a:p>
          <a:p>
            <a:pPr marL="63500" marR="0" lvl="0" indent="-57150" algn="l" rtl="0">
              <a:lnSpc>
                <a:spcPct val="90000"/>
              </a:lnSpc>
              <a:spcBef>
                <a:spcPts val="1100"/>
              </a:spcBef>
              <a:spcAft>
                <a:spcPts val="0"/>
              </a:spcAft>
              <a:buClr>
                <a:schemeClr val="accent1"/>
              </a:buClr>
              <a:buSzPct val="100000"/>
              <a:buFont typeface="Arial"/>
              <a:buChar char="•"/>
            </a:pPr>
            <a:r>
              <a:rPr lang="en" sz="1500" b="0" i="0" u="none" strike="noStrike" cap="none">
                <a:solidFill>
                  <a:schemeClr val="dk1"/>
                </a:solidFill>
                <a:latin typeface="Arial"/>
                <a:ea typeface="Arial"/>
                <a:cs typeface="Arial"/>
                <a:sym typeface="Arial"/>
              </a:rPr>
              <a:t>Workflow automation</a:t>
            </a:r>
          </a:p>
          <a:p>
            <a:pPr marL="63500" marR="0" lvl="0" indent="-57150" algn="l" rtl="0">
              <a:lnSpc>
                <a:spcPct val="90000"/>
              </a:lnSpc>
              <a:spcBef>
                <a:spcPts val="1100"/>
              </a:spcBef>
              <a:spcAft>
                <a:spcPts val="0"/>
              </a:spcAft>
              <a:buClr>
                <a:schemeClr val="accent1"/>
              </a:buClr>
              <a:buSzPct val="100000"/>
              <a:buFont typeface="Arial"/>
              <a:buChar char="•"/>
            </a:pPr>
            <a:r>
              <a:rPr lang="en" sz="1500" b="0" i="0" u="none" strike="noStrike" cap="none">
                <a:solidFill>
                  <a:schemeClr val="dk1"/>
                </a:solidFill>
                <a:latin typeface="Arial"/>
                <a:ea typeface="Arial"/>
                <a:cs typeface="Arial"/>
                <a:sym typeface="Arial"/>
              </a:rPr>
              <a:t>Administration</a:t>
            </a:r>
          </a:p>
          <a:p>
            <a:pPr marL="63500" marR="0" lvl="0" indent="-57150" algn="l" rtl="0">
              <a:lnSpc>
                <a:spcPct val="90000"/>
              </a:lnSpc>
              <a:spcBef>
                <a:spcPts val="1100"/>
              </a:spcBef>
              <a:spcAft>
                <a:spcPts val="0"/>
              </a:spcAft>
              <a:buClr>
                <a:schemeClr val="accent1"/>
              </a:buClr>
              <a:buSzPct val="100000"/>
              <a:buFont typeface="Arial"/>
              <a:buChar char="•"/>
            </a:pPr>
            <a:r>
              <a:rPr lang="en" sz="1500" b="0" i="0" u="none" strike="noStrike" cap="none">
                <a:solidFill>
                  <a:schemeClr val="dk1"/>
                </a:solidFill>
                <a:latin typeface="Arial"/>
                <a:ea typeface="Arial"/>
                <a:cs typeface="Arial"/>
                <a:sym typeface="Arial"/>
              </a:rPr>
              <a:t>YARN Application FrameWorks</a:t>
            </a:r>
          </a:p>
          <a:p>
            <a:pPr marL="63500" marR="0" lvl="0" indent="-57150" algn="l" rtl="0">
              <a:lnSpc>
                <a:spcPct val="90000"/>
              </a:lnSpc>
              <a:spcBef>
                <a:spcPts val="1100"/>
              </a:spcBef>
              <a:spcAft>
                <a:spcPts val="0"/>
              </a:spcAft>
              <a:buClr>
                <a:schemeClr val="accent1"/>
              </a:buClr>
              <a:buSzPct val="100000"/>
              <a:buFont typeface="Arial"/>
              <a:buChar char="•"/>
            </a:pPr>
            <a:r>
              <a:rPr lang="en" sz="1500" b="0" i="0" u="none" strike="noStrike" cap="none">
                <a:solidFill>
                  <a:schemeClr val="dk1"/>
                </a:solidFill>
                <a:latin typeface="Arial"/>
                <a:ea typeface="Arial"/>
                <a:cs typeface="Arial"/>
                <a:sym typeface="Arial"/>
              </a:rPr>
              <a:t>Other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title"/>
          </p:nvPr>
        </p:nvSpPr>
        <p:spPr>
          <a:xfrm>
            <a:off x="768096" y="438912"/>
            <a:ext cx="729005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HADOOP ECOSYSTEM- CORE COMPONENTS</a:t>
            </a:r>
          </a:p>
        </p:txBody>
      </p:sp>
      <p:sp>
        <p:nvSpPr>
          <p:cNvPr id="538" name="Shape 538"/>
          <p:cNvSpPr txBox="1">
            <a:spLocks noGrp="1"/>
          </p:cNvSpPr>
          <p:nvPr>
            <p:ph type="body" idx="1"/>
          </p:nvPr>
        </p:nvSpPr>
        <p:spPr>
          <a:xfrm>
            <a:off x="635361" y="1482212"/>
            <a:ext cx="7290054" cy="1814051"/>
          </a:xfrm>
          <a:prstGeom prst="rect">
            <a:avLst/>
          </a:prstGeom>
          <a:noFill/>
          <a:ln>
            <a:noFill/>
          </a:ln>
        </p:spPr>
        <p:txBody>
          <a:bodyPr lIns="34275" tIns="34275" rIns="34275" bIns="34275" anchor="t" anchorCtr="0">
            <a:noAutofit/>
          </a:bodyPr>
          <a:lstStyle/>
          <a:p>
            <a:pPr marL="0" marR="0" lvl="0" indent="0" algn="l" rtl="0">
              <a:lnSpc>
                <a:spcPct val="90000"/>
              </a:lnSpc>
              <a:spcBef>
                <a:spcPts val="0"/>
              </a:spcBef>
              <a:spcAft>
                <a:spcPts val="0"/>
              </a:spcAft>
              <a:buClr>
                <a:schemeClr val="accent1"/>
              </a:buClr>
              <a:buSzPct val="25000"/>
              <a:buFont typeface="Questrial"/>
              <a:buNone/>
            </a:pPr>
            <a:r>
              <a:rPr lang="en" sz="1500" b="0" i="0" u="none" strike="noStrike" cap="none">
                <a:solidFill>
                  <a:schemeClr val="dk1"/>
                </a:solidFill>
                <a:latin typeface="Arial"/>
                <a:ea typeface="Arial"/>
                <a:cs typeface="Arial"/>
                <a:sym typeface="Arial"/>
              </a:rPr>
              <a:t>Core components</a:t>
            </a:r>
          </a:p>
          <a:p>
            <a:pPr marL="63500" marR="0" lvl="0" indent="-57150" algn="l" rtl="0">
              <a:lnSpc>
                <a:spcPct val="90000"/>
              </a:lnSpc>
              <a:spcBef>
                <a:spcPts val="1100"/>
              </a:spcBef>
              <a:spcAft>
                <a:spcPts val="0"/>
              </a:spcAft>
              <a:buClr>
                <a:schemeClr val="accent1"/>
              </a:buClr>
              <a:buSzPct val="100000"/>
              <a:buFont typeface="Courier New"/>
              <a:buChar char="o"/>
            </a:pPr>
            <a:r>
              <a:rPr lang="en" sz="1500" b="0" i="0" u="none" strike="noStrike" cap="none">
                <a:solidFill>
                  <a:schemeClr val="dk1"/>
                </a:solidFill>
                <a:latin typeface="Arial"/>
                <a:ea typeface="Arial"/>
                <a:cs typeface="Arial"/>
                <a:sym typeface="Arial"/>
              </a:rPr>
              <a:t>HDFS</a:t>
            </a:r>
          </a:p>
          <a:p>
            <a:pPr marL="63500" marR="0" lvl="0" indent="-57150" algn="l" rtl="0">
              <a:lnSpc>
                <a:spcPct val="90000"/>
              </a:lnSpc>
              <a:spcBef>
                <a:spcPts val="1100"/>
              </a:spcBef>
              <a:spcAft>
                <a:spcPts val="0"/>
              </a:spcAft>
              <a:buClr>
                <a:schemeClr val="accent1"/>
              </a:buClr>
              <a:buSzPct val="100000"/>
              <a:buFont typeface="Courier New"/>
              <a:buChar char="o"/>
            </a:pPr>
            <a:r>
              <a:rPr lang="en" sz="1500" b="0" i="0" u="none" strike="noStrike" cap="none">
                <a:solidFill>
                  <a:schemeClr val="dk1"/>
                </a:solidFill>
                <a:latin typeface="Arial"/>
                <a:ea typeface="Arial"/>
                <a:cs typeface="Arial"/>
                <a:sym typeface="Arial"/>
              </a:rPr>
              <a:t>YARN</a:t>
            </a:r>
          </a:p>
          <a:p>
            <a:pPr marL="63500" marR="0" lvl="0" indent="-57150" algn="l" rtl="0">
              <a:lnSpc>
                <a:spcPct val="90000"/>
              </a:lnSpc>
              <a:spcBef>
                <a:spcPts val="1100"/>
              </a:spcBef>
              <a:spcAft>
                <a:spcPts val="0"/>
              </a:spcAft>
              <a:buClr>
                <a:schemeClr val="accent1"/>
              </a:buClr>
              <a:buSzPct val="100000"/>
              <a:buFont typeface="Courier New"/>
              <a:buChar char="o"/>
            </a:pPr>
            <a:r>
              <a:rPr lang="en" sz="1500" b="0" i="0" u="none" strike="noStrike" cap="none">
                <a:solidFill>
                  <a:schemeClr val="dk1"/>
                </a:solidFill>
                <a:latin typeface="Arial"/>
                <a:ea typeface="Arial"/>
                <a:cs typeface="Arial"/>
                <a:sym typeface="Arial"/>
              </a:rPr>
              <a:t>MAPREDUCE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p:nvPr/>
        </p:nvSpPr>
        <p:spPr>
          <a:xfrm>
            <a:off x="0" y="0"/>
            <a:ext cx="4101411" cy="5143500"/>
          </a:xfrm>
          <a:prstGeom prst="rect">
            <a:avLst/>
          </a:prstGeom>
          <a:solidFill>
            <a:schemeClr val="accent1"/>
          </a:solidFill>
          <a:ln>
            <a:noFill/>
          </a:ln>
        </p:spPr>
        <p:txBody>
          <a:bodyPr lIns="68575" tIns="34275" rIns="68575" bIns="34275" anchor="ctr" anchorCtr="0">
            <a:noAutofit/>
          </a:bodyPr>
          <a:lstStyle/>
          <a:p>
            <a:pPr marL="0" marR="0" lvl="0" indent="0" algn="ctr" rtl="0">
              <a:lnSpc>
                <a:spcPct val="100000"/>
              </a:lnSpc>
              <a:spcBef>
                <a:spcPts val="0"/>
              </a:spcBef>
              <a:spcAft>
                <a:spcPts val="0"/>
              </a:spcAft>
              <a:buClr>
                <a:schemeClr val="lt1"/>
              </a:buClr>
              <a:buFont typeface="Questrial"/>
              <a:buNone/>
            </a:pPr>
            <a:endParaRPr sz="1400" b="0" i="0" u="none" strike="noStrike" cap="none">
              <a:solidFill>
                <a:srgbClr val="000000"/>
              </a:solidFill>
              <a:latin typeface="Questrial"/>
              <a:ea typeface="Questrial"/>
              <a:cs typeface="Questrial"/>
              <a:sym typeface="Questrial"/>
            </a:endParaRPr>
          </a:p>
        </p:txBody>
      </p:sp>
      <p:pic>
        <p:nvPicPr>
          <p:cNvPr id="125" name="Shape 125" descr="File:Hadoop 1.png"/>
          <p:cNvPicPr preferRelativeResize="0"/>
          <p:nvPr/>
        </p:nvPicPr>
        <p:blipFill rotWithShape="1">
          <a:blip r:embed="rId3">
            <a:alphaModFix/>
          </a:blip>
          <a:srcRect/>
          <a:stretch/>
        </p:blipFill>
        <p:spPr>
          <a:xfrm>
            <a:off x="4572000" y="981008"/>
            <a:ext cx="4091940" cy="3181483"/>
          </a:xfrm>
          <a:prstGeom prst="rect">
            <a:avLst/>
          </a:prstGeom>
          <a:noFill/>
          <a:ln>
            <a:noFill/>
          </a:ln>
        </p:spPr>
      </p:pic>
      <p:cxnSp>
        <p:nvCxnSpPr>
          <p:cNvPr id="126" name="Shape 126"/>
          <p:cNvCxnSpPr/>
          <p:nvPr/>
        </p:nvCxnSpPr>
        <p:spPr>
          <a:xfrm rot="10800000">
            <a:off x="571500" y="619743"/>
            <a:ext cx="0" cy="685800"/>
          </a:xfrm>
          <a:prstGeom prst="straightConnector1">
            <a:avLst/>
          </a:prstGeom>
          <a:noFill/>
          <a:ln w="19050" cap="flat" cmpd="sng">
            <a:solidFill>
              <a:srgbClr val="D0EEF9"/>
            </a:solidFill>
            <a:prstDash val="solid"/>
            <a:round/>
            <a:headEnd type="none" w="med" len="med"/>
            <a:tailEnd type="none" w="med" len="med"/>
          </a:ln>
        </p:spPr>
      </p:cxnSp>
      <p:sp>
        <p:nvSpPr>
          <p:cNvPr id="127" name="Shape 127"/>
          <p:cNvSpPr txBox="1">
            <a:spLocks noGrp="1"/>
          </p:cNvSpPr>
          <p:nvPr>
            <p:ph type="title"/>
          </p:nvPr>
        </p:nvSpPr>
        <p:spPr>
          <a:xfrm>
            <a:off x="768100" y="438900"/>
            <a:ext cx="3274799" cy="1124700"/>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FFFFFF"/>
              </a:buClr>
              <a:buSzPct val="25000"/>
              <a:buFont typeface="Questrial"/>
              <a:buNone/>
            </a:pPr>
            <a:r>
              <a:rPr lang="en" sz="3400" b="0" i="0" u="none" strike="noStrike" cap="none">
                <a:solidFill>
                  <a:srgbClr val="FFFFFF"/>
                </a:solidFill>
                <a:latin typeface="Questrial"/>
                <a:ea typeface="Questrial"/>
                <a:cs typeface="Questrial"/>
                <a:sym typeface="Questrial"/>
              </a:rPr>
              <a:t>TYPICAL ARCHITECTURE OF HADOOP	</a:t>
            </a:r>
          </a:p>
        </p:txBody>
      </p:sp>
      <p:sp>
        <p:nvSpPr>
          <p:cNvPr id="128" name="Shape 128"/>
          <p:cNvSpPr txBox="1">
            <a:spLocks noGrp="1"/>
          </p:cNvSpPr>
          <p:nvPr>
            <p:ph type="body" idx="1"/>
          </p:nvPr>
        </p:nvSpPr>
        <p:spPr>
          <a:xfrm>
            <a:off x="521225" y="1883249"/>
            <a:ext cx="3151200" cy="2828099"/>
          </a:xfrm>
          <a:prstGeom prst="rect">
            <a:avLst/>
          </a:prstGeom>
          <a:noFill/>
          <a:ln>
            <a:noFill/>
          </a:ln>
        </p:spPr>
        <p:txBody>
          <a:bodyPr lIns="34275" tIns="34275" rIns="34275" bIns="34275" anchor="t" anchorCtr="0">
            <a:noAutofit/>
          </a:bodyPr>
          <a:lstStyle/>
          <a:p>
            <a:pPr marL="0" marR="0" lvl="0" indent="0" algn="l" rtl="0">
              <a:lnSpc>
                <a:spcPct val="90000"/>
              </a:lnSpc>
              <a:spcBef>
                <a:spcPts val="0"/>
              </a:spcBef>
              <a:spcAft>
                <a:spcPts val="0"/>
              </a:spcAft>
              <a:buClr>
                <a:schemeClr val="accent1"/>
              </a:buClr>
              <a:buSzPct val="25000"/>
              <a:buFont typeface="Questrial"/>
              <a:buNone/>
            </a:pPr>
            <a:r>
              <a:rPr lang="en" sz="1700" b="0" i="0" u="none" strike="noStrike" cap="none">
                <a:solidFill>
                  <a:srgbClr val="FFFFFF"/>
                </a:solidFill>
                <a:latin typeface="Questrial"/>
                <a:ea typeface="Questrial"/>
                <a:cs typeface="Questrial"/>
                <a:sym typeface="Questrial"/>
              </a:rPr>
              <a:t>HDFS – distributed file system.</a:t>
            </a:r>
          </a:p>
          <a:p>
            <a:pPr marL="0" marR="0" lvl="0" indent="0" algn="l" rtl="0">
              <a:lnSpc>
                <a:spcPct val="90000"/>
              </a:lnSpc>
              <a:spcBef>
                <a:spcPts val="1100"/>
              </a:spcBef>
              <a:spcAft>
                <a:spcPts val="0"/>
              </a:spcAft>
              <a:buClr>
                <a:schemeClr val="accent1"/>
              </a:buClr>
              <a:buSzPct val="25000"/>
              <a:buFont typeface="Questrial"/>
              <a:buNone/>
            </a:pPr>
            <a:r>
              <a:rPr lang="en" sz="1700" b="0" i="0" u="none" strike="noStrike" cap="none">
                <a:solidFill>
                  <a:srgbClr val="FFFFFF"/>
                </a:solidFill>
                <a:latin typeface="Questrial"/>
                <a:ea typeface="Questrial"/>
                <a:cs typeface="Questrial"/>
                <a:sym typeface="Questrial"/>
              </a:rPr>
              <a:t>Map reduce – offline computing engine.</a:t>
            </a:r>
          </a:p>
          <a:p>
            <a:pPr marL="0" marR="0" lvl="0" indent="0" algn="l" rtl="0">
              <a:lnSpc>
                <a:spcPct val="90000"/>
              </a:lnSpc>
              <a:spcBef>
                <a:spcPts val="1100"/>
              </a:spcBef>
              <a:spcAft>
                <a:spcPts val="0"/>
              </a:spcAft>
              <a:buClr>
                <a:schemeClr val="accent1"/>
              </a:buClr>
              <a:buSzPct val="25000"/>
              <a:buFont typeface="Questrial"/>
              <a:buNone/>
            </a:pPr>
            <a:r>
              <a:rPr lang="en" sz="1700" b="0" i="0" u="none" strike="noStrike" cap="none">
                <a:solidFill>
                  <a:srgbClr val="FFFFFF"/>
                </a:solidFill>
                <a:latin typeface="Questrial"/>
                <a:ea typeface="Questrial"/>
                <a:cs typeface="Questrial"/>
                <a:sym typeface="Questrial"/>
              </a:rPr>
              <a:t>As versions updates, Hadoop is gaining more function modules such as Yarn which improves the performance of Hadoop.</a:t>
            </a:r>
          </a:p>
        </p:txBody>
      </p:sp>
      <p:sp>
        <p:nvSpPr>
          <p:cNvPr id="129" name="Shape 129"/>
          <p:cNvSpPr txBox="1"/>
          <p:nvPr/>
        </p:nvSpPr>
        <p:spPr>
          <a:xfrm>
            <a:off x="5922817" y="4386440"/>
            <a:ext cx="1656270" cy="276999"/>
          </a:xfrm>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rgbClr val="000000"/>
              </a:buClr>
              <a:buSzPct val="25000"/>
              <a:buFont typeface="Questrial"/>
              <a:buNone/>
            </a:pPr>
            <a:r>
              <a:rPr lang="en" sz="1400" b="0" i="0" u="none" strike="noStrike" cap="none">
                <a:solidFill>
                  <a:srgbClr val="000000"/>
                </a:solidFill>
                <a:latin typeface="Questrial"/>
                <a:ea typeface="Questrial"/>
                <a:cs typeface="Questrial"/>
                <a:sym typeface="Questrial"/>
              </a:rPr>
              <a:t>Master-slave diagram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768096" y="438912"/>
            <a:ext cx="729005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HADOOP ECOSYSTEM- HADOOP DATABASE</a:t>
            </a:r>
          </a:p>
        </p:txBody>
      </p:sp>
      <p:sp>
        <p:nvSpPr>
          <p:cNvPr id="545" name="Shape 545"/>
          <p:cNvSpPr txBox="1">
            <a:spLocks noGrp="1"/>
          </p:cNvSpPr>
          <p:nvPr>
            <p:ph type="body" idx="1"/>
          </p:nvPr>
        </p:nvSpPr>
        <p:spPr>
          <a:xfrm>
            <a:off x="635361" y="1482212"/>
            <a:ext cx="7290054" cy="3561736"/>
          </a:xfrm>
          <a:prstGeom prst="rect">
            <a:avLst/>
          </a:prstGeom>
          <a:noFill/>
          <a:ln>
            <a:noFill/>
          </a:ln>
        </p:spPr>
        <p:txBody>
          <a:bodyPr lIns="34275" tIns="34275" rIns="34275" bIns="34275" anchor="t" anchorCtr="0">
            <a:noAutofit/>
          </a:bodyPr>
          <a:lstStyle/>
          <a:p>
            <a:pPr marL="0" marR="0" lvl="0" indent="0" algn="l" rtl="0">
              <a:lnSpc>
                <a:spcPct val="90000"/>
              </a:lnSpc>
              <a:spcBef>
                <a:spcPts val="0"/>
              </a:spcBef>
              <a:spcAft>
                <a:spcPts val="0"/>
              </a:spcAft>
              <a:buClr>
                <a:schemeClr val="accent1"/>
              </a:buClr>
              <a:buSzPct val="25000"/>
              <a:buFont typeface="Questrial"/>
              <a:buNone/>
            </a:pPr>
            <a:endParaRPr sz="1500" b="0" i="0" u="none" strike="noStrike" cap="none">
              <a:solidFill>
                <a:schemeClr val="dk1"/>
              </a:solidFill>
              <a:latin typeface="Arial"/>
              <a:ea typeface="Arial"/>
              <a:cs typeface="Arial"/>
              <a:sym typeface="Arial"/>
            </a:endParaRPr>
          </a:p>
          <a:p>
            <a:pPr marL="63500" marR="0" lvl="0" indent="-57150" algn="l" rtl="0">
              <a:lnSpc>
                <a:spcPct val="90000"/>
              </a:lnSpc>
              <a:spcBef>
                <a:spcPts val="1100"/>
              </a:spcBef>
              <a:spcAft>
                <a:spcPts val="0"/>
              </a:spcAft>
              <a:buClr>
                <a:schemeClr val="accent1"/>
              </a:buClr>
              <a:buSzPct val="100000"/>
              <a:buFont typeface="Arial"/>
              <a:buChar char="•"/>
            </a:pPr>
            <a:r>
              <a:rPr lang="en" sz="1500" b="0" i="0" u="none" strike="noStrike" cap="none">
                <a:solidFill>
                  <a:schemeClr val="dk1"/>
                </a:solidFill>
                <a:latin typeface="Arial"/>
                <a:ea typeface="Arial"/>
                <a:cs typeface="Arial"/>
                <a:sym typeface="Arial"/>
              </a:rPr>
              <a:t>Apache HCatalog : table and storage management service for data created using Hadoop. The table abstraction removes the need for user to know where data is stored.</a:t>
            </a:r>
          </a:p>
          <a:p>
            <a:pPr marL="63500" marR="0" lvl="0" indent="-57150" algn="l" rtl="0">
              <a:lnSpc>
                <a:spcPct val="90000"/>
              </a:lnSpc>
              <a:spcBef>
                <a:spcPts val="1100"/>
              </a:spcBef>
              <a:spcAft>
                <a:spcPts val="0"/>
              </a:spcAft>
              <a:buClr>
                <a:schemeClr val="accent1"/>
              </a:buClr>
              <a:buSzPct val="100000"/>
              <a:buFont typeface="Arial"/>
              <a:buChar char="•"/>
            </a:pPr>
            <a:r>
              <a:rPr lang="en" sz="1500" b="0" i="0" u="none" strike="noStrike" cap="none">
                <a:solidFill>
                  <a:schemeClr val="dk1"/>
                </a:solidFill>
                <a:latin typeface="Arial"/>
                <a:ea typeface="Arial"/>
                <a:cs typeface="Arial"/>
                <a:sym typeface="Arial"/>
              </a:rPr>
              <a:t>Apache Hbase: is Hadoop database, designed for hosting large tables with billions of rows and columns, its non-relational database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Shape 551"/>
          <p:cNvSpPr txBox="1">
            <a:spLocks noGrp="1"/>
          </p:cNvSpPr>
          <p:nvPr>
            <p:ph type="title"/>
          </p:nvPr>
        </p:nvSpPr>
        <p:spPr>
          <a:xfrm>
            <a:off x="768096" y="438912"/>
            <a:ext cx="729005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HADOOP ECOSYSTEM- MAPREDUCE QUERY TOOLS</a:t>
            </a:r>
          </a:p>
        </p:txBody>
      </p:sp>
      <p:sp>
        <p:nvSpPr>
          <p:cNvPr id="552" name="Shape 552"/>
          <p:cNvSpPr txBox="1">
            <a:spLocks noGrp="1"/>
          </p:cNvSpPr>
          <p:nvPr>
            <p:ph type="body" idx="1"/>
          </p:nvPr>
        </p:nvSpPr>
        <p:spPr>
          <a:xfrm>
            <a:off x="646421" y="1338415"/>
            <a:ext cx="7290054" cy="3561736"/>
          </a:xfrm>
          <a:prstGeom prst="rect">
            <a:avLst/>
          </a:prstGeom>
          <a:noFill/>
          <a:ln>
            <a:noFill/>
          </a:ln>
        </p:spPr>
        <p:txBody>
          <a:bodyPr lIns="34275" tIns="34275" rIns="34275" bIns="34275" anchor="t" anchorCtr="0">
            <a:noAutofit/>
          </a:bodyPr>
          <a:lstStyle/>
          <a:p>
            <a:pPr marL="0" marR="0" lvl="0" indent="0" algn="l" rtl="0">
              <a:lnSpc>
                <a:spcPct val="90000"/>
              </a:lnSpc>
              <a:spcBef>
                <a:spcPts val="0"/>
              </a:spcBef>
              <a:spcAft>
                <a:spcPts val="0"/>
              </a:spcAft>
              <a:buClr>
                <a:schemeClr val="accent1"/>
              </a:buClr>
              <a:buSzPct val="25000"/>
              <a:buFont typeface="Questrial"/>
              <a:buNone/>
            </a:pPr>
            <a:endParaRPr sz="1500" b="0" i="0" u="none" strike="noStrike" cap="none">
              <a:solidFill>
                <a:schemeClr val="dk1"/>
              </a:solidFill>
              <a:latin typeface="Arial"/>
              <a:ea typeface="Arial"/>
              <a:cs typeface="Arial"/>
              <a:sym typeface="Arial"/>
            </a:endParaRPr>
          </a:p>
          <a:p>
            <a:pPr marL="63500" marR="0" lvl="0" indent="-57150" algn="l" rtl="0">
              <a:lnSpc>
                <a:spcPct val="90000"/>
              </a:lnSpc>
              <a:spcBef>
                <a:spcPts val="1100"/>
              </a:spcBef>
              <a:spcAft>
                <a:spcPts val="0"/>
              </a:spcAft>
              <a:buClr>
                <a:schemeClr val="accent1"/>
              </a:buClr>
              <a:buSzPct val="100000"/>
              <a:buFont typeface="Questrial"/>
              <a:buChar char=" "/>
            </a:pPr>
            <a:r>
              <a:rPr lang="en" sz="1500" b="0" i="0" u="none" strike="noStrike" cap="none">
                <a:solidFill>
                  <a:schemeClr val="dk1"/>
                </a:solidFill>
                <a:latin typeface="Arial"/>
                <a:ea typeface="Arial"/>
                <a:cs typeface="Arial"/>
                <a:sym typeface="Arial"/>
              </a:rPr>
              <a:t>Apache Pig: high level language enables programmer to write complex MapReduce transformation using simple scripts.</a:t>
            </a:r>
          </a:p>
          <a:p>
            <a:pPr marL="63500" marR="0" lvl="0" indent="-57150" algn="l" rtl="0">
              <a:lnSpc>
                <a:spcPct val="90000"/>
              </a:lnSpc>
              <a:spcBef>
                <a:spcPts val="1100"/>
              </a:spcBef>
              <a:spcAft>
                <a:spcPts val="0"/>
              </a:spcAft>
              <a:buClr>
                <a:schemeClr val="accent1"/>
              </a:buClr>
              <a:buSzPct val="100000"/>
              <a:buFont typeface="Questrial"/>
              <a:buChar char=" "/>
            </a:pPr>
            <a:r>
              <a:rPr lang="en" sz="1500" b="0" i="0" u="none" strike="noStrike" cap="none">
                <a:solidFill>
                  <a:schemeClr val="dk1"/>
                </a:solidFill>
                <a:latin typeface="Arial"/>
                <a:ea typeface="Arial"/>
                <a:cs typeface="Arial"/>
                <a:sym typeface="Arial"/>
              </a:rPr>
              <a:t>Apache Hive: provides database query interface to Hadoop</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Shape 558"/>
          <p:cNvSpPr txBox="1">
            <a:spLocks noGrp="1"/>
          </p:cNvSpPr>
          <p:nvPr>
            <p:ph type="title"/>
          </p:nvPr>
        </p:nvSpPr>
        <p:spPr>
          <a:xfrm>
            <a:off x="768096" y="438912"/>
            <a:ext cx="729005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HADOOP ECOSYSTEM- DATA IMPORT AND EXPORT</a:t>
            </a:r>
          </a:p>
        </p:txBody>
      </p:sp>
      <p:sp>
        <p:nvSpPr>
          <p:cNvPr id="559" name="Shape 559"/>
          <p:cNvSpPr txBox="1">
            <a:spLocks noGrp="1"/>
          </p:cNvSpPr>
          <p:nvPr>
            <p:ph type="body" idx="1"/>
          </p:nvPr>
        </p:nvSpPr>
        <p:spPr>
          <a:xfrm>
            <a:off x="635361" y="1482212"/>
            <a:ext cx="7290054" cy="3561736"/>
          </a:xfrm>
          <a:prstGeom prst="rect">
            <a:avLst/>
          </a:prstGeom>
          <a:noFill/>
          <a:ln>
            <a:noFill/>
          </a:ln>
        </p:spPr>
        <p:txBody>
          <a:bodyPr lIns="34275" tIns="34275" rIns="34275" bIns="34275" anchor="t" anchorCtr="0">
            <a:noAutofit/>
          </a:bodyPr>
          <a:lstStyle/>
          <a:p>
            <a:pPr marL="0" marR="0" lvl="0" indent="0" algn="l" rtl="0">
              <a:lnSpc>
                <a:spcPct val="90000"/>
              </a:lnSpc>
              <a:spcBef>
                <a:spcPts val="0"/>
              </a:spcBef>
              <a:spcAft>
                <a:spcPts val="0"/>
              </a:spcAft>
              <a:buClr>
                <a:schemeClr val="accent1"/>
              </a:buClr>
              <a:buSzPct val="25000"/>
              <a:buFont typeface="Questrial"/>
              <a:buNone/>
            </a:pPr>
            <a:endParaRPr sz="1500" b="0" i="0" u="none" strike="noStrike" cap="none">
              <a:solidFill>
                <a:schemeClr val="dk1"/>
              </a:solidFill>
              <a:latin typeface="Arial"/>
              <a:ea typeface="Arial"/>
              <a:cs typeface="Arial"/>
              <a:sym typeface="Arial"/>
            </a:endParaRPr>
          </a:p>
          <a:p>
            <a:pPr marL="63500" marR="0" lvl="0" indent="-57150" algn="l" rtl="0">
              <a:lnSpc>
                <a:spcPct val="90000"/>
              </a:lnSpc>
              <a:spcBef>
                <a:spcPts val="1100"/>
              </a:spcBef>
              <a:spcAft>
                <a:spcPts val="0"/>
              </a:spcAft>
              <a:buClr>
                <a:schemeClr val="accent1"/>
              </a:buClr>
              <a:buSzPct val="100000"/>
              <a:buFont typeface="Questrial"/>
              <a:buChar char=" "/>
            </a:pPr>
            <a:r>
              <a:rPr lang="en" sz="1500" b="0" i="0" u="none" strike="noStrike" cap="none">
                <a:solidFill>
                  <a:schemeClr val="dk1"/>
                </a:solidFill>
                <a:latin typeface="Arial"/>
                <a:ea typeface="Arial"/>
                <a:cs typeface="Arial"/>
                <a:sym typeface="Arial"/>
              </a:rPr>
              <a:t>Apache sqoop: tools for transferring large data between HDFS and relational database</a:t>
            </a:r>
          </a:p>
          <a:p>
            <a:pPr marL="63500" marR="0" lvl="0" indent="-57150" algn="l" rtl="0">
              <a:lnSpc>
                <a:spcPct val="90000"/>
              </a:lnSpc>
              <a:spcBef>
                <a:spcPts val="1100"/>
              </a:spcBef>
              <a:spcAft>
                <a:spcPts val="0"/>
              </a:spcAft>
              <a:buClr>
                <a:schemeClr val="accent1"/>
              </a:buClr>
              <a:buSzPct val="100000"/>
              <a:buFont typeface="Questrial"/>
              <a:buChar char=" "/>
            </a:pPr>
            <a:r>
              <a:rPr lang="en" sz="1500" b="0" i="0" u="none" strike="noStrike" cap="none">
                <a:solidFill>
                  <a:schemeClr val="dk1"/>
                </a:solidFill>
                <a:latin typeface="Arial"/>
                <a:ea typeface="Arial"/>
                <a:cs typeface="Arial"/>
                <a:sym typeface="Arial"/>
              </a:rPr>
              <a:t>Apache Flume: service for collecting, aggregating, and moving large amount of log data.</a:t>
            </a:r>
          </a:p>
          <a:p>
            <a:pPr marL="63500" marR="0" lvl="0" indent="-57150" algn="l" rtl="0">
              <a:lnSpc>
                <a:spcPct val="90000"/>
              </a:lnSpc>
              <a:spcBef>
                <a:spcPts val="1100"/>
              </a:spcBef>
              <a:spcAft>
                <a:spcPts val="0"/>
              </a:spcAft>
              <a:buClr>
                <a:schemeClr val="accent1"/>
              </a:buClr>
              <a:buSzPct val="100000"/>
              <a:buFont typeface="Questrial"/>
              <a:buChar char=" "/>
            </a:pPr>
            <a:r>
              <a:rPr lang="en" sz="1500" b="0" i="0" u="none" strike="noStrike" cap="none">
                <a:solidFill>
                  <a:schemeClr val="dk1"/>
                </a:solidFill>
                <a:latin typeface="Arial"/>
                <a:ea typeface="Arial"/>
                <a:cs typeface="Arial"/>
                <a:sym typeface="Arial"/>
              </a:rPr>
              <a:t>Apache Avro: is serialization format that makes data exchange possible between programs written in any language.</a:t>
            </a:r>
          </a:p>
          <a:p>
            <a:pPr marL="0" marR="0" lvl="0" indent="0" algn="l" rtl="0">
              <a:lnSpc>
                <a:spcPct val="90000"/>
              </a:lnSpc>
              <a:spcBef>
                <a:spcPts val="1100"/>
              </a:spcBef>
              <a:spcAft>
                <a:spcPts val="0"/>
              </a:spcAft>
              <a:buClr>
                <a:schemeClr val="accent1"/>
              </a:buClr>
              <a:buSzPct val="25000"/>
              <a:buFont typeface="Questrial"/>
              <a:buNone/>
            </a:pPr>
            <a:endParaRPr sz="1500" b="0" i="0" u="none" strike="noStrike" cap="non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Shape 565"/>
          <p:cNvSpPr txBox="1">
            <a:spLocks noGrp="1"/>
          </p:cNvSpPr>
          <p:nvPr>
            <p:ph type="title"/>
          </p:nvPr>
        </p:nvSpPr>
        <p:spPr>
          <a:xfrm>
            <a:off x="768096" y="438912"/>
            <a:ext cx="729005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HADOOP ECOSYSTEM- WORKFLOW AUTOMATION</a:t>
            </a:r>
          </a:p>
        </p:txBody>
      </p:sp>
      <p:sp>
        <p:nvSpPr>
          <p:cNvPr id="566" name="Shape 566"/>
          <p:cNvSpPr txBox="1">
            <a:spLocks noGrp="1"/>
          </p:cNvSpPr>
          <p:nvPr>
            <p:ph type="body" idx="1"/>
          </p:nvPr>
        </p:nvSpPr>
        <p:spPr>
          <a:xfrm>
            <a:off x="635361" y="1482212"/>
            <a:ext cx="7290054" cy="3561736"/>
          </a:xfrm>
          <a:prstGeom prst="rect">
            <a:avLst/>
          </a:prstGeom>
          <a:noFill/>
          <a:ln>
            <a:noFill/>
          </a:ln>
        </p:spPr>
        <p:txBody>
          <a:bodyPr lIns="34275" tIns="34275" rIns="34275" bIns="34275" anchor="t" anchorCtr="0">
            <a:noAutofit/>
          </a:bodyPr>
          <a:lstStyle/>
          <a:p>
            <a:pPr marL="0" marR="0" lvl="0" indent="0" algn="l" rtl="0">
              <a:lnSpc>
                <a:spcPct val="90000"/>
              </a:lnSpc>
              <a:spcBef>
                <a:spcPts val="0"/>
              </a:spcBef>
              <a:spcAft>
                <a:spcPts val="0"/>
              </a:spcAft>
              <a:buClr>
                <a:schemeClr val="accent1"/>
              </a:buClr>
              <a:buSzPct val="25000"/>
              <a:buFont typeface="Questrial"/>
              <a:buNone/>
            </a:pPr>
            <a:endParaRPr sz="1500" b="0" i="0" u="none" strike="noStrike" cap="none">
              <a:solidFill>
                <a:schemeClr val="dk1"/>
              </a:solidFill>
              <a:latin typeface="Arial"/>
              <a:ea typeface="Arial"/>
              <a:cs typeface="Arial"/>
              <a:sym typeface="Arial"/>
            </a:endParaRPr>
          </a:p>
          <a:p>
            <a:pPr marL="63500" marR="0" lvl="0" indent="-57150" algn="l" rtl="0">
              <a:lnSpc>
                <a:spcPct val="90000"/>
              </a:lnSpc>
              <a:spcBef>
                <a:spcPts val="1100"/>
              </a:spcBef>
              <a:spcAft>
                <a:spcPts val="0"/>
              </a:spcAft>
              <a:buClr>
                <a:schemeClr val="accent1"/>
              </a:buClr>
              <a:buSzPct val="100000"/>
              <a:buFont typeface="Questrial"/>
              <a:buChar char=" "/>
            </a:pPr>
            <a:r>
              <a:rPr lang="en" sz="1500" b="0" i="0" u="none" strike="noStrike" cap="none">
                <a:solidFill>
                  <a:schemeClr val="dk1"/>
                </a:solidFill>
                <a:latin typeface="Arial"/>
                <a:ea typeface="Arial"/>
                <a:cs typeface="Arial"/>
                <a:sym typeface="Arial"/>
              </a:rPr>
              <a:t>Apache Oozie: service for scheduling apache Hadoop jobs.</a:t>
            </a:r>
          </a:p>
          <a:p>
            <a:pPr marL="63500" marR="0" lvl="0" indent="-57150" algn="l" rtl="0">
              <a:lnSpc>
                <a:spcPct val="90000"/>
              </a:lnSpc>
              <a:spcBef>
                <a:spcPts val="1100"/>
              </a:spcBef>
              <a:spcAft>
                <a:spcPts val="0"/>
              </a:spcAft>
              <a:buClr>
                <a:schemeClr val="accent1"/>
              </a:buClr>
              <a:buSzPct val="100000"/>
              <a:buFont typeface="Questrial"/>
              <a:buChar char=" "/>
            </a:pPr>
            <a:r>
              <a:rPr lang="en" sz="1500" b="0" i="0" u="none" strike="noStrike" cap="none">
                <a:solidFill>
                  <a:schemeClr val="dk1"/>
                </a:solidFill>
                <a:latin typeface="Arial"/>
                <a:ea typeface="Arial"/>
                <a:cs typeface="Arial"/>
                <a:sym typeface="Arial"/>
              </a:rPr>
              <a:t>Apache Falcon: enables automation of data movement and processing for replication operations and some others. Falcon triggers a job start when data changes or new data becomes available.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Shape 572"/>
          <p:cNvSpPr txBox="1">
            <a:spLocks noGrp="1"/>
          </p:cNvSpPr>
          <p:nvPr>
            <p:ph type="title"/>
          </p:nvPr>
        </p:nvSpPr>
        <p:spPr>
          <a:xfrm>
            <a:off x="768096" y="438912"/>
            <a:ext cx="729005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HADOOP ECOSYSTEM- ADMINISTRATION</a:t>
            </a:r>
          </a:p>
        </p:txBody>
      </p:sp>
      <p:sp>
        <p:nvSpPr>
          <p:cNvPr id="573" name="Shape 573"/>
          <p:cNvSpPr txBox="1">
            <a:spLocks noGrp="1"/>
          </p:cNvSpPr>
          <p:nvPr>
            <p:ph type="body" idx="1"/>
          </p:nvPr>
        </p:nvSpPr>
        <p:spPr>
          <a:xfrm>
            <a:off x="635361" y="1482212"/>
            <a:ext cx="7290054" cy="3561736"/>
          </a:xfrm>
          <a:prstGeom prst="rect">
            <a:avLst/>
          </a:prstGeom>
          <a:noFill/>
          <a:ln>
            <a:noFill/>
          </a:ln>
        </p:spPr>
        <p:txBody>
          <a:bodyPr lIns="34275" tIns="34275" rIns="34275" bIns="34275" anchor="t" anchorCtr="0">
            <a:noAutofit/>
          </a:bodyPr>
          <a:lstStyle/>
          <a:p>
            <a:pPr marL="0" marR="0" lvl="0" indent="0" algn="l" rtl="0">
              <a:lnSpc>
                <a:spcPct val="90000"/>
              </a:lnSpc>
              <a:spcBef>
                <a:spcPts val="0"/>
              </a:spcBef>
              <a:spcAft>
                <a:spcPts val="0"/>
              </a:spcAft>
              <a:buClr>
                <a:schemeClr val="accent1"/>
              </a:buClr>
              <a:buSzPct val="25000"/>
              <a:buFont typeface="Questrial"/>
              <a:buNone/>
            </a:pPr>
            <a:endParaRPr sz="1500" b="0" i="0" u="none" strike="noStrike" cap="none">
              <a:solidFill>
                <a:schemeClr val="dk1"/>
              </a:solidFill>
              <a:latin typeface="Arial"/>
              <a:ea typeface="Arial"/>
              <a:cs typeface="Arial"/>
              <a:sym typeface="Arial"/>
            </a:endParaRPr>
          </a:p>
          <a:p>
            <a:pPr marL="0" marR="0" lvl="0" indent="0" algn="l" rtl="0">
              <a:lnSpc>
                <a:spcPct val="90000"/>
              </a:lnSpc>
              <a:spcBef>
                <a:spcPts val="1100"/>
              </a:spcBef>
              <a:spcAft>
                <a:spcPts val="0"/>
              </a:spcAft>
              <a:buClr>
                <a:schemeClr val="accent1"/>
              </a:buClr>
              <a:buSzPct val="25000"/>
              <a:buFont typeface="Questrial"/>
              <a:buNone/>
            </a:pPr>
            <a:r>
              <a:rPr lang="en" sz="1500" b="0" i="0" u="none" strike="noStrike" cap="none">
                <a:solidFill>
                  <a:schemeClr val="dk1"/>
                </a:solidFill>
                <a:latin typeface="Arial"/>
                <a:ea typeface="Arial"/>
                <a:cs typeface="Arial"/>
                <a:sym typeface="Arial"/>
              </a:rPr>
              <a:t> Apache Ambari: web based tool for managing and monitoring Apache Hadoop Clusters using GUI (Graphical User Interface).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txBox="1">
            <a:spLocks noGrp="1"/>
          </p:cNvSpPr>
          <p:nvPr>
            <p:ph type="title"/>
          </p:nvPr>
        </p:nvSpPr>
        <p:spPr>
          <a:xfrm>
            <a:off x="768096" y="438912"/>
            <a:ext cx="729005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HADOOP ECOSYSTEM- YARN APPLICATION FRAMEWORKS</a:t>
            </a:r>
          </a:p>
        </p:txBody>
      </p:sp>
      <p:sp>
        <p:nvSpPr>
          <p:cNvPr id="580" name="Shape 580"/>
          <p:cNvSpPr txBox="1">
            <a:spLocks noGrp="1"/>
          </p:cNvSpPr>
          <p:nvPr>
            <p:ph type="body" idx="1"/>
          </p:nvPr>
        </p:nvSpPr>
        <p:spPr>
          <a:xfrm>
            <a:off x="635361" y="1482212"/>
            <a:ext cx="7290054" cy="3561736"/>
          </a:xfrm>
          <a:prstGeom prst="rect">
            <a:avLst/>
          </a:prstGeom>
          <a:noFill/>
          <a:ln>
            <a:noFill/>
          </a:ln>
        </p:spPr>
        <p:txBody>
          <a:bodyPr lIns="34275" tIns="34275" rIns="34275" bIns="34275" anchor="t" anchorCtr="0">
            <a:noAutofit/>
          </a:bodyPr>
          <a:lstStyle/>
          <a:p>
            <a:pPr marL="0" marR="0" lvl="0" indent="0" algn="l" rtl="0">
              <a:lnSpc>
                <a:spcPct val="90000"/>
              </a:lnSpc>
              <a:spcBef>
                <a:spcPts val="0"/>
              </a:spcBef>
              <a:spcAft>
                <a:spcPts val="0"/>
              </a:spcAft>
              <a:buClr>
                <a:schemeClr val="accent1"/>
              </a:buClr>
              <a:buSzPct val="25000"/>
              <a:buFont typeface="Questrial"/>
              <a:buNone/>
            </a:pPr>
            <a:r>
              <a:rPr lang="en" sz="1500" b="0" i="0" u="none" strike="noStrike" cap="none">
                <a:solidFill>
                  <a:schemeClr val="dk1"/>
                </a:solidFill>
                <a:latin typeface="Arial"/>
                <a:ea typeface="Arial"/>
                <a:cs typeface="Arial"/>
                <a:sym typeface="Arial"/>
              </a:rPr>
              <a:t> Applications written specifically for the YARN environment. Like MapReduce, Apache Giraph (for graph processing), Spark (for memory processing), and others.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768096" y="438912"/>
            <a:ext cx="729005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HADOOP ECOSYSTEM- OTHERS</a:t>
            </a:r>
          </a:p>
        </p:txBody>
      </p:sp>
      <p:sp>
        <p:nvSpPr>
          <p:cNvPr id="587" name="Shape 587"/>
          <p:cNvSpPr txBox="1">
            <a:spLocks noGrp="1"/>
          </p:cNvSpPr>
          <p:nvPr>
            <p:ph type="body" idx="1"/>
          </p:nvPr>
        </p:nvSpPr>
        <p:spPr>
          <a:xfrm>
            <a:off x="635361" y="1482212"/>
            <a:ext cx="7290054" cy="3561736"/>
          </a:xfrm>
          <a:prstGeom prst="rect">
            <a:avLst/>
          </a:prstGeom>
          <a:noFill/>
          <a:ln>
            <a:noFill/>
          </a:ln>
        </p:spPr>
        <p:txBody>
          <a:bodyPr lIns="34275" tIns="34275" rIns="34275" bIns="34275" anchor="t" anchorCtr="0">
            <a:noAutofit/>
          </a:bodyPr>
          <a:lstStyle/>
          <a:p>
            <a:pPr marL="0" marR="0" lvl="0" indent="0" algn="l" rtl="0">
              <a:lnSpc>
                <a:spcPct val="90000"/>
              </a:lnSpc>
              <a:spcBef>
                <a:spcPts val="0"/>
              </a:spcBef>
              <a:spcAft>
                <a:spcPts val="0"/>
              </a:spcAft>
              <a:buClr>
                <a:schemeClr val="accent1"/>
              </a:buClr>
              <a:buSzPct val="25000"/>
              <a:buFont typeface="Questrial"/>
              <a:buNone/>
            </a:pPr>
            <a:r>
              <a:rPr lang="en" sz="1500" b="0" i="0" u="none" strike="noStrike" cap="none">
                <a:solidFill>
                  <a:schemeClr val="dk1"/>
                </a:solidFill>
                <a:latin typeface="Arial"/>
                <a:ea typeface="Arial"/>
                <a:cs typeface="Arial"/>
                <a:sym typeface="Arial"/>
              </a:rPr>
              <a:t>Apache ZooKeeper</a:t>
            </a:r>
          </a:p>
          <a:p>
            <a:pPr marL="63500" marR="0" lvl="0" indent="-57150" algn="l" rtl="0">
              <a:lnSpc>
                <a:spcPct val="90000"/>
              </a:lnSpc>
              <a:spcBef>
                <a:spcPts val="1100"/>
              </a:spcBef>
              <a:spcAft>
                <a:spcPts val="0"/>
              </a:spcAft>
              <a:buClr>
                <a:schemeClr val="accent1"/>
              </a:buClr>
              <a:buSzPct val="100000"/>
              <a:buFont typeface="Noto Sans Symbols"/>
              <a:buChar char="❑"/>
            </a:pPr>
            <a:r>
              <a:rPr lang="en" sz="1500" b="0" i="0" u="none" strike="noStrike" cap="none">
                <a:solidFill>
                  <a:schemeClr val="dk1"/>
                </a:solidFill>
                <a:latin typeface="Arial"/>
                <a:ea typeface="Arial"/>
                <a:cs typeface="Arial"/>
                <a:sym typeface="Arial"/>
              </a:rPr>
              <a:t> service for maintaining configuration, health, and status elements on and between the nodes. </a:t>
            </a:r>
          </a:p>
          <a:p>
            <a:pPr marL="63500" marR="0" lvl="0" indent="-57150" algn="l" rtl="0">
              <a:lnSpc>
                <a:spcPct val="90000"/>
              </a:lnSpc>
              <a:spcBef>
                <a:spcPts val="1100"/>
              </a:spcBef>
              <a:spcAft>
                <a:spcPts val="0"/>
              </a:spcAft>
              <a:buClr>
                <a:schemeClr val="accent1"/>
              </a:buClr>
              <a:buSzPct val="100000"/>
              <a:buFont typeface="Noto Sans Symbols"/>
              <a:buChar char="❑"/>
            </a:pPr>
            <a:r>
              <a:rPr lang="en" sz="1500" b="0" i="0" u="none" strike="noStrike" cap="none">
                <a:solidFill>
                  <a:schemeClr val="dk1"/>
                </a:solidFill>
                <a:latin typeface="Arial"/>
                <a:ea typeface="Arial"/>
                <a:cs typeface="Arial"/>
                <a:sym typeface="Arial"/>
              </a:rPr>
              <a:t> It maintains common objects needed in the cluster environment such as configurations information, naming space and so on. </a:t>
            </a:r>
          </a:p>
          <a:p>
            <a:pPr marL="63500" marR="0" lvl="0" indent="-57150" algn="l" rtl="0">
              <a:lnSpc>
                <a:spcPct val="90000"/>
              </a:lnSpc>
              <a:spcBef>
                <a:spcPts val="1100"/>
              </a:spcBef>
              <a:spcAft>
                <a:spcPts val="0"/>
              </a:spcAft>
              <a:buClr>
                <a:schemeClr val="accent1"/>
              </a:buClr>
              <a:buSzPct val="100000"/>
              <a:buFont typeface="Noto Sans Symbols"/>
              <a:buChar char="❑"/>
            </a:pPr>
            <a:r>
              <a:rPr lang="en" sz="1500" b="0" i="0" u="none" strike="noStrike" cap="none">
                <a:solidFill>
                  <a:schemeClr val="dk1"/>
                </a:solidFill>
                <a:latin typeface="Arial"/>
                <a:ea typeface="Arial"/>
                <a:cs typeface="Arial"/>
                <a:sym typeface="Arial"/>
              </a:rPr>
              <a:t> Provides application reliability if one application master dies zookeeper will spawn new application master to resume the tasks.</a:t>
            </a:r>
          </a:p>
          <a:p>
            <a:pPr marL="63500" marR="0" lvl="0" indent="-57150" algn="l" rtl="0">
              <a:lnSpc>
                <a:spcPct val="90000"/>
              </a:lnSpc>
              <a:spcBef>
                <a:spcPts val="1100"/>
              </a:spcBef>
              <a:spcAft>
                <a:spcPts val="0"/>
              </a:spcAft>
              <a:buClr>
                <a:schemeClr val="accent1"/>
              </a:buClr>
              <a:buSzPct val="100000"/>
              <a:buFont typeface="Questrial"/>
              <a:buChar char="❑"/>
            </a:pPr>
            <a:r>
              <a:rPr lang="en" sz="1500" b="0" i="0" u="none" strike="noStrike" cap="none">
                <a:solidFill>
                  <a:schemeClr val="dk1"/>
                </a:solidFill>
                <a:latin typeface="Arial"/>
                <a:ea typeface="Arial"/>
                <a:cs typeface="Arial"/>
                <a:sym typeface="Arial"/>
              </a:rPr>
              <a:t>Apache Mahout: machine learning library implements many approaches to machine learning.</a:t>
            </a:r>
          </a:p>
          <a:p>
            <a:pPr marL="0" marR="0" lvl="0" indent="0" algn="l" rtl="0">
              <a:lnSpc>
                <a:spcPct val="90000"/>
              </a:lnSpc>
              <a:spcBef>
                <a:spcPts val="1100"/>
              </a:spcBef>
              <a:spcAft>
                <a:spcPts val="0"/>
              </a:spcAft>
              <a:buClr>
                <a:schemeClr val="accent1"/>
              </a:buClr>
              <a:buSzPct val="25000"/>
              <a:buFont typeface="Questrial"/>
              <a:buNone/>
            </a:pPr>
            <a:endParaRPr sz="1500" b="0" i="0" u="none" strike="noStrike" cap="non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Shape 593"/>
          <p:cNvSpPr txBox="1">
            <a:spLocks noGrp="1"/>
          </p:cNvSpPr>
          <p:nvPr>
            <p:ph type="title"/>
          </p:nvPr>
        </p:nvSpPr>
        <p:spPr>
          <a:xfrm>
            <a:off x="768096" y="438912"/>
            <a:ext cx="729005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HADOOP ECOSYSTEM</a:t>
            </a:r>
          </a:p>
        </p:txBody>
      </p:sp>
      <p:pic>
        <p:nvPicPr>
          <p:cNvPr id="594" name="Shape 594"/>
          <p:cNvPicPr preferRelativeResize="0">
            <a:picLocks noGrp="1"/>
          </p:cNvPicPr>
          <p:nvPr>
            <p:ph type="body" idx="1"/>
          </p:nvPr>
        </p:nvPicPr>
        <p:blipFill rotWithShape="1">
          <a:blip r:embed="rId3">
            <a:alphaModFix/>
          </a:blip>
          <a:srcRect/>
          <a:stretch/>
        </p:blipFill>
        <p:spPr>
          <a:xfrm>
            <a:off x="699500" y="1406300"/>
            <a:ext cx="7046700" cy="3561300"/>
          </a:xfrm>
          <a:prstGeom prst="rect">
            <a:avLst/>
          </a:prstGeom>
          <a:noFill/>
          <a:ln w="190500" cap="sq" cmpd="sng">
            <a:solidFill>
              <a:srgbClr val="C8C6BD"/>
            </a:solidFill>
            <a:prstDash val="solid"/>
            <a:miter/>
            <a:headEnd type="none" w="med" len="med"/>
            <a:tailEnd type="none" w="med" len="med"/>
          </a:ln>
          <a:effectLst>
            <a:outerShdw blurRad="254000" algn="bl" rotWithShape="0">
              <a:srgbClr val="000000">
                <a:alpha val="42745"/>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p:nvPr/>
        </p:nvSpPr>
        <p:spPr>
          <a:xfrm>
            <a:off x="0" y="0"/>
            <a:ext cx="9144000" cy="5143500"/>
          </a:xfrm>
          <a:prstGeom prst="rect">
            <a:avLst/>
          </a:prstGeom>
          <a:solidFill>
            <a:schemeClr val="lt1"/>
          </a:solidFill>
          <a:ln>
            <a:noFill/>
          </a:ln>
        </p:spPr>
        <p:txBody>
          <a:bodyPr lIns="68575" tIns="68575" rIns="68575" bIns="68575" anchor="ctr" anchorCtr="0">
            <a:noAutofit/>
          </a:bodyPr>
          <a:lstStyle/>
          <a:p>
            <a:pPr lvl="0">
              <a:spcBef>
                <a:spcPts val="0"/>
              </a:spcBef>
              <a:buNone/>
            </a:pPr>
            <a:endParaRPr/>
          </a:p>
        </p:txBody>
      </p:sp>
      <p:sp>
        <p:nvSpPr>
          <p:cNvPr id="135" name="Shape 135"/>
          <p:cNvSpPr/>
          <p:nvPr/>
        </p:nvSpPr>
        <p:spPr>
          <a:xfrm>
            <a:off x="0" y="0"/>
            <a:ext cx="9144000" cy="3429000"/>
          </a:xfrm>
          <a:prstGeom prst="rect">
            <a:avLst/>
          </a:prstGeom>
          <a:solidFill>
            <a:srgbClr val="1482AB"/>
          </a:solidFill>
          <a:ln>
            <a:noFill/>
          </a:ln>
        </p:spPr>
        <p:txBody>
          <a:bodyPr lIns="68575" tIns="68575" rIns="68575" bIns="68575" anchor="ctr" anchorCtr="0">
            <a:noAutofit/>
          </a:bodyPr>
          <a:lstStyle/>
          <a:p>
            <a:pPr lvl="0">
              <a:spcBef>
                <a:spcPts val="0"/>
              </a:spcBef>
              <a:buNone/>
            </a:pPr>
            <a:endParaRPr/>
          </a:p>
        </p:txBody>
      </p:sp>
      <p:sp>
        <p:nvSpPr>
          <p:cNvPr id="136" name="Shape 136"/>
          <p:cNvSpPr/>
          <p:nvPr/>
        </p:nvSpPr>
        <p:spPr>
          <a:xfrm>
            <a:off x="0" y="0"/>
            <a:ext cx="9144000" cy="3429000"/>
          </a:xfrm>
          <a:custGeom>
            <a:avLst/>
            <a:gdLst/>
            <a:ahLst/>
            <a:cxnLst/>
            <a:rect l="0" t="0" r="0" b="0"/>
            <a:pathLst>
              <a:path w="120000" h="120000" extrusionOk="0">
                <a:moveTo>
                  <a:pt x="120000" y="115170"/>
                </a:moveTo>
                <a:lnTo>
                  <a:pt x="120000" y="120000"/>
                </a:lnTo>
                <a:lnTo>
                  <a:pt x="118247" y="120000"/>
                </a:lnTo>
                <a:cubicBezTo>
                  <a:pt x="118945" y="118706"/>
                  <a:pt x="119539" y="117060"/>
                  <a:pt x="120000" y="115170"/>
                </a:cubicBezTo>
                <a:close/>
                <a:moveTo>
                  <a:pt x="120000" y="106074"/>
                </a:moveTo>
                <a:lnTo>
                  <a:pt x="120000" y="109566"/>
                </a:lnTo>
                <a:cubicBezTo>
                  <a:pt x="118164" y="111408"/>
                  <a:pt x="116704" y="115210"/>
                  <a:pt x="116010" y="120000"/>
                </a:cubicBezTo>
                <a:lnTo>
                  <a:pt x="114663" y="120000"/>
                </a:lnTo>
                <a:cubicBezTo>
                  <a:pt x="115458" y="113388"/>
                  <a:pt x="117459" y="108173"/>
                  <a:pt x="120000" y="106074"/>
                </a:cubicBezTo>
                <a:close/>
                <a:moveTo>
                  <a:pt x="105975" y="104971"/>
                </a:moveTo>
                <a:lnTo>
                  <a:pt x="106143" y="105014"/>
                </a:lnTo>
                <a:cubicBezTo>
                  <a:pt x="106462" y="105028"/>
                  <a:pt x="106776" y="105106"/>
                  <a:pt x="107083" y="105252"/>
                </a:cubicBezTo>
                <a:cubicBezTo>
                  <a:pt x="107138" y="105241"/>
                  <a:pt x="107190" y="105266"/>
                  <a:pt x="107242" y="105292"/>
                </a:cubicBezTo>
                <a:lnTo>
                  <a:pt x="107243" y="105322"/>
                </a:lnTo>
                <a:cubicBezTo>
                  <a:pt x="110315" y="106678"/>
                  <a:pt x="112808" y="112428"/>
                  <a:pt x="113726" y="120000"/>
                </a:cubicBezTo>
                <a:lnTo>
                  <a:pt x="112373" y="120000"/>
                </a:lnTo>
                <a:cubicBezTo>
                  <a:pt x="111552" y="114366"/>
                  <a:pt x="109678" y="110092"/>
                  <a:pt x="107375" y="108772"/>
                </a:cubicBezTo>
                <a:cubicBezTo>
                  <a:pt x="107715" y="113376"/>
                  <a:pt x="108721" y="117362"/>
                  <a:pt x="110129" y="120000"/>
                </a:cubicBezTo>
                <a:lnTo>
                  <a:pt x="108217" y="120000"/>
                </a:lnTo>
                <a:cubicBezTo>
                  <a:pt x="107074" y="116866"/>
                  <a:pt x="106301" y="112821"/>
                  <a:pt x="106061" y="108333"/>
                </a:cubicBezTo>
                <a:cubicBezTo>
                  <a:pt x="106060" y="108332"/>
                  <a:pt x="106058" y="108332"/>
                  <a:pt x="106056" y="108331"/>
                </a:cubicBezTo>
                <a:lnTo>
                  <a:pt x="106051" y="108156"/>
                </a:lnTo>
                <a:cubicBezTo>
                  <a:pt x="106001" y="107362"/>
                  <a:pt x="105977" y="106551"/>
                  <a:pt x="105977" y="105729"/>
                </a:cubicBezTo>
                <a:cubicBezTo>
                  <a:pt x="105965" y="105581"/>
                  <a:pt x="105964" y="105433"/>
                  <a:pt x="105964" y="105283"/>
                </a:cubicBezTo>
                <a:lnTo>
                  <a:pt x="105970" y="104983"/>
                </a:lnTo>
                <a:lnTo>
                  <a:pt x="105975" y="104984"/>
                </a:lnTo>
                <a:close/>
                <a:moveTo>
                  <a:pt x="105751" y="104971"/>
                </a:moveTo>
                <a:lnTo>
                  <a:pt x="105751" y="104984"/>
                </a:lnTo>
                <a:lnTo>
                  <a:pt x="105756" y="104983"/>
                </a:lnTo>
                <a:lnTo>
                  <a:pt x="105762" y="105283"/>
                </a:lnTo>
                <a:cubicBezTo>
                  <a:pt x="105762" y="105433"/>
                  <a:pt x="105761" y="105581"/>
                  <a:pt x="105749" y="105729"/>
                </a:cubicBezTo>
                <a:cubicBezTo>
                  <a:pt x="105749" y="106551"/>
                  <a:pt x="105725" y="107362"/>
                  <a:pt x="105675" y="108156"/>
                </a:cubicBezTo>
                <a:lnTo>
                  <a:pt x="105670" y="108331"/>
                </a:lnTo>
                <a:cubicBezTo>
                  <a:pt x="105668" y="108332"/>
                  <a:pt x="105666" y="108332"/>
                  <a:pt x="105665" y="108333"/>
                </a:cubicBezTo>
                <a:cubicBezTo>
                  <a:pt x="105425" y="112821"/>
                  <a:pt x="104652" y="116866"/>
                  <a:pt x="103509" y="120000"/>
                </a:cubicBezTo>
                <a:lnTo>
                  <a:pt x="101597" y="120000"/>
                </a:lnTo>
                <a:cubicBezTo>
                  <a:pt x="103005" y="117362"/>
                  <a:pt x="104011" y="113376"/>
                  <a:pt x="104351" y="108772"/>
                </a:cubicBezTo>
                <a:cubicBezTo>
                  <a:pt x="102048" y="110092"/>
                  <a:pt x="100174" y="114366"/>
                  <a:pt x="99353" y="120000"/>
                </a:cubicBezTo>
                <a:lnTo>
                  <a:pt x="98000" y="120000"/>
                </a:lnTo>
                <a:cubicBezTo>
                  <a:pt x="98919" y="112428"/>
                  <a:pt x="101411" y="106678"/>
                  <a:pt x="104483" y="105322"/>
                </a:cubicBezTo>
                <a:lnTo>
                  <a:pt x="104484" y="105292"/>
                </a:lnTo>
                <a:cubicBezTo>
                  <a:pt x="104536" y="105266"/>
                  <a:pt x="104588" y="105241"/>
                  <a:pt x="104643" y="105252"/>
                </a:cubicBezTo>
                <a:cubicBezTo>
                  <a:pt x="104950" y="105106"/>
                  <a:pt x="105264" y="105028"/>
                  <a:pt x="105583" y="105014"/>
                </a:cubicBezTo>
                <a:close/>
                <a:moveTo>
                  <a:pt x="89320" y="104971"/>
                </a:moveTo>
                <a:lnTo>
                  <a:pt x="89488" y="105014"/>
                </a:lnTo>
                <a:cubicBezTo>
                  <a:pt x="89807" y="105028"/>
                  <a:pt x="90121" y="105106"/>
                  <a:pt x="90428" y="105252"/>
                </a:cubicBezTo>
                <a:cubicBezTo>
                  <a:pt x="90483" y="105241"/>
                  <a:pt x="90535" y="105266"/>
                  <a:pt x="90587" y="105292"/>
                </a:cubicBezTo>
                <a:lnTo>
                  <a:pt x="90588" y="105322"/>
                </a:lnTo>
                <a:cubicBezTo>
                  <a:pt x="93660" y="106678"/>
                  <a:pt x="96153" y="112428"/>
                  <a:pt x="97071" y="120000"/>
                </a:cubicBezTo>
                <a:lnTo>
                  <a:pt x="95718" y="120000"/>
                </a:lnTo>
                <a:cubicBezTo>
                  <a:pt x="94897" y="114366"/>
                  <a:pt x="93023" y="110092"/>
                  <a:pt x="90720" y="108772"/>
                </a:cubicBezTo>
                <a:cubicBezTo>
                  <a:pt x="91060" y="113376"/>
                  <a:pt x="92066" y="117362"/>
                  <a:pt x="93474" y="120000"/>
                </a:cubicBezTo>
                <a:lnTo>
                  <a:pt x="91562" y="120000"/>
                </a:lnTo>
                <a:cubicBezTo>
                  <a:pt x="90419" y="116866"/>
                  <a:pt x="89646" y="112821"/>
                  <a:pt x="89406" y="108333"/>
                </a:cubicBezTo>
                <a:cubicBezTo>
                  <a:pt x="89405" y="108332"/>
                  <a:pt x="89403" y="108332"/>
                  <a:pt x="89401" y="108331"/>
                </a:cubicBezTo>
                <a:lnTo>
                  <a:pt x="89396" y="108156"/>
                </a:lnTo>
                <a:cubicBezTo>
                  <a:pt x="89346" y="107362"/>
                  <a:pt x="89322" y="106551"/>
                  <a:pt x="89322" y="105729"/>
                </a:cubicBezTo>
                <a:cubicBezTo>
                  <a:pt x="89310" y="105581"/>
                  <a:pt x="89309" y="105433"/>
                  <a:pt x="89309" y="105283"/>
                </a:cubicBezTo>
                <a:lnTo>
                  <a:pt x="89315" y="104983"/>
                </a:lnTo>
                <a:lnTo>
                  <a:pt x="89320" y="104984"/>
                </a:lnTo>
                <a:close/>
                <a:moveTo>
                  <a:pt x="89096" y="104971"/>
                </a:moveTo>
                <a:lnTo>
                  <a:pt x="89096" y="104984"/>
                </a:lnTo>
                <a:lnTo>
                  <a:pt x="89101" y="104983"/>
                </a:lnTo>
                <a:lnTo>
                  <a:pt x="89107" y="105283"/>
                </a:lnTo>
                <a:cubicBezTo>
                  <a:pt x="89107" y="105433"/>
                  <a:pt x="89106" y="105581"/>
                  <a:pt x="89094" y="105729"/>
                </a:cubicBezTo>
                <a:cubicBezTo>
                  <a:pt x="89094" y="106551"/>
                  <a:pt x="89070" y="107362"/>
                  <a:pt x="89020" y="108156"/>
                </a:cubicBezTo>
                <a:lnTo>
                  <a:pt x="89015" y="108331"/>
                </a:lnTo>
                <a:cubicBezTo>
                  <a:pt x="89013" y="108332"/>
                  <a:pt x="89011" y="108332"/>
                  <a:pt x="89010" y="108333"/>
                </a:cubicBezTo>
                <a:cubicBezTo>
                  <a:pt x="88770" y="112821"/>
                  <a:pt x="87997" y="116866"/>
                  <a:pt x="86854" y="120000"/>
                </a:cubicBezTo>
                <a:lnTo>
                  <a:pt x="84942" y="120000"/>
                </a:lnTo>
                <a:cubicBezTo>
                  <a:pt x="86350" y="117362"/>
                  <a:pt x="87356" y="113376"/>
                  <a:pt x="87696" y="108772"/>
                </a:cubicBezTo>
                <a:cubicBezTo>
                  <a:pt x="85393" y="110092"/>
                  <a:pt x="83519" y="114366"/>
                  <a:pt x="82698" y="120000"/>
                </a:cubicBezTo>
                <a:lnTo>
                  <a:pt x="81345" y="120000"/>
                </a:lnTo>
                <a:cubicBezTo>
                  <a:pt x="82263" y="112428"/>
                  <a:pt x="84756" y="106678"/>
                  <a:pt x="87828" y="105322"/>
                </a:cubicBezTo>
                <a:lnTo>
                  <a:pt x="87829" y="105292"/>
                </a:lnTo>
                <a:cubicBezTo>
                  <a:pt x="87881" y="105266"/>
                  <a:pt x="87933" y="105241"/>
                  <a:pt x="87988" y="105252"/>
                </a:cubicBezTo>
                <a:cubicBezTo>
                  <a:pt x="88295" y="105106"/>
                  <a:pt x="88609" y="105028"/>
                  <a:pt x="88928" y="105014"/>
                </a:cubicBezTo>
                <a:close/>
                <a:moveTo>
                  <a:pt x="72665" y="104971"/>
                </a:moveTo>
                <a:lnTo>
                  <a:pt x="72833" y="105014"/>
                </a:lnTo>
                <a:cubicBezTo>
                  <a:pt x="73152" y="105028"/>
                  <a:pt x="73466" y="105106"/>
                  <a:pt x="73773" y="105252"/>
                </a:cubicBezTo>
                <a:cubicBezTo>
                  <a:pt x="73828" y="105241"/>
                  <a:pt x="73880" y="105266"/>
                  <a:pt x="73932" y="105292"/>
                </a:cubicBezTo>
                <a:lnTo>
                  <a:pt x="73933" y="105322"/>
                </a:lnTo>
                <a:cubicBezTo>
                  <a:pt x="77005" y="106678"/>
                  <a:pt x="79497" y="112428"/>
                  <a:pt x="80416" y="120000"/>
                </a:cubicBezTo>
                <a:lnTo>
                  <a:pt x="79063" y="120000"/>
                </a:lnTo>
                <a:cubicBezTo>
                  <a:pt x="78242" y="114366"/>
                  <a:pt x="76368" y="110092"/>
                  <a:pt x="74065" y="108772"/>
                </a:cubicBezTo>
                <a:cubicBezTo>
                  <a:pt x="74405" y="113376"/>
                  <a:pt x="75411" y="117362"/>
                  <a:pt x="76819" y="120000"/>
                </a:cubicBezTo>
                <a:lnTo>
                  <a:pt x="74907" y="120000"/>
                </a:lnTo>
                <a:cubicBezTo>
                  <a:pt x="73764" y="116866"/>
                  <a:pt x="72991" y="112821"/>
                  <a:pt x="72751" y="108333"/>
                </a:cubicBezTo>
                <a:cubicBezTo>
                  <a:pt x="72750" y="108332"/>
                  <a:pt x="72748" y="108332"/>
                  <a:pt x="72746" y="108331"/>
                </a:cubicBezTo>
                <a:lnTo>
                  <a:pt x="72741" y="108156"/>
                </a:lnTo>
                <a:cubicBezTo>
                  <a:pt x="72691" y="107362"/>
                  <a:pt x="72667" y="106551"/>
                  <a:pt x="72667" y="105729"/>
                </a:cubicBezTo>
                <a:cubicBezTo>
                  <a:pt x="72655" y="105581"/>
                  <a:pt x="72654" y="105433"/>
                  <a:pt x="72654" y="105283"/>
                </a:cubicBezTo>
                <a:lnTo>
                  <a:pt x="72660" y="104983"/>
                </a:lnTo>
                <a:lnTo>
                  <a:pt x="72665" y="104984"/>
                </a:lnTo>
                <a:close/>
                <a:moveTo>
                  <a:pt x="72441" y="104971"/>
                </a:moveTo>
                <a:lnTo>
                  <a:pt x="72441" y="104984"/>
                </a:lnTo>
                <a:lnTo>
                  <a:pt x="72446" y="104983"/>
                </a:lnTo>
                <a:lnTo>
                  <a:pt x="72452" y="105283"/>
                </a:lnTo>
                <a:cubicBezTo>
                  <a:pt x="72452" y="105433"/>
                  <a:pt x="72451" y="105581"/>
                  <a:pt x="72439" y="105729"/>
                </a:cubicBezTo>
                <a:cubicBezTo>
                  <a:pt x="72439" y="106551"/>
                  <a:pt x="72415" y="107362"/>
                  <a:pt x="72365" y="108156"/>
                </a:cubicBezTo>
                <a:lnTo>
                  <a:pt x="72360" y="108331"/>
                </a:lnTo>
                <a:cubicBezTo>
                  <a:pt x="72358" y="108332"/>
                  <a:pt x="72356" y="108332"/>
                  <a:pt x="72355" y="108333"/>
                </a:cubicBezTo>
                <a:cubicBezTo>
                  <a:pt x="72115" y="112821"/>
                  <a:pt x="71342" y="116866"/>
                  <a:pt x="70199" y="120000"/>
                </a:cubicBezTo>
                <a:lnTo>
                  <a:pt x="68287" y="120000"/>
                </a:lnTo>
                <a:cubicBezTo>
                  <a:pt x="69695" y="117362"/>
                  <a:pt x="70701" y="113376"/>
                  <a:pt x="71041" y="108772"/>
                </a:cubicBezTo>
                <a:cubicBezTo>
                  <a:pt x="68738" y="110092"/>
                  <a:pt x="66864" y="114366"/>
                  <a:pt x="66043" y="120000"/>
                </a:cubicBezTo>
                <a:lnTo>
                  <a:pt x="64690" y="120000"/>
                </a:lnTo>
                <a:cubicBezTo>
                  <a:pt x="65608" y="112428"/>
                  <a:pt x="68101" y="106678"/>
                  <a:pt x="71173" y="105322"/>
                </a:cubicBezTo>
                <a:lnTo>
                  <a:pt x="71174" y="105292"/>
                </a:lnTo>
                <a:cubicBezTo>
                  <a:pt x="71226" y="105266"/>
                  <a:pt x="71278" y="105241"/>
                  <a:pt x="71333" y="105252"/>
                </a:cubicBezTo>
                <a:cubicBezTo>
                  <a:pt x="71640" y="105106"/>
                  <a:pt x="71954" y="105028"/>
                  <a:pt x="72273" y="105014"/>
                </a:cubicBezTo>
                <a:close/>
                <a:moveTo>
                  <a:pt x="56010" y="104971"/>
                </a:moveTo>
                <a:lnTo>
                  <a:pt x="56178" y="105014"/>
                </a:lnTo>
                <a:cubicBezTo>
                  <a:pt x="56497" y="105028"/>
                  <a:pt x="56811" y="105106"/>
                  <a:pt x="57118" y="105252"/>
                </a:cubicBezTo>
                <a:cubicBezTo>
                  <a:pt x="57173" y="105241"/>
                  <a:pt x="57225" y="105266"/>
                  <a:pt x="57277" y="105292"/>
                </a:cubicBezTo>
                <a:lnTo>
                  <a:pt x="57278" y="105322"/>
                </a:lnTo>
                <a:cubicBezTo>
                  <a:pt x="60350" y="106678"/>
                  <a:pt x="62842" y="112428"/>
                  <a:pt x="63761" y="120000"/>
                </a:cubicBezTo>
                <a:lnTo>
                  <a:pt x="62408" y="120000"/>
                </a:lnTo>
                <a:cubicBezTo>
                  <a:pt x="61587" y="114366"/>
                  <a:pt x="59713" y="110092"/>
                  <a:pt x="57410" y="108772"/>
                </a:cubicBezTo>
                <a:cubicBezTo>
                  <a:pt x="57749" y="113376"/>
                  <a:pt x="58756" y="117362"/>
                  <a:pt x="60164" y="120000"/>
                </a:cubicBezTo>
                <a:lnTo>
                  <a:pt x="58252" y="120000"/>
                </a:lnTo>
                <a:cubicBezTo>
                  <a:pt x="57109" y="116866"/>
                  <a:pt x="56336" y="112821"/>
                  <a:pt x="56096" y="108333"/>
                </a:cubicBezTo>
                <a:cubicBezTo>
                  <a:pt x="56095" y="108332"/>
                  <a:pt x="56093" y="108332"/>
                  <a:pt x="56091" y="108331"/>
                </a:cubicBezTo>
                <a:lnTo>
                  <a:pt x="56086" y="108156"/>
                </a:lnTo>
                <a:cubicBezTo>
                  <a:pt x="56036" y="107362"/>
                  <a:pt x="56012" y="106551"/>
                  <a:pt x="56012" y="105729"/>
                </a:cubicBezTo>
                <a:cubicBezTo>
                  <a:pt x="55999" y="105581"/>
                  <a:pt x="55999" y="105433"/>
                  <a:pt x="55999" y="105283"/>
                </a:cubicBezTo>
                <a:lnTo>
                  <a:pt x="56005" y="104983"/>
                </a:lnTo>
                <a:lnTo>
                  <a:pt x="56010" y="104984"/>
                </a:lnTo>
                <a:close/>
                <a:moveTo>
                  <a:pt x="55786" y="104971"/>
                </a:moveTo>
                <a:lnTo>
                  <a:pt x="55786" y="104984"/>
                </a:lnTo>
                <a:lnTo>
                  <a:pt x="55791" y="104983"/>
                </a:lnTo>
                <a:lnTo>
                  <a:pt x="55797" y="105283"/>
                </a:lnTo>
                <a:cubicBezTo>
                  <a:pt x="55797" y="105433"/>
                  <a:pt x="55796" y="105581"/>
                  <a:pt x="55783" y="105729"/>
                </a:cubicBezTo>
                <a:cubicBezTo>
                  <a:pt x="55784" y="106551"/>
                  <a:pt x="55760" y="107362"/>
                  <a:pt x="55710" y="108156"/>
                </a:cubicBezTo>
                <a:lnTo>
                  <a:pt x="55705" y="108331"/>
                </a:lnTo>
                <a:cubicBezTo>
                  <a:pt x="55703" y="108332"/>
                  <a:pt x="55701" y="108332"/>
                  <a:pt x="55700" y="108333"/>
                </a:cubicBezTo>
                <a:cubicBezTo>
                  <a:pt x="55460" y="112821"/>
                  <a:pt x="54687" y="116866"/>
                  <a:pt x="53544" y="120000"/>
                </a:cubicBezTo>
                <a:lnTo>
                  <a:pt x="51632" y="120000"/>
                </a:lnTo>
                <a:cubicBezTo>
                  <a:pt x="53040" y="117362"/>
                  <a:pt x="54046" y="113376"/>
                  <a:pt x="54386" y="108772"/>
                </a:cubicBezTo>
                <a:cubicBezTo>
                  <a:pt x="52083" y="110092"/>
                  <a:pt x="50209" y="114366"/>
                  <a:pt x="49388" y="120000"/>
                </a:cubicBezTo>
                <a:lnTo>
                  <a:pt x="48034" y="120000"/>
                </a:lnTo>
                <a:cubicBezTo>
                  <a:pt x="48953" y="112428"/>
                  <a:pt x="51446" y="106678"/>
                  <a:pt x="54517" y="105322"/>
                </a:cubicBezTo>
                <a:lnTo>
                  <a:pt x="54519" y="105292"/>
                </a:lnTo>
                <a:cubicBezTo>
                  <a:pt x="54571" y="105266"/>
                  <a:pt x="54623" y="105241"/>
                  <a:pt x="54678" y="105252"/>
                </a:cubicBezTo>
                <a:cubicBezTo>
                  <a:pt x="54985" y="105106"/>
                  <a:pt x="55299" y="105028"/>
                  <a:pt x="55618" y="105014"/>
                </a:cubicBezTo>
                <a:close/>
                <a:moveTo>
                  <a:pt x="39355" y="104971"/>
                </a:moveTo>
                <a:lnTo>
                  <a:pt x="39523" y="105014"/>
                </a:lnTo>
                <a:cubicBezTo>
                  <a:pt x="39842" y="105028"/>
                  <a:pt x="40156" y="105106"/>
                  <a:pt x="40463" y="105252"/>
                </a:cubicBezTo>
                <a:cubicBezTo>
                  <a:pt x="40518" y="105241"/>
                  <a:pt x="40570" y="105266"/>
                  <a:pt x="40622" y="105292"/>
                </a:cubicBezTo>
                <a:lnTo>
                  <a:pt x="40623" y="105322"/>
                </a:lnTo>
                <a:cubicBezTo>
                  <a:pt x="43695" y="106678"/>
                  <a:pt x="46187" y="112428"/>
                  <a:pt x="47106" y="120000"/>
                </a:cubicBezTo>
                <a:lnTo>
                  <a:pt x="45753" y="120000"/>
                </a:lnTo>
                <a:cubicBezTo>
                  <a:pt x="44932" y="114366"/>
                  <a:pt x="43058" y="110092"/>
                  <a:pt x="40755" y="108772"/>
                </a:cubicBezTo>
                <a:cubicBezTo>
                  <a:pt x="41094" y="113376"/>
                  <a:pt x="42101" y="117362"/>
                  <a:pt x="43509" y="120000"/>
                </a:cubicBezTo>
                <a:lnTo>
                  <a:pt x="41597" y="120000"/>
                </a:lnTo>
                <a:cubicBezTo>
                  <a:pt x="40454" y="116866"/>
                  <a:pt x="39681" y="112821"/>
                  <a:pt x="39441" y="108333"/>
                </a:cubicBezTo>
                <a:cubicBezTo>
                  <a:pt x="39439" y="108332"/>
                  <a:pt x="39438" y="108332"/>
                  <a:pt x="39436" y="108331"/>
                </a:cubicBezTo>
                <a:lnTo>
                  <a:pt x="39431" y="108156"/>
                </a:lnTo>
                <a:cubicBezTo>
                  <a:pt x="39381" y="107362"/>
                  <a:pt x="39357" y="106551"/>
                  <a:pt x="39357" y="105729"/>
                </a:cubicBezTo>
                <a:cubicBezTo>
                  <a:pt x="39344" y="105581"/>
                  <a:pt x="39344" y="105433"/>
                  <a:pt x="39344" y="105283"/>
                </a:cubicBezTo>
                <a:lnTo>
                  <a:pt x="39350" y="104983"/>
                </a:lnTo>
                <a:lnTo>
                  <a:pt x="39355" y="104984"/>
                </a:lnTo>
                <a:close/>
                <a:moveTo>
                  <a:pt x="39131" y="104971"/>
                </a:moveTo>
                <a:lnTo>
                  <a:pt x="39131" y="104984"/>
                </a:lnTo>
                <a:lnTo>
                  <a:pt x="39136" y="104983"/>
                </a:lnTo>
                <a:lnTo>
                  <a:pt x="39142" y="105283"/>
                </a:lnTo>
                <a:cubicBezTo>
                  <a:pt x="39142" y="105433"/>
                  <a:pt x="39141" y="105581"/>
                  <a:pt x="39128" y="105729"/>
                </a:cubicBezTo>
                <a:cubicBezTo>
                  <a:pt x="39129" y="106551"/>
                  <a:pt x="39105" y="107362"/>
                  <a:pt x="39055" y="108156"/>
                </a:cubicBezTo>
                <a:lnTo>
                  <a:pt x="39050" y="108331"/>
                </a:lnTo>
                <a:cubicBezTo>
                  <a:pt x="39048" y="108332"/>
                  <a:pt x="39046" y="108332"/>
                  <a:pt x="39045" y="108333"/>
                </a:cubicBezTo>
                <a:cubicBezTo>
                  <a:pt x="38805" y="112821"/>
                  <a:pt x="38032" y="116866"/>
                  <a:pt x="36889" y="120000"/>
                </a:cubicBezTo>
                <a:lnTo>
                  <a:pt x="34977" y="120000"/>
                </a:lnTo>
                <a:cubicBezTo>
                  <a:pt x="36385" y="117362"/>
                  <a:pt x="37391" y="113376"/>
                  <a:pt x="37731" y="108772"/>
                </a:cubicBezTo>
                <a:cubicBezTo>
                  <a:pt x="35428" y="110092"/>
                  <a:pt x="33554" y="114366"/>
                  <a:pt x="32733" y="120000"/>
                </a:cubicBezTo>
                <a:lnTo>
                  <a:pt x="31379" y="120000"/>
                </a:lnTo>
                <a:cubicBezTo>
                  <a:pt x="32298" y="112428"/>
                  <a:pt x="34791" y="106678"/>
                  <a:pt x="37862" y="105322"/>
                </a:cubicBezTo>
                <a:lnTo>
                  <a:pt x="37864" y="105292"/>
                </a:lnTo>
                <a:cubicBezTo>
                  <a:pt x="37916" y="105266"/>
                  <a:pt x="37968" y="105241"/>
                  <a:pt x="38023" y="105252"/>
                </a:cubicBezTo>
                <a:cubicBezTo>
                  <a:pt x="38330" y="105106"/>
                  <a:pt x="38644" y="105028"/>
                  <a:pt x="38963" y="105014"/>
                </a:cubicBezTo>
                <a:close/>
                <a:moveTo>
                  <a:pt x="22700" y="104971"/>
                </a:moveTo>
                <a:lnTo>
                  <a:pt x="22868" y="105014"/>
                </a:lnTo>
                <a:cubicBezTo>
                  <a:pt x="23187" y="105028"/>
                  <a:pt x="23501" y="105106"/>
                  <a:pt x="23808" y="105252"/>
                </a:cubicBezTo>
                <a:cubicBezTo>
                  <a:pt x="23862" y="105241"/>
                  <a:pt x="23915" y="105266"/>
                  <a:pt x="23967" y="105292"/>
                </a:cubicBezTo>
                <a:lnTo>
                  <a:pt x="23968" y="105322"/>
                </a:lnTo>
                <a:cubicBezTo>
                  <a:pt x="27040" y="106678"/>
                  <a:pt x="29532" y="112428"/>
                  <a:pt x="30451" y="120000"/>
                </a:cubicBezTo>
                <a:lnTo>
                  <a:pt x="29098" y="120000"/>
                </a:lnTo>
                <a:cubicBezTo>
                  <a:pt x="28277" y="114366"/>
                  <a:pt x="26403" y="110092"/>
                  <a:pt x="24100" y="108772"/>
                </a:cubicBezTo>
                <a:cubicBezTo>
                  <a:pt x="24439" y="113376"/>
                  <a:pt x="25446" y="117362"/>
                  <a:pt x="26854" y="120000"/>
                </a:cubicBezTo>
                <a:lnTo>
                  <a:pt x="24942" y="120000"/>
                </a:lnTo>
                <a:cubicBezTo>
                  <a:pt x="23799" y="116866"/>
                  <a:pt x="23026" y="112821"/>
                  <a:pt x="22786" y="108333"/>
                </a:cubicBezTo>
                <a:cubicBezTo>
                  <a:pt x="22784" y="108332"/>
                  <a:pt x="22783" y="108332"/>
                  <a:pt x="22781" y="108331"/>
                </a:cubicBezTo>
                <a:lnTo>
                  <a:pt x="22776" y="108156"/>
                </a:lnTo>
                <a:cubicBezTo>
                  <a:pt x="22726" y="107362"/>
                  <a:pt x="22702" y="106551"/>
                  <a:pt x="22702" y="105729"/>
                </a:cubicBezTo>
                <a:cubicBezTo>
                  <a:pt x="22689" y="105581"/>
                  <a:pt x="22689" y="105433"/>
                  <a:pt x="22689" y="105283"/>
                </a:cubicBezTo>
                <a:lnTo>
                  <a:pt x="22695" y="104983"/>
                </a:lnTo>
                <a:lnTo>
                  <a:pt x="22700" y="104984"/>
                </a:lnTo>
                <a:close/>
                <a:moveTo>
                  <a:pt x="22476" y="104971"/>
                </a:moveTo>
                <a:lnTo>
                  <a:pt x="22476" y="104984"/>
                </a:lnTo>
                <a:lnTo>
                  <a:pt x="22481" y="104983"/>
                </a:lnTo>
                <a:lnTo>
                  <a:pt x="22487" y="105283"/>
                </a:lnTo>
                <a:cubicBezTo>
                  <a:pt x="22487" y="105433"/>
                  <a:pt x="22486" y="105581"/>
                  <a:pt x="22473" y="105729"/>
                </a:cubicBezTo>
                <a:cubicBezTo>
                  <a:pt x="22474" y="106551"/>
                  <a:pt x="22450" y="107362"/>
                  <a:pt x="22400" y="108156"/>
                </a:cubicBezTo>
                <a:lnTo>
                  <a:pt x="22395" y="108331"/>
                </a:lnTo>
                <a:cubicBezTo>
                  <a:pt x="22393" y="108332"/>
                  <a:pt x="22391" y="108332"/>
                  <a:pt x="22390" y="108333"/>
                </a:cubicBezTo>
                <a:cubicBezTo>
                  <a:pt x="22150" y="112821"/>
                  <a:pt x="21377" y="116866"/>
                  <a:pt x="20234" y="120000"/>
                </a:cubicBezTo>
                <a:lnTo>
                  <a:pt x="18322" y="120000"/>
                </a:lnTo>
                <a:cubicBezTo>
                  <a:pt x="19730" y="117362"/>
                  <a:pt x="20736" y="113376"/>
                  <a:pt x="21076" y="108772"/>
                </a:cubicBezTo>
                <a:cubicBezTo>
                  <a:pt x="18773" y="110092"/>
                  <a:pt x="16899" y="114366"/>
                  <a:pt x="16078" y="120000"/>
                </a:cubicBezTo>
                <a:lnTo>
                  <a:pt x="14724" y="120000"/>
                </a:lnTo>
                <a:cubicBezTo>
                  <a:pt x="15643" y="112428"/>
                  <a:pt x="18136" y="106678"/>
                  <a:pt x="21207" y="105322"/>
                </a:cubicBezTo>
                <a:lnTo>
                  <a:pt x="21209" y="105292"/>
                </a:lnTo>
                <a:cubicBezTo>
                  <a:pt x="21261" y="105266"/>
                  <a:pt x="21313" y="105241"/>
                  <a:pt x="21368" y="105252"/>
                </a:cubicBezTo>
                <a:cubicBezTo>
                  <a:pt x="21675" y="105106"/>
                  <a:pt x="21989" y="105028"/>
                  <a:pt x="22308" y="105014"/>
                </a:cubicBezTo>
                <a:close/>
                <a:moveTo>
                  <a:pt x="6045" y="104971"/>
                </a:moveTo>
                <a:lnTo>
                  <a:pt x="6213" y="105014"/>
                </a:lnTo>
                <a:cubicBezTo>
                  <a:pt x="6532" y="105028"/>
                  <a:pt x="6846" y="105106"/>
                  <a:pt x="7153" y="105252"/>
                </a:cubicBezTo>
                <a:cubicBezTo>
                  <a:pt x="7207" y="105241"/>
                  <a:pt x="7260" y="105266"/>
                  <a:pt x="7312" y="105292"/>
                </a:cubicBezTo>
                <a:lnTo>
                  <a:pt x="7313" y="105322"/>
                </a:lnTo>
                <a:cubicBezTo>
                  <a:pt x="10385" y="106678"/>
                  <a:pt x="12877" y="112428"/>
                  <a:pt x="13796" y="120000"/>
                </a:cubicBezTo>
                <a:lnTo>
                  <a:pt x="12442" y="120000"/>
                </a:lnTo>
                <a:cubicBezTo>
                  <a:pt x="11622" y="114366"/>
                  <a:pt x="9748" y="110092"/>
                  <a:pt x="7445" y="108772"/>
                </a:cubicBezTo>
                <a:cubicBezTo>
                  <a:pt x="7784" y="113376"/>
                  <a:pt x="8791" y="117362"/>
                  <a:pt x="10199" y="120000"/>
                </a:cubicBezTo>
                <a:lnTo>
                  <a:pt x="8287" y="120000"/>
                </a:lnTo>
                <a:cubicBezTo>
                  <a:pt x="7144" y="116866"/>
                  <a:pt x="6371" y="112821"/>
                  <a:pt x="6131" y="108333"/>
                </a:cubicBezTo>
                <a:cubicBezTo>
                  <a:pt x="6129" y="108332"/>
                  <a:pt x="6128" y="108332"/>
                  <a:pt x="6126" y="108331"/>
                </a:cubicBezTo>
                <a:lnTo>
                  <a:pt x="6121" y="108156"/>
                </a:lnTo>
                <a:cubicBezTo>
                  <a:pt x="6071" y="107362"/>
                  <a:pt x="6047" y="106551"/>
                  <a:pt x="6047" y="105729"/>
                </a:cubicBezTo>
                <a:cubicBezTo>
                  <a:pt x="6034" y="105581"/>
                  <a:pt x="6034" y="105433"/>
                  <a:pt x="6034" y="105283"/>
                </a:cubicBezTo>
                <a:lnTo>
                  <a:pt x="6040" y="104983"/>
                </a:lnTo>
                <a:lnTo>
                  <a:pt x="6045" y="104984"/>
                </a:lnTo>
                <a:close/>
                <a:moveTo>
                  <a:pt x="5821" y="104971"/>
                </a:moveTo>
                <a:lnTo>
                  <a:pt x="5821" y="104984"/>
                </a:lnTo>
                <a:lnTo>
                  <a:pt x="5826" y="104983"/>
                </a:lnTo>
                <a:lnTo>
                  <a:pt x="5832" y="105283"/>
                </a:lnTo>
                <a:cubicBezTo>
                  <a:pt x="5832" y="105433"/>
                  <a:pt x="5831" y="105581"/>
                  <a:pt x="5818" y="105729"/>
                </a:cubicBezTo>
                <a:cubicBezTo>
                  <a:pt x="5819" y="106551"/>
                  <a:pt x="5795" y="107362"/>
                  <a:pt x="5745" y="108156"/>
                </a:cubicBezTo>
                <a:lnTo>
                  <a:pt x="5740" y="108331"/>
                </a:lnTo>
                <a:cubicBezTo>
                  <a:pt x="5738" y="108332"/>
                  <a:pt x="5736" y="108332"/>
                  <a:pt x="5735" y="108333"/>
                </a:cubicBezTo>
                <a:cubicBezTo>
                  <a:pt x="5494" y="112831"/>
                  <a:pt x="4718" y="116882"/>
                  <a:pt x="3566" y="120000"/>
                </a:cubicBezTo>
                <a:lnTo>
                  <a:pt x="1671" y="120000"/>
                </a:lnTo>
                <a:cubicBezTo>
                  <a:pt x="3076" y="117358"/>
                  <a:pt x="4081" y="113374"/>
                  <a:pt x="4421" y="108772"/>
                </a:cubicBezTo>
                <a:cubicBezTo>
                  <a:pt x="2548" y="109846"/>
                  <a:pt x="960" y="112871"/>
                  <a:pt x="0" y="117011"/>
                </a:cubicBezTo>
                <a:lnTo>
                  <a:pt x="0" y="111583"/>
                </a:lnTo>
                <a:cubicBezTo>
                  <a:pt x="1195" y="108357"/>
                  <a:pt x="2777" y="106106"/>
                  <a:pt x="4552" y="105322"/>
                </a:cubicBezTo>
                <a:lnTo>
                  <a:pt x="4554" y="105292"/>
                </a:lnTo>
                <a:cubicBezTo>
                  <a:pt x="4606" y="105266"/>
                  <a:pt x="4658" y="105241"/>
                  <a:pt x="4713" y="105252"/>
                </a:cubicBezTo>
                <a:cubicBezTo>
                  <a:pt x="5020" y="105106"/>
                  <a:pt x="5334" y="105028"/>
                  <a:pt x="5653" y="105014"/>
                </a:cubicBezTo>
                <a:close/>
                <a:moveTo>
                  <a:pt x="112723" y="86743"/>
                </a:moveTo>
                <a:cubicBezTo>
                  <a:pt x="110014" y="88283"/>
                  <a:pt x="107899" y="93876"/>
                  <a:pt x="107375" y="100931"/>
                </a:cubicBezTo>
                <a:cubicBezTo>
                  <a:pt x="110084" y="99391"/>
                  <a:pt x="112198" y="93797"/>
                  <a:pt x="112723" y="86743"/>
                </a:cubicBezTo>
                <a:close/>
                <a:moveTo>
                  <a:pt x="99003" y="86743"/>
                </a:moveTo>
                <a:cubicBezTo>
                  <a:pt x="99528" y="93797"/>
                  <a:pt x="101642" y="99391"/>
                  <a:pt x="104351" y="100931"/>
                </a:cubicBezTo>
                <a:cubicBezTo>
                  <a:pt x="103827" y="93876"/>
                  <a:pt x="101712" y="88283"/>
                  <a:pt x="99003" y="86743"/>
                </a:cubicBezTo>
                <a:close/>
                <a:moveTo>
                  <a:pt x="96068" y="86743"/>
                </a:moveTo>
                <a:cubicBezTo>
                  <a:pt x="93359" y="88283"/>
                  <a:pt x="91244" y="93876"/>
                  <a:pt x="90720" y="100931"/>
                </a:cubicBezTo>
                <a:cubicBezTo>
                  <a:pt x="93429" y="99391"/>
                  <a:pt x="95543" y="93797"/>
                  <a:pt x="96068" y="86743"/>
                </a:cubicBezTo>
                <a:close/>
                <a:moveTo>
                  <a:pt x="82348" y="86743"/>
                </a:moveTo>
                <a:cubicBezTo>
                  <a:pt x="82873" y="93797"/>
                  <a:pt x="84987" y="99391"/>
                  <a:pt x="87696" y="100931"/>
                </a:cubicBezTo>
                <a:cubicBezTo>
                  <a:pt x="87172" y="93876"/>
                  <a:pt x="85057" y="88283"/>
                  <a:pt x="82348" y="86743"/>
                </a:cubicBezTo>
                <a:close/>
                <a:moveTo>
                  <a:pt x="79413" y="86743"/>
                </a:moveTo>
                <a:cubicBezTo>
                  <a:pt x="76704" y="88283"/>
                  <a:pt x="74589" y="93876"/>
                  <a:pt x="74065" y="100931"/>
                </a:cubicBezTo>
                <a:cubicBezTo>
                  <a:pt x="76774" y="99391"/>
                  <a:pt x="78888" y="93797"/>
                  <a:pt x="79413" y="86743"/>
                </a:cubicBezTo>
                <a:close/>
                <a:moveTo>
                  <a:pt x="65693" y="86743"/>
                </a:moveTo>
                <a:cubicBezTo>
                  <a:pt x="66218" y="93797"/>
                  <a:pt x="68332" y="99391"/>
                  <a:pt x="71041" y="100931"/>
                </a:cubicBezTo>
                <a:cubicBezTo>
                  <a:pt x="70517" y="93876"/>
                  <a:pt x="68402" y="88283"/>
                  <a:pt x="65693" y="86743"/>
                </a:cubicBezTo>
                <a:close/>
                <a:moveTo>
                  <a:pt x="62757" y="86743"/>
                </a:moveTo>
                <a:cubicBezTo>
                  <a:pt x="60049" y="88283"/>
                  <a:pt x="57934" y="93876"/>
                  <a:pt x="57410" y="100931"/>
                </a:cubicBezTo>
                <a:cubicBezTo>
                  <a:pt x="60119" y="99391"/>
                  <a:pt x="62233" y="93797"/>
                  <a:pt x="62757" y="86743"/>
                </a:cubicBezTo>
                <a:close/>
                <a:moveTo>
                  <a:pt x="49038" y="86743"/>
                </a:moveTo>
                <a:cubicBezTo>
                  <a:pt x="49563" y="93797"/>
                  <a:pt x="51677" y="99391"/>
                  <a:pt x="54386" y="100931"/>
                </a:cubicBezTo>
                <a:cubicBezTo>
                  <a:pt x="53862" y="93876"/>
                  <a:pt x="51747" y="88283"/>
                  <a:pt x="49038" y="86743"/>
                </a:cubicBezTo>
                <a:close/>
                <a:moveTo>
                  <a:pt x="46102" y="86743"/>
                </a:moveTo>
                <a:cubicBezTo>
                  <a:pt x="43394" y="88283"/>
                  <a:pt x="41279" y="93876"/>
                  <a:pt x="40755" y="100931"/>
                </a:cubicBezTo>
                <a:cubicBezTo>
                  <a:pt x="43463" y="99391"/>
                  <a:pt x="45578" y="93797"/>
                  <a:pt x="46102" y="86743"/>
                </a:cubicBezTo>
                <a:close/>
                <a:moveTo>
                  <a:pt x="32383" y="86743"/>
                </a:moveTo>
                <a:cubicBezTo>
                  <a:pt x="32908" y="93797"/>
                  <a:pt x="35022" y="99391"/>
                  <a:pt x="37731" y="100931"/>
                </a:cubicBezTo>
                <a:cubicBezTo>
                  <a:pt x="37206" y="93876"/>
                  <a:pt x="35092" y="88283"/>
                  <a:pt x="32383" y="86743"/>
                </a:cubicBezTo>
                <a:close/>
                <a:moveTo>
                  <a:pt x="29447" y="86743"/>
                </a:moveTo>
                <a:cubicBezTo>
                  <a:pt x="26739" y="88283"/>
                  <a:pt x="24624" y="93876"/>
                  <a:pt x="24100" y="100931"/>
                </a:cubicBezTo>
                <a:cubicBezTo>
                  <a:pt x="26808" y="99391"/>
                  <a:pt x="28923" y="93797"/>
                  <a:pt x="29447" y="86743"/>
                </a:cubicBezTo>
                <a:close/>
                <a:moveTo>
                  <a:pt x="15728" y="86743"/>
                </a:moveTo>
                <a:cubicBezTo>
                  <a:pt x="16253" y="93797"/>
                  <a:pt x="18367" y="99391"/>
                  <a:pt x="21076" y="100931"/>
                </a:cubicBezTo>
                <a:cubicBezTo>
                  <a:pt x="20551" y="93876"/>
                  <a:pt x="18437" y="88283"/>
                  <a:pt x="15728" y="86743"/>
                </a:cubicBezTo>
                <a:close/>
                <a:moveTo>
                  <a:pt x="12792" y="86743"/>
                </a:moveTo>
                <a:cubicBezTo>
                  <a:pt x="10084" y="88283"/>
                  <a:pt x="7969" y="93876"/>
                  <a:pt x="7445" y="100931"/>
                </a:cubicBezTo>
                <a:cubicBezTo>
                  <a:pt x="10153" y="99391"/>
                  <a:pt x="12268" y="93797"/>
                  <a:pt x="12792" y="86743"/>
                </a:cubicBezTo>
                <a:close/>
                <a:moveTo>
                  <a:pt x="0" y="84013"/>
                </a:moveTo>
                <a:cubicBezTo>
                  <a:pt x="3018" y="86388"/>
                  <a:pt x="5291" y="93121"/>
                  <a:pt x="5735" y="101367"/>
                </a:cubicBezTo>
                <a:cubicBezTo>
                  <a:pt x="5736" y="101368"/>
                  <a:pt x="5738" y="101368"/>
                  <a:pt x="5740" y="101368"/>
                </a:cubicBezTo>
                <a:lnTo>
                  <a:pt x="5745" y="101542"/>
                </a:lnTo>
                <a:cubicBezTo>
                  <a:pt x="5795" y="102330"/>
                  <a:pt x="5819" y="103134"/>
                  <a:pt x="5818" y="103950"/>
                </a:cubicBezTo>
                <a:cubicBezTo>
                  <a:pt x="5831" y="104097"/>
                  <a:pt x="5832" y="104244"/>
                  <a:pt x="5832" y="104392"/>
                </a:cubicBezTo>
                <a:cubicBezTo>
                  <a:pt x="5832" y="104492"/>
                  <a:pt x="5832" y="104591"/>
                  <a:pt x="5826" y="104690"/>
                </a:cubicBezTo>
                <a:lnTo>
                  <a:pt x="5821" y="104689"/>
                </a:lnTo>
                <a:lnTo>
                  <a:pt x="5821" y="104702"/>
                </a:lnTo>
                <a:lnTo>
                  <a:pt x="5652" y="104660"/>
                </a:lnTo>
                <a:cubicBezTo>
                  <a:pt x="5334" y="104646"/>
                  <a:pt x="5020" y="104569"/>
                  <a:pt x="4713" y="104424"/>
                </a:cubicBezTo>
                <a:cubicBezTo>
                  <a:pt x="4658" y="104435"/>
                  <a:pt x="4606" y="104410"/>
                  <a:pt x="4554" y="104384"/>
                </a:cubicBezTo>
                <a:lnTo>
                  <a:pt x="4552" y="104354"/>
                </a:lnTo>
                <a:cubicBezTo>
                  <a:pt x="2777" y="103576"/>
                  <a:pt x="1195" y="101342"/>
                  <a:pt x="0" y="98142"/>
                </a:cubicBezTo>
                <a:lnTo>
                  <a:pt x="0" y="92757"/>
                </a:lnTo>
                <a:cubicBezTo>
                  <a:pt x="960" y="96865"/>
                  <a:pt x="2548" y="99866"/>
                  <a:pt x="4421" y="100931"/>
                </a:cubicBezTo>
                <a:cubicBezTo>
                  <a:pt x="3958" y="94704"/>
                  <a:pt x="2256" y="89616"/>
                  <a:pt x="0" y="87459"/>
                </a:cubicBezTo>
                <a:close/>
                <a:moveTo>
                  <a:pt x="114258" y="82971"/>
                </a:moveTo>
                <a:lnTo>
                  <a:pt x="114427" y="83013"/>
                </a:lnTo>
                <a:cubicBezTo>
                  <a:pt x="114745" y="83027"/>
                  <a:pt x="115059" y="83105"/>
                  <a:pt x="115366" y="83249"/>
                </a:cubicBezTo>
                <a:cubicBezTo>
                  <a:pt x="115421" y="83239"/>
                  <a:pt x="115473" y="83263"/>
                  <a:pt x="115526" y="83290"/>
                </a:cubicBezTo>
                <a:lnTo>
                  <a:pt x="115527" y="83319"/>
                </a:lnTo>
                <a:cubicBezTo>
                  <a:pt x="117264" y="84080"/>
                  <a:pt x="118816" y="86236"/>
                  <a:pt x="120000" y="89335"/>
                </a:cubicBezTo>
                <a:lnTo>
                  <a:pt x="120000" y="94584"/>
                </a:lnTo>
                <a:cubicBezTo>
                  <a:pt x="119032" y="90646"/>
                  <a:pt x="117480" y="87778"/>
                  <a:pt x="115658" y="86743"/>
                </a:cubicBezTo>
                <a:cubicBezTo>
                  <a:pt x="116116" y="92896"/>
                  <a:pt x="117783" y="97937"/>
                  <a:pt x="120000" y="100143"/>
                </a:cubicBezTo>
                <a:lnTo>
                  <a:pt x="120000" y="103608"/>
                </a:lnTo>
                <a:cubicBezTo>
                  <a:pt x="117022" y="101168"/>
                  <a:pt x="114785" y="94480"/>
                  <a:pt x="114345" y="86307"/>
                </a:cubicBezTo>
                <a:cubicBezTo>
                  <a:pt x="114343" y="86305"/>
                  <a:pt x="114341" y="86305"/>
                  <a:pt x="114340" y="86305"/>
                </a:cubicBezTo>
                <a:lnTo>
                  <a:pt x="114334" y="86131"/>
                </a:lnTo>
                <a:cubicBezTo>
                  <a:pt x="114285" y="85343"/>
                  <a:pt x="114260" y="84539"/>
                  <a:pt x="114261" y="83723"/>
                </a:cubicBezTo>
                <a:cubicBezTo>
                  <a:pt x="114248" y="83577"/>
                  <a:pt x="114247" y="83429"/>
                  <a:pt x="114247" y="83281"/>
                </a:cubicBezTo>
                <a:lnTo>
                  <a:pt x="114253" y="82983"/>
                </a:lnTo>
                <a:lnTo>
                  <a:pt x="114258" y="82984"/>
                </a:lnTo>
                <a:close/>
                <a:moveTo>
                  <a:pt x="114123" y="82971"/>
                </a:moveTo>
                <a:lnTo>
                  <a:pt x="114123" y="82984"/>
                </a:lnTo>
                <a:lnTo>
                  <a:pt x="114128" y="82983"/>
                </a:lnTo>
                <a:lnTo>
                  <a:pt x="114134" y="83281"/>
                </a:lnTo>
                <a:cubicBezTo>
                  <a:pt x="114134" y="83429"/>
                  <a:pt x="114133" y="83577"/>
                  <a:pt x="114120" y="83723"/>
                </a:cubicBezTo>
                <a:cubicBezTo>
                  <a:pt x="114121" y="84539"/>
                  <a:pt x="114096" y="85343"/>
                  <a:pt x="114047" y="86131"/>
                </a:cubicBezTo>
                <a:lnTo>
                  <a:pt x="114041" y="86305"/>
                </a:lnTo>
                <a:cubicBezTo>
                  <a:pt x="114040" y="86305"/>
                  <a:pt x="114038" y="86305"/>
                  <a:pt x="114036" y="86307"/>
                </a:cubicBezTo>
                <a:cubicBezTo>
                  <a:pt x="113542" y="95496"/>
                  <a:pt x="110775" y="102807"/>
                  <a:pt x="107243" y="104354"/>
                </a:cubicBezTo>
                <a:lnTo>
                  <a:pt x="107242" y="104384"/>
                </a:lnTo>
                <a:cubicBezTo>
                  <a:pt x="107190" y="104410"/>
                  <a:pt x="107138" y="104435"/>
                  <a:pt x="107083" y="104424"/>
                </a:cubicBezTo>
                <a:cubicBezTo>
                  <a:pt x="106776" y="104569"/>
                  <a:pt x="106462" y="104646"/>
                  <a:pt x="106143" y="104660"/>
                </a:cubicBezTo>
                <a:lnTo>
                  <a:pt x="105975" y="104702"/>
                </a:lnTo>
                <a:lnTo>
                  <a:pt x="105975" y="104689"/>
                </a:lnTo>
                <a:lnTo>
                  <a:pt x="105970" y="104690"/>
                </a:lnTo>
                <a:cubicBezTo>
                  <a:pt x="105964" y="104591"/>
                  <a:pt x="105964" y="104492"/>
                  <a:pt x="105964" y="104392"/>
                </a:cubicBezTo>
                <a:cubicBezTo>
                  <a:pt x="105964" y="104244"/>
                  <a:pt x="105965" y="104097"/>
                  <a:pt x="105977" y="103950"/>
                </a:cubicBezTo>
                <a:cubicBezTo>
                  <a:pt x="105977" y="103134"/>
                  <a:pt x="106001" y="102330"/>
                  <a:pt x="106051" y="101542"/>
                </a:cubicBezTo>
                <a:lnTo>
                  <a:pt x="106056" y="101368"/>
                </a:lnTo>
                <a:cubicBezTo>
                  <a:pt x="106058" y="101368"/>
                  <a:pt x="106060" y="101368"/>
                  <a:pt x="106061" y="101367"/>
                </a:cubicBezTo>
                <a:cubicBezTo>
                  <a:pt x="106556" y="92178"/>
                  <a:pt x="109322" y="84866"/>
                  <a:pt x="112854" y="83319"/>
                </a:cubicBezTo>
                <a:lnTo>
                  <a:pt x="112855" y="83290"/>
                </a:lnTo>
                <a:cubicBezTo>
                  <a:pt x="112908" y="83263"/>
                  <a:pt x="112960" y="83239"/>
                  <a:pt x="113015" y="83249"/>
                </a:cubicBezTo>
                <a:cubicBezTo>
                  <a:pt x="113322" y="83105"/>
                  <a:pt x="113636" y="83027"/>
                  <a:pt x="113955" y="83013"/>
                </a:cubicBezTo>
                <a:close/>
                <a:moveTo>
                  <a:pt x="97603" y="82971"/>
                </a:moveTo>
                <a:lnTo>
                  <a:pt x="97772" y="83013"/>
                </a:lnTo>
                <a:cubicBezTo>
                  <a:pt x="98090" y="83027"/>
                  <a:pt x="98404" y="83105"/>
                  <a:pt x="98711" y="83249"/>
                </a:cubicBezTo>
                <a:cubicBezTo>
                  <a:pt x="98766" y="83239"/>
                  <a:pt x="98818" y="83263"/>
                  <a:pt x="98871" y="83290"/>
                </a:cubicBezTo>
                <a:lnTo>
                  <a:pt x="98872" y="83319"/>
                </a:lnTo>
                <a:cubicBezTo>
                  <a:pt x="102404" y="84866"/>
                  <a:pt x="105170" y="92178"/>
                  <a:pt x="105665" y="101367"/>
                </a:cubicBezTo>
                <a:cubicBezTo>
                  <a:pt x="105666" y="101368"/>
                  <a:pt x="105668" y="101368"/>
                  <a:pt x="105670" y="101368"/>
                </a:cubicBezTo>
                <a:lnTo>
                  <a:pt x="105675" y="101542"/>
                </a:lnTo>
                <a:cubicBezTo>
                  <a:pt x="105725" y="102330"/>
                  <a:pt x="105749" y="103134"/>
                  <a:pt x="105749" y="103950"/>
                </a:cubicBezTo>
                <a:cubicBezTo>
                  <a:pt x="105761" y="104097"/>
                  <a:pt x="105762" y="104244"/>
                  <a:pt x="105762" y="104392"/>
                </a:cubicBezTo>
                <a:cubicBezTo>
                  <a:pt x="105762" y="104492"/>
                  <a:pt x="105762" y="104591"/>
                  <a:pt x="105756" y="104690"/>
                </a:cubicBezTo>
                <a:lnTo>
                  <a:pt x="105751" y="104689"/>
                </a:lnTo>
                <a:lnTo>
                  <a:pt x="105751" y="104702"/>
                </a:lnTo>
                <a:lnTo>
                  <a:pt x="105583" y="104660"/>
                </a:lnTo>
                <a:cubicBezTo>
                  <a:pt x="105264" y="104646"/>
                  <a:pt x="104950" y="104569"/>
                  <a:pt x="104643" y="104424"/>
                </a:cubicBezTo>
                <a:cubicBezTo>
                  <a:pt x="104588" y="104435"/>
                  <a:pt x="104536" y="104410"/>
                  <a:pt x="104484" y="104384"/>
                </a:cubicBezTo>
                <a:lnTo>
                  <a:pt x="104483" y="104354"/>
                </a:lnTo>
                <a:cubicBezTo>
                  <a:pt x="100951" y="102807"/>
                  <a:pt x="98184" y="95496"/>
                  <a:pt x="97690" y="86307"/>
                </a:cubicBezTo>
                <a:cubicBezTo>
                  <a:pt x="97688" y="86305"/>
                  <a:pt x="97686" y="86305"/>
                  <a:pt x="97685" y="86305"/>
                </a:cubicBezTo>
                <a:lnTo>
                  <a:pt x="97679" y="86131"/>
                </a:lnTo>
                <a:cubicBezTo>
                  <a:pt x="97630" y="85343"/>
                  <a:pt x="97605" y="84539"/>
                  <a:pt x="97606" y="83723"/>
                </a:cubicBezTo>
                <a:cubicBezTo>
                  <a:pt x="97593" y="83577"/>
                  <a:pt x="97592" y="83429"/>
                  <a:pt x="97592" y="83281"/>
                </a:cubicBezTo>
                <a:lnTo>
                  <a:pt x="97598" y="82983"/>
                </a:lnTo>
                <a:lnTo>
                  <a:pt x="97603" y="82984"/>
                </a:lnTo>
                <a:close/>
                <a:moveTo>
                  <a:pt x="97468" y="82971"/>
                </a:moveTo>
                <a:lnTo>
                  <a:pt x="97468" y="82984"/>
                </a:lnTo>
                <a:lnTo>
                  <a:pt x="97473" y="82983"/>
                </a:lnTo>
                <a:lnTo>
                  <a:pt x="97479" y="83281"/>
                </a:lnTo>
                <a:cubicBezTo>
                  <a:pt x="97479" y="83429"/>
                  <a:pt x="97478" y="83577"/>
                  <a:pt x="97465" y="83723"/>
                </a:cubicBezTo>
                <a:cubicBezTo>
                  <a:pt x="97466" y="84539"/>
                  <a:pt x="97441" y="85343"/>
                  <a:pt x="97392" y="86131"/>
                </a:cubicBezTo>
                <a:lnTo>
                  <a:pt x="97386" y="86305"/>
                </a:lnTo>
                <a:cubicBezTo>
                  <a:pt x="97385" y="86305"/>
                  <a:pt x="97383" y="86305"/>
                  <a:pt x="97381" y="86307"/>
                </a:cubicBezTo>
                <a:cubicBezTo>
                  <a:pt x="96887" y="95496"/>
                  <a:pt x="94120" y="102807"/>
                  <a:pt x="90588" y="104354"/>
                </a:cubicBezTo>
                <a:lnTo>
                  <a:pt x="90587" y="104384"/>
                </a:lnTo>
                <a:cubicBezTo>
                  <a:pt x="90535" y="104410"/>
                  <a:pt x="90483" y="104435"/>
                  <a:pt x="90428" y="104424"/>
                </a:cubicBezTo>
                <a:cubicBezTo>
                  <a:pt x="90121" y="104569"/>
                  <a:pt x="89807" y="104646"/>
                  <a:pt x="89488" y="104660"/>
                </a:cubicBezTo>
                <a:lnTo>
                  <a:pt x="89320" y="104702"/>
                </a:lnTo>
                <a:lnTo>
                  <a:pt x="89320" y="104689"/>
                </a:lnTo>
                <a:lnTo>
                  <a:pt x="89315" y="104690"/>
                </a:lnTo>
                <a:cubicBezTo>
                  <a:pt x="89309" y="104591"/>
                  <a:pt x="89309" y="104492"/>
                  <a:pt x="89309" y="104392"/>
                </a:cubicBezTo>
                <a:cubicBezTo>
                  <a:pt x="89309" y="104244"/>
                  <a:pt x="89310" y="104097"/>
                  <a:pt x="89322" y="103950"/>
                </a:cubicBezTo>
                <a:cubicBezTo>
                  <a:pt x="89322" y="103134"/>
                  <a:pt x="89346" y="102330"/>
                  <a:pt x="89396" y="101542"/>
                </a:cubicBezTo>
                <a:lnTo>
                  <a:pt x="89401" y="101368"/>
                </a:lnTo>
                <a:cubicBezTo>
                  <a:pt x="89403" y="101368"/>
                  <a:pt x="89405" y="101368"/>
                  <a:pt x="89406" y="101367"/>
                </a:cubicBezTo>
                <a:cubicBezTo>
                  <a:pt x="89901" y="92178"/>
                  <a:pt x="92667" y="84866"/>
                  <a:pt x="96199" y="83319"/>
                </a:cubicBezTo>
                <a:lnTo>
                  <a:pt x="96200" y="83290"/>
                </a:lnTo>
                <a:cubicBezTo>
                  <a:pt x="96253" y="83263"/>
                  <a:pt x="96305" y="83239"/>
                  <a:pt x="96360" y="83249"/>
                </a:cubicBezTo>
                <a:cubicBezTo>
                  <a:pt x="96667" y="83105"/>
                  <a:pt x="96981" y="83027"/>
                  <a:pt x="97299" y="83013"/>
                </a:cubicBezTo>
                <a:close/>
                <a:moveTo>
                  <a:pt x="80948" y="82971"/>
                </a:moveTo>
                <a:lnTo>
                  <a:pt x="81117" y="83013"/>
                </a:lnTo>
                <a:cubicBezTo>
                  <a:pt x="81435" y="83027"/>
                  <a:pt x="81749" y="83105"/>
                  <a:pt x="82056" y="83249"/>
                </a:cubicBezTo>
                <a:cubicBezTo>
                  <a:pt x="82111" y="83239"/>
                  <a:pt x="82163" y="83263"/>
                  <a:pt x="82216" y="83290"/>
                </a:cubicBezTo>
                <a:lnTo>
                  <a:pt x="82217" y="83319"/>
                </a:lnTo>
                <a:cubicBezTo>
                  <a:pt x="85749" y="84866"/>
                  <a:pt x="88515" y="92178"/>
                  <a:pt x="89010" y="101367"/>
                </a:cubicBezTo>
                <a:cubicBezTo>
                  <a:pt x="89011" y="101368"/>
                  <a:pt x="89013" y="101368"/>
                  <a:pt x="89015" y="101368"/>
                </a:cubicBezTo>
                <a:lnTo>
                  <a:pt x="89020" y="101542"/>
                </a:lnTo>
                <a:cubicBezTo>
                  <a:pt x="89070" y="102330"/>
                  <a:pt x="89094" y="103134"/>
                  <a:pt x="89094" y="103950"/>
                </a:cubicBezTo>
                <a:cubicBezTo>
                  <a:pt x="89106" y="104097"/>
                  <a:pt x="89107" y="104244"/>
                  <a:pt x="89107" y="104392"/>
                </a:cubicBezTo>
                <a:cubicBezTo>
                  <a:pt x="89107" y="104492"/>
                  <a:pt x="89107" y="104591"/>
                  <a:pt x="89101" y="104690"/>
                </a:cubicBezTo>
                <a:lnTo>
                  <a:pt x="89096" y="104689"/>
                </a:lnTo>
                <a:lnTo>
                  <a:pt x="89096" y="104702"/>
                </a:lnTo>
                <a:lnTo>
                  <a:pt x="88928" y="104660"/>
                </a:lnTo>
                <a:cubicBezTo>
                  <a:pt x="88609" y="104646"/>
                  <a:pt x="88295" y="104569"/>
                  <a:pt x="87988" y="104424"/>
                </a:cubicBezTo>
                <a:cubicBezTo>
                  <a:pt x="87933" y="104435"/>
                  <a:pt x="87881" y="104410"/>
                  <a:pt x="87829" y="104384"/>
                </a:cubicBezTo>
                <a:lnTo>
                  <a:pt x="87828" y="104354"/>
                </a:lnTo>
                <a:cubicBezTo>
                  <a:pt x="84296" y="102807"/>
                  <a:pt x="81529" y="95496"/>
                  <a:pt x="81035" y="86307"/>
                </a:cubicBezTo>
                <a:cubicBezTo>
                  <a:pt x="81033" y="86305"/>
                  <a:pt x="81031" y="86305"/>
                  <a:pt x="81030" y="86305"/>
                </a:cubicBezTo>
                <a:lnTo>
                  <a:pt x="81024" y="86131"/>
                </a:lnTo>
                <a:cubicBezTo>
                  <a:pt x="80975" y="85343"/>
                  <a:pt x="80950" y="84539"/>
                  <a:pt x="80951" y="83723"/>
                </a:cubicBezTo>
                <a:cubicBezTo>
                  <a:pt x="80938" y="83577"/>
                  <a:pt x="80937" y="83429"/>
                  <a:pt x="80937" y="83281"/>
                </a:cubicBezTo>
                <a:lnTo>
                  <a:pt x="80943" y="82983"/>
                </a:lnTo>
                <a:lnTo>
                  <a:pt x="80948" y="82984"/>
                </a:lnTo>
                <a:close/>
                <a:moveTo>
                  <a:pt x="80813" y="82971"/>
                </a:moveTo>
                <a:lnTo>
                  <a:pt x="80813" y="82984"/>
                </a:lnTo>
                <a:lnTo>
                  <a:pt x="80818" y="82983"/>
                </a:lnTo>
                <a:lnTo>
                  <a:pt x="80824" y="83281"/>
                </a:lnTo>
                <a:cubicBezTo>
                  <a:pt x="80824" y="83429"/>
                  <a:pt x="80823" y="83577"/>
                  <a:pt x="80810" y="83723"/>
                </a:cubicBezTo>
                <a:cubicBezTo>
                  <a:pt x="80811" y="84539"/>
                  <a:pt x="80786" y="85343"/>
                  <a:pt x="80737" y="86131"/>
                </a:cubicBezTo>
                <a:lnTo>
                  <a:pt x="80731" y="86305"/>
                </a:lnTo>
                <a:cubicBezTo>
                  <a:pt x="80730" y="86305"/>
                  <a:pt x="80728" y="86305"/>
                  <a:pt x="80726" y="86307"/>
                </a:cubicBezTo>
                <a:cubicBezTo>
                  <a:pt x="80232" y="95496"/>
                  <a:pt x="77465" y="102807"/>
                  <a:pt x="73933" y="104354"/>
                </a:cubicBezTo>
                <a:lnTo>
                  <a:pt x="73932" y="104384"/>
                </a:lnTo>
                <a:cubicBezTo>
                  <a:pt x="73880" y="104410"/>
                  <a:pt x="73828" y="104435"/>
                  <a:pt x="73773" y="104424"/>
                </a:cubicBezTo>
                <a:cubicBezTo>
                  <a:pt x="73466" y="104569"/>
                  <a:pt x="73152" y="104646"/>
                  <a:pt x="72833" y="104660"/>
                </a:cubicBezTo>
                <a:lnTo>
                  <a:pt x="72665" y="104702"/>
                </a:lnTo>
                <a:lnTo>
                  <a:pt x="72665" y="104689"/>
                </a:lnTo>
                <a:lnTo>
                  <a:pt x="72660" y="104690"/>
                </a:lnTo>
                <a:cubicBezTo>
                  <a:pt x="72654" y="104591"/>
                  <a:pt x="72654" y="104492"/>
                  <a:pt x="72654" y="104392"/>
                </a:cubicBezTo>
                <a:cubicBezTo>
                  <a:pt x="72654" y="104244"/>
                  <a:pt x="72654" y="104097"/>
                  <a:pt x="72667" y="103950"/>
                </a:cubicBezTo>
                <a:cubicBezTo>
                  <a:pt x="72667" y="103134"/>
                  <a:pt x="72691" y="102330"/>
                  <a:pt x="72741" y="101542"/>
                </a:cubicBezTo>
                <a:lnTo>
                  <a:pt x="72746" y="101368"/>
                </a:lnTo>
                <a:cubicBezTo>
                  <a:pt x="72748" y="101368"/>
                  <a:pt x="72750" y="101368"/>
                  <a:pt x="72751" y="101367"/>
                </a:cubicBezTo>
                <a:cubicBezTo>
                  <a:pt x="73246" y="92178"/>
                  <a:pt x="76012" y="84866"/>
                  <a:pt x="79544" y="83319"/>
                </a:cubicBezTo>
                <a:lnTo>
                  <a:pt x="79545" y="83290"/>
                </a:lnTo>
                <a:cubicBezTo>
                  <a:pt x="79598" y="83263"/>
                  <a:pt x="79650" y="83239"/>
                  <a:pt x="79705" y="83249"/>
                </a:cubicBezTo>
                <a:cubicBezTo>
                  <a:pt x="80012" y="83105"/>
                  <a:pt x="80326" y="83027"/>
                  <a:pt x="80644" y="83013"/>
                </a:cubicBezTo>
                <a:close/>
                <a:moveTo>
                  <a:pt x="64293" y="82971"/>
                </a:moveTo>
                <a:lnTo>
                  <a:pt x="64461" y="83013"/>
                </a:lnTo>
                <a:cubicBezTo>
                  <a:pt x="64780" y="83027"/>
                  <a:pt x="65094" y="83105"/>
                  <a:pt x="65401" y="83249"/>
                </a:cubicBezTo>
                <a:cubicBezTo>
                  <a:pt x="65456" y="83239"/>
                  <a:pt x="65508" y="83263"/>
                  <a:pt x="65561" y="83290"/>
                </a:cubicBezTo>
                <a:lnTo>
                  <a:pt x="65562" y="83319"/>
                </a:lnTo>
                <a:cubicBezTo>
                  <a:pt x="69094" y="84866"/>
                  <a:pt x="71860" y="92178"/>
                  <a:pt x="72355" y="101367"/>
                </a:cubicBezTo>
                <a:cubicBezTo>
                  <a:pt x="72356" y="101368"/>
                  <a:pt x="72358" y="101368"/>
                  <a:pt x="72360" y="101368"/>
                </a:cubicBezTo>
                <a:lnTo>
                  <a:pt x="72365" y="101542"/>
                </a:lnTo>
                <a:cubicBezTo>
                  <a:pt x="72415" y="102330"/>
                  <a:pt x="72439" y="103134"/>
                  <a:pt x="72439" y="103950"/>
                </a:cubicBezTo>
                <a:cubicBezTo>
                  <a:pt x="72451" y="104097"/>
                  <a:pt x="72452" y="104244"/>
                  <a:pt x="72452" y="104392"/>
                </a:cubicBezTo>
                <a:cubicBezTo>
                  <a:pt x="72452" y="104492"/>
                  <a:pt x="72452" y="104591"/>
                  <a:pt x="72446" y="104690"/>
                </a:cubicBezTo>
                <a:lnTo>
                  <a:pt x="72441" y="104689"/>
                </a:lnTo>
                <a:lnTo>
                  <a:pt x="72441" y="104702"/>
                </a:lnTo>
                <a:lnTo>
                  <a:pt x="72273" y="104660"/>
                </a:lnTo>
                <a:cubicBezTo>
                  <a:pt x="71954" y="104646"/>
                  <a:pt x="71640" y="104569"/>
                  <a:pt x="71333" y="104424"/>
                </a:cubicBezTo>
                <a:cubicBezTo>
                  <a:pt x="71278" y="104435"/>
                  <a:pt x="71226" y="104410"/>
                  <a:pt x="71174" y="104384"/>
                </a:cubicBezTo>
                <a:lnTo>
                  <a:pt x="71173" y="104354"/>
                </a:lnTo>
                <a:cubicBezTo>
                  <a:pt x="67641" y="102807"/>
                  <a:pt x="64874" y="95496"/>
                  <a:pt x="64380" y="86307"/>
                </a:cubicBezTo>
                <a:cubicBezTo>
                  <a:pt x="64378" y="86305"/>
                  <a:pt x="64376" y="86305"/>
                  <a:pt x="64375" y="86305"/>
                </a:cubicBezTo>
                <a:lnTo>
                  <a:pt x="64369" y="86131"/>
                </a:lnTo>
                <a:cubicBezTo>
                  <a:pt x="64319" y="85343"/>
                  <a:pt x="64295" y="84539"/>
                  <a:pt x="64296" y="83723"/>
                </a:cubicBezTo>
                <a:cubicBezTo>
                  <a:pt x="64283" y="83577"/>
                  <a:pt x="64282" y="83429"/>
                  <a:pt x="64282" y="83281"/>
                </a:cubicBezTo>
                <a:lnTo>
                  <a:pt x="64288" y="82983"/>
                </a:lnTo>
                <a:lnTo>
                  <a:pt x="64293" y="82984"/>
                </a:lnTo>
                <a:close/>
                <a:moveTo>
                  <a:pt x="64158" y="82971"/>
                </a:moveTo>
                <a:lnTo>
                  <a:pt x="64158" y="82984"/>
                </a:lnTo>
                <a:lnTo>
                  <a:pt x="64163" y="82983"/>
                </a:lnTo>
                <a:lnTo>
                  <a:pt x="64169" y="83281"/>
                </a:lnTo>
                <a:cubicBezTo>
                  <a:pt x="64169" y="83429"/>
                  <a:pt x="64168" y="83577"/>
                  <a:pt x="64155" y="83723"/>
                </a:cubicBezTo>
                <a:cubicBezTo>
                  <a:pt x="64156" y="84539"/>
                  <a:pt x="64131" y="85343"/>
                  <a:pt x="64082" y="86131"/>
                </a:cubicBezTo>
                <a:lnTo>
                  <a:pt x="64076" y="86305"/>
                </a:lnTo>
                <a:cubicBezTo>
                  <a:pt x="64075" y="86305"/>
                  <a:pt x="64073" y="86305"/>
                  <a:pt x="64071" y="86307"/>
                </a:cubicBezTo>
                <a:cubicBezTo>
                  <a:pt x="63576" y="95496"/>
                  <a:pt x="60810" y="102807"/>
                  <a:pt x="57278" y="104354"/>
                </a:cubicBezTo>
                <a:lnTo>
                  <a:pt x="57277" y="104384"/>
                </a:lnTo>
                <a:cubicBezTo>
                  <a:pt x="57225" y="104410"/>
                  <a:pt x="57172" y="104435"/>
                  <a:pt x="57118" y="104424"/>
                </a:cubicBezTo>
                <a:cubicBezTo>
                  <a:pt x="56811" y="104569"/>
                  <a:pt x="56497" y="104646"/>
                  <a:pt x="56178" y="104660"/>
                </a:cubicBezTo>
                <a:lnTo>
                  <a:pt x="56010" y="104702"/>
                </a:lnTo>
                <a:lnTo>
                  <a:pt x="56010" y="104689"/>
                </a:lnTo>
                <a:lnTo>
                  <a:pt x="56005" y="104690"/>
                </a:lnTo>
                <a:cubicBezTo>
                  <a:pt x="55999" y="104591"/>
                  <a:pt x="55999" y="104492"/>
                  <a:pt x="55999" y="104392"/>
                </a:cubicBezTo>
                <a:cubicBezTo>
                  <a:pt x="55999" y="104244"/>
                  <a:pt x="55999" y="104097"/>
                  <a:pt x="56012" y="103950"/>
                </a:cubicBezTo>
                <a:cubicBezTo>
                  <a:pt x="56012" y="103134"/>
                  <a:pt x="56036" y="102330"/>
                  <a:pt x="56086" y="101542"/>
                </a:cubicBezTo>
                <a:lnTo>
                  <a:pt x="56091" y="101368"/>
                </a:lnTo>
                <a:cubicBezTo>
                  <a:pt x="56093" y="101368"/>
                  <a:pt x="56094" y="101368"/>
                  <a:pt x="56096" y="101367"/>
                </a:cubicBezTo>
                <a:cubicBezTo>
                  <a:pt x="56591" y="92178"/>
                  <a:pt x="59357" y="84866"/>
                  <a:pt x="62889" y="83319"/>
                </a:cubicBezTo>
                <a:lnTo>
                  <a:pt x="62890" y="83290"/>
                </a:lnTo>
                <a:cubicBezTo>
                  <a:pt x="62942" y="83263"/>
                  <a:pt x="62995" y="83239"/>
                  <a:pt x="63050" y="83249"/>
                </a:cubicBezTo>
                <a:cubicBezTo>
                  <a:pt x="63357" y="83105"/>
                  <a:pt x="63671" y="83027"/>
                  <a:pt x="63989" y="83013"/>
                </a:cubicBezTo>
                <a:close/>
                <a:moveTo>
                  <a:pt x="47638" y="82971"/>
                </a:moveTo>
                <a:lnTo>
                  <a:pt x="47806" y="83013"/>
                </a:lnTo>
                <a:cubicBezTo>
                  <a:pt x="48125" y="83027"/>
                  <a:pt x="48439" y="83105"/>
                  <a:pt x="48746" y="83249"/>
                </a:cubicBezTo>
                <a:cubicBezTo>
                  <a:pt x="48801" y="83239"/>
                  <a:pt x="48853" y="83263"/>
                  <a:pt x="48906" y="83290"/>
                </a:cubicBezTo>
                <a:lnTo>
                  <a:pt x="48907" y="83319"/>
                </a:lnTo>
                <a:cubicBezTo>
                  <a:pt x="52439" y="84866"/>
                  <a:pt x="55205" y="92178"/>
                  <a:pt x="55700" y="101367"/>
                </a:cubicBezTo>
                <a:cubicBezTo>
                  <a:pt x="55701" y="101368"/>
                  <a:pt x="55703" y="101368"/>
                  <a:pt x="55705" y="101368"/>
                </a:cubicBezTo>
                <a:lnTo>
                  <a:pt x="55710" y="101542"/>
                </a:lnTo>
                <a:cubicBezTo>
                  <a:pt x="55760" y="102330"/>
                  <a:pt x="55784" y="103134"/>
                  <a:pt x="55783" y="103950"/>
                </a:cubicBezTo>
                <a:cubicBezTo>
                  <a:pt x="55796" y="104097"/>
                  <a:pt x="55797" y="104244"/>
                  <a:pt x="55797" y="104392"/>
                </a:cubicBezTo>
                <a:cubicBezTo>
                  <a:pt x="55797" y="104492"/>
                  <a:pt x="55797" y="104591"/>
                  <a:pt x="55791" y="104690"/>
                </a:cubicBezTo>
                <a:lnTo>
                  <a:pt x="55786" y="104689"/>
                </a:lnTo>
                <a:lnTo>
                  <a:pt x="55786" y="104702"/>
                </a:lnTo>
                <a:lnTo>
                  <a:pt x="55617" y="104660"/>
                </a:lnTo>
                <a:cubicBezTo>
                  <a:pt x="55299" y="104646"/>
                  <a:pt x="54985" y="104569"/>
                  <a:pt x="54678" y="104424"/>
                </a:cubicBezTo>
                <a:cubicBezTo>
                  <a:pt x="54623" y="104435"/>
                  <a:pt x="54571" y="104410"/>
                  <a:pt x="54519" y="104384"/>
                </a:cubicBezTo>
                <a:lnTo>
                  <a:pt x="54517" y="104354"/>
                </a:lnTo>
                <a:cubicBezTo>
                  <a:pt x="50985" y="102807"/>
                  <a:pt x="48219" y="95496"/>
                  <a:pt x="47725" y="86307"/>
                </a:cubicBezTo>
                <a:cubicBezTo>
                  <a:pt x="47723" y="86305"/>
                  <a:pt x="47721" y="86305"/>
                  <a:pt x="47720" y="86305"/>
                </a:cubicBezTo>
                <a:lnTo>
                  <a:pt x="47714" y="86131"/>
                </a:lnTo>
                <a:cubicBezTo>
                  <a:pt x="47664" y="85343"/>
                  <a:pt x="47640" y="84539"/>
                  <a:pt x="47641" y="83723"/>
                </a:cubicBezTo>
                <a:cubicBezTo>
                  <a:pt x="47628" y="83577"/>
                  <a:pt x="47627" y="83429"/>
                  <a:pt x="47627" y="83281"/>
                </a:cubicBezTo>
                <a:lnTo>
                  <a:pt x="47633" y="82983"/>
                </a:lnTo>
                <a:lnTo>
                  <a:pt x="47638" y="82984"/>
                </a:lnTo>
                <a:close/>
                <a:moveTo>
                  <a:pt x="47503" y="82971"/>
                </a:moveTo>
                <a:lnTo>
                  <a:pt x="47503" y="82984"/>
                </a:lnTo>
                <a:lnTo>
                  <a:pt x="47508" y="82983"/>
                </a:lnTo>
                <a:lnTo>
                  <a:pt x="47514" y="83281"/>
                </a:lnTo>
                <a:cubicBezTo>
                  <a:pt x="47514" y="83429"/>
                  <a:pt x="47513" y="83577"/>
                  <a:pt x="47500" y="83723"/>
                </a:cubicBezTo>
                <a:cubicBezTo>
                  <a:pt x="47500" y="84539"/>
                  <a:pt x="47476" y="85343"/>
                  <a:pt x="47427" y="86131"/>
                </a:cubicBezTo>
                <a:lnTo>
                  <a:pt x="47421" y="86305"/>
                </a:lnTo>
                <a:cubicBezTo>
                  <a:pt x="47420" y="86305"/>
                  <a:pt x="47418" y="86305"/>
                  <a:pt x="47416" y="86307"/>
                </a:cubicBezTo>
                <a:cubicBezTo>
                  <a:pt x="46921" y="95496"/>
                  <a:pt x="44155" y="102807"/>
                  <a:pt x="40623" y="104354"/>
                </a:cubicBezTo>
                <a:lnTo>
                  <a:pt x="40622" y="104384"/>
                </a:lnTo>
                <a:cubicBezTo>
                  <a:pt x="40570" y="104410"/>
                  <a:pt x="40517" y="104435"/>
                  <a:pt x="40463" y="104424"/>
                </a:cubicBezTo>
                <a:cubicBezTo>
                  <a:pt x="40156" y="104569"/>
                  <a:pt x="39842" y="104646"/>
                  <a:pt x="39523" y="104660"/>
                </a:cubicBezTo>
                <a:lnTo>
                  <a:pt x="39355" y="104702"/>
                </a:lnTo>
                <a:lnTo>
                  <a:pt x="39355" y="104689"/>
                </a:lnTo>
                <a:lnTo>
                  <a:pt x="39350" y="104690"/>
                </a:lnTo>
                <a:cubicBezTo>
                  <a:pt x="39344" y="104591"/>
                  <a:pt x="39344" y="104492"/>
                  <a:pt x="39344" y="104392"/>
                </a:cubicBezTo>
                <a:cubicBezTo>
                  <a:pt x="39344" y="104244"/>
                  <a:pt x="39344" y="104097"/>
                  <a:pt x="39357" y="103950"/>
                </a:cubicBezTo>
                <a:cubicBezTo>
                  <a:pt x="39357" y="103134"/>
                  <a:pt x="39381" y="102330"/>
                  <a:pt x="39431" y="101542"/>
                </a:cubicBezTo>
                <a:lnTo>
                  <a:pt x="39436" y="101368"/>
                </a:lnTo>
                <a:cubicBezTo>
                  <a:pt x="39438" y="101368"/>
                  <a:pt x="39439" y="101368"/>
                  <a:pt x="39441" y="101367"/>
                </a:cubicBezTo>
                <a:cubicBezTo>
                  <a:pt x="39936" y="92178"/>
                  <a:pt x="42702" y="84866"/>
                  <a:pt x="46234" y="83319"/>
                </a:cubicBezTo>
                <a:lnTo>
                  <a:pt x="46235" y="83290"/>
                </a:lnTo>
                <a:cubicBezTo>
                  <a:pt x="46287" y="83263"/>
                  <a:pt x="46340" y="83239"/>
                  <a:pt x="46395" y="83249"/>
                </a:cubicBezTo>
                <a:cubicBezTo>
                  <a:pt x="46702" y="83105"/>
                  <a:pt x="47016" y="83027"/>
                  <a:pt x="47334" y="83013"/>
                </a:cubicBezTo>
                <a:close/>
                <a:moveTo>
                  <a:pt x="30983" y="82971"/>
                </a:moveTo>
                <a:lnTo>
                  <a:pt x="31151" y="83013"/>
                </a:lnTo>
                <a:cubicBezTo>
                  <a:pt x="31470" y="83027"/>
                  <a:pt x="31784" y="83105"/>
                  <a:pt x="32091" y="83249"/>
                </a:cubicBezTo>
                <a:cubicBezTo>
                  <a:pt x="32146" y="83239"/>
                  <a:pt x="32198" y="83263"/>
                  <a:pt x="32251" y="83290"/>
                </a:cubicBezTo>
                <a:lnTo>
                  <a:pt x="32252" y="83319"/>
                </a:lnTo>
                <a:cubicBezTo>
                  <a:pt x="35784" y="84866"/>
                  <a:pt x="38550" y="92178"/>
                  <a:pt x="39045" y="101367"/>
                </a:cubicBezTo>
                <a:cubicBezTo>
                  <a:pt x="39046" y="101368"/>
                  <a:pt x="39048" y="101368"/>
                  <a:pt x="39050" y="101368"/>
                </a:cubicBezTo>
                <a:lnTo>
                  <a:pt x="39055" y="101542"/>
                </a:lnTo>
                <a:cubicBezTo>
                  <a:pt x="39105" y="102330"/>
                  <a:pt x="39129" y="103134"/>
                  <a:pt x="39128" y="103950"/>
                </a:cubicBezTo>
                <a:cubicBezTo>
                  <a:pt x="39141" y="104097"/>
                  <a:pt x="39142" y="104244"/>
                  <a:pt x="39142" y="104392"/>
                </a:cubicBezTo>
                <a:cubicBezTo>
                  <a:pt x="39142" y="104492"/>
                  <a:pt x="39142" y="104591"/>
                  <a:pt x="39136" y="104690"/>
                </a:cubicBezTo>
                <a:lnTo>
                  <a:pt x="39131" y="104689"/>
                </a:lnTo>
                <a:lnTo>
                  <a:pt x="39131" y="104702"/>
                </a:lnTo>
                <a:lnTo>
                  <a:pt x="38962" y="104660"/>
                </a:lnTo>
                <a:cubicBezTo>
                  <a:pt x="38644" y="104646"/>
                  <a:pt x="38330" y="104569"/>
                  <a:pt x="38023" y="104424"/>
                </a:cubicBezTo>
                <a:cubicBezTo>
                  <a:pt x="37968" y="104435"/>
                  <a:pt x="37916" y="104410"/>
                  <a:pt x="37864" y="104384"/>
                </a:cubicBezTo>
                <a:lnTo>
                  <a:pt x="37862" y="104354"/>
                </a:lnTo>
                <a:cubicBezTo>
                  <a:pt x="34330" y="102807"/>
                  <a:pt x="31564" y="95496"/>
                  <a:pt x="31069" y="86307"/>
                </a:cubicBezTo>
                <a:cubicBezTo>
                  <a:pt x="31068" y="86305"/>
                  <a:pt x="31066" y="86305"/>
                  <a:pt x="31065" y="86305"/>
                </a:cubicBezTo>
                <a:lnTo>
                  <a:pt x="31059" y="86131"/>
                </a:lnTo>
                <a:cubicBezTo>
                  <a:pt x="31009" y="85343"/>
                  <a:pt x="30985" y="84539"/>
                  <a:pt x="30986" y="83723"/>
                </a:cubicBezTo>
                <a:cubicBezTo>
                  <a:pt x="30973" y="83577"/>
                  <a:pt x="30972" y="83429"/>
                  <a:pt x="30972" y="83281"/>
                </a:cubicBezTo>
                <a:lnTo>
                  <a:pt x="30978" y="82983"/>
                </a:lnTo>
                <a:lnTo>
                  <a:pt x="30983" y="82984"/>
                </a:lnTo>
                <a:close/>
                <a:moveTo>
                  <a:pt x="30848" y="82971"/>
                </a:moveTo>
                <a:lnTo>
                  <a:pt x="30848" y="82984"/>
                </a:lnTo>
                <a:lnTo>
                  <a:pt x="30853" y="82983"/>
                </a:lnTo>
                <a:lnTo>
                  <a:pt x="30859" y="83281"/>
                </a:lnTo>
                <a:cubicBezTo>
                  <a:pt x="30859" y="83429"/>
                  <a:pt x="30858" y="83577"/>
                  <a:pt x="30845" y="83723"/>
                </a:cubicBezTo>
                <a:cubicBezTo>
                  <a:pt x="30845" y="84539"/>
                  <a:pt x="30821" y="85343"/>
                  <a:pt x="30772" y="86131"/>
                </a:cubicBezTo>
                <a:lnTo>
                  <a:pt x="30766" y="86305"/>
                </a:lnTo>
                <a:cubicBezTo>
                  <a:pt x="30765" y="86305"/>
                  <a:pt x="30763" y="86305"/>
                  <a:pt x="30761" y="86307"/>
                </a:cubicBezTo>
                <a:cubicBezTo>
                  <a:pt x="30266" y="95496"/>
                  <a:pt x="27500" y="102807"/>
                  <a:pt x="23968" y="104354"/>
                </a:cubicBezTo>
                <a:lnTo>
                  <a:pt x="23967" y="104384"/>
                </a:lnTo>
                <a:cubicBezTo>
                  <a:pt x="23915" y="104410"/>
                  <a:pt x="23862" y="104435"/>
                  <a:pt x="23808" y="104424"/>
                </a:cubicBezTo>
                <a:cubicBezTo>
                  <a:pt x="23501" y="104569"/>
                  <a:pt x="23187" y="104646"/>
                  <a:pt x="22868" y="104660"/>
                </a:cubicBezTo>
                <a:lnTo>
                  <a:pt x="22700" y="104702"/>
                </a:lnTo>
                <a:lnTo>
                  <a:pt x="22700" y="104689"/>
                </a:lnTo>
                <a:lnTo>
                  <a:pt x="22695" y="104690"/>
                </a:lnTo>
                <a:cubicBezTo>
                  <a:pt x="22689" y="104591"/>
                  <a:pt x="22689" y="104492"/>
                  <a:pt x="22689" y="104392"/>
                </a:cubicBezTo>
                <a:cubicBezTo>
                  <a:pt x="22689" y="104244"/>
                  <a:pt x="22689" y="104097"/>
                  <a:pt x="22702" y="103950"/>
                </a:cubicBezTo>
                <a:cubicBezTo>
                  <a:pt x="22702" y="103134"/>
                  <a:pt x="22726" y="102330"/>
                  <a:pt x="22776" y="101542"/>
                </a:cubicBezTo>
                <a:lnTo>
                  <a:pt x="22781" y="101368"/>
                </a:lnTo>
                <a:cubicBezTo>
                  <a:pt x="22783" y="101368"/>
                  <a:pt x="22784" y="101368"/>
                  <a:pt x="22786" y="101367"/>
                </a:cubicBezTo>
                <a:cubicBezTo>
                  <a:pt x="23281" y="92178"/>
                  <a:pt x="26047" y="84866"/>
                  <a:pt x="29579" y="83319"/>
                </a:cubicBezTo>
                <a:lnTo>
                  <a:pt x="29580" y="83290"/>
                </a:lnTo>
                <a:cubicBezTo>
                  <a:pt x="29632" y="83263"/>
                  <a:pt x="29685" y="83239"/>
                  <a:pt x="29740" y="83249"/>
                </a:cubicBezTo>
                <a:cubicBezTo>
                  <a:pt x="30047" y="83105"/>
                  <a:pt x="30361" y="83027"/>
                  <a:pt x="30679" y="83013"/>
                </a:cubicBezTo>
                <a:close/>
                <a:moveTo>
                  <a:pt x="14328" y="82971"/>
                </a:moveTo>
                <a:lnTo>
                  <a:pt x="14496" y="83013"/>
                </a:lnTo>
                <a:cubicBezTo>
                  <a:pt x="14815" y="83027"/>
                  <a:pt x="15129" y="83105"/>
                  <a:pt x="15436" y="83249"/>
                </a:cubicBezTo>
                <a:cubicBezTo>
                  <a:pt x="15491" y="83239"/>
                  <a:pt x="15543" y="83263"/>
                  <a:pt x="15596" y="83290"/>
                </a:cubicBezTo>
                <a:lnTo>
                  <a:pt x="15597" y="83319"/>
                </a:lnTo>
                <a:cubicBezTo>
                  <a:pt x="19129" y="84866"/>
                  <a:pt x="21895" y="92178"/>
                  <a:pt x="22390" y="101367"/>
                </a:cubicBezTo>
                <a:cubicBezTo>
                  <a:pt x="22391" y="101368"/>
                  <a:pt x="22393" y="101368"/>
                  <a:pt x="22395" y="101368"/>
                </a:cubicBezTo>
                <a:lnTo>
                  <a:pt x="22400" y="101542"/>
                </a:lnTo>
                <a:cubicBezTo>
                  <a:pt x="22450" y="102330"/>
                  <a:pt x="22474" y="103134"/>
                  <a:pt x="22473" y="103950"/>
                </a:cubicBezTo>
                <a:cubicBezTo>
                  <a:pt x="22486" y="104097"/>
                  <a:pt x="22487" y="104244"/>
                  <a:pt x="22487" y="104392"/>
                </a:cubicBezTo>
                <a:cubicBezTo>
                  <a:pt x="22487" y="104492"/>
                  <a:pt x="22487" y="104591"/>
                  <a:pt x="22481" y="104690"/>
                </a:cubicBezTo>
                <a:lnTo>
                  <a:pt x="22476" y="104689"/>
                </a:lnTo>
                <a:lnTo>
                  <a:pt x="22476" y="104702"/>
                </a:lnTo>
                <a:lnTo>
                  <a:pt x="22307" y="104660"/>
                </a:lnTo>
                <a:cubicBezTo>
                  <a:pt x="21989" y="104646"/>
                  <a:pt x="21675" y="104569"/>
                  <a:pt x="21368" y="104424"/>
                </a:cubicBezTo>
                <a:cubicBezTo>
                  <a:pt x="21313" y="104435"/>
                  <a:pt x="21261" y="104410"/>
                  <a:pt x="21209" y="104384"/>
                </a:cubicBezTo>
                <a:lnTo>
                  <a:pt x="21207" y="104354"/>
                </a:lnTo>
                <a:cubicBezTo>
                  <a:pt x="17675" y="102807"/>
                  <a:pt x="14909" y="95496"/>
                  <a:pt x="14414" y="86307"/>
                </a:cubicBezTo>
                <a:cubicBezTo>
                  <a:pt x="14413" y="86305"/>
                  <a:pt x="14411" y="86305"/>
                  <a:pt x="14409" y="86305"/>
                </a:cubicBezTo>
                <a:lnTo>
                  <a:pt x="14404" y="86131"/>
                </a:lnTo>
                <a:cubicBezTo>
                  <a:pt x="14354" y="85343"/>
                  <a:pt x="14330" y="84539"/>
                  <a:pt x="14331" y="83723"/>
                </a:cubicBezTo>
                <a:cubicBezTo>
                  <a:pt x="14318" y="83577"/>
                  <a:pt x="14317" y="83429"/>
                  <a:pt x="14317" y="83281"/>
                </a:cubicBezTo>
                <a:lnTo>
                  <a:pt x="14323" y="82983"/>
                </a:lnTo>
                <a:lnTo>
                  <a:pt x="14328" y="82984"/>
                </a:lnTo>
                <a:close/>
                <a:moveTo>
                  <a:pt x="14192" y="82971"/>
                </a:moveTo>
                <a:lnTo>
                  <a:pt x="14193" y="82984"/>
                </a:lnTo>
                <a:lnTo>
                  <a:pt x="14198" y="82983"/>
                </a:lnTo>
                <a:lnTo>
                  <a:pt x="14203" y="83281"/>
                </a:lnTo>
                <a:cubicBezTo>
                  <a:pt x="14203" y="83429"/>
                  <a:pt x="14203" y="83577"/>
                  <a:pt x="14190" y="83723"/>
                </a:cubicBezTo>
                <a:cubicBezTo>
                  <a:pt x="14190" y="84539"/>
                  <a:pt x="14166" y="85343"/>
                  <a:pt x="14117" y="86131"/>
                </a:cubicBezTo>
                <a:lnTo>
                  <a:pt x="14111" y="86305"/>
                </a:lnTo>
                <a:cubicBezTo>
                  <a:pt x="14110" y="86305"/>
                  <a:pt x="14108" y="86305"/>
                  <a:pt x="14106" y="86307"/>
                </a:cubicBezTo>
                <a:cubicBezTo>
                  <a:pt x="13611" y="95496"/>
                  <a:pt x="10845" y="102807"/>
                  <a:pt x="7313" y="104354"/>
                </a:cubicBezTo>
                <a:lnTo>
                  <a:pt x="7312" y="104384"/>
                </a:lnTo>
                <a:cubicBezTo>
                  <a:pt x="7260" y="104410"/>
                  <a:pt x="7207" y="104435"/>
                  <a:pt x="7153" y="104424"/>
                </a:cubicBezTo>
                <a:cubicBezTo>
                  <a:pt x="6846" y="104569"/>
                  <a:pt x="6532" y="104646"/>
                  <a:pt x="6213" y="104660"/>
                </a:cubicBezTo>
                <a:lnTo>
                  <a:pt x="6045" y="104702"/>
                </a:lnTo>
                <a:lnTo>
                  <a:pt x="6045" y="104689"/>
                </a:lnTo>
                <a:lnTo>
                  <a:pt x="6040" y="104690"/>
                </a:lnTo>
                <a:cubicBezTo>
                  <a:pt x="6034" y="104591"/>
                  <a:pt x="6034" y="104492"/>
                  <a:pt x="6034" y="104392"/>
                </a:cubicBezTo>
                <a:cubicBezTo>
                  <a:pt x="6034" y="104244"/>
                  <a:pt x="6034" y="104097"/>
                  <a:pt x="6047" y="103950"/>
                </a:cubicBezTo>
                <a:cubicBezTo>
                  <a:pt x="6047" y="103134"/>
                  <a:pt x="6071" y="102330"/>
                  <a:pt x="6121" y="101542"/>
                </a:cubicBezTo>
                <a:lnTo>
                  <a:pt x="6126" y="101368"/>
                </a:lnTo>
                <a:cubicBezTo>
                  <a:pt x="6128" y="101368"/>
                  <a:pt x="6129" y="101368"/>
                  <a:pt x="6131" y="101367"/>
                </a:cubicBezTo>
                <a:cubicBezTo>
                  <a:pt x="6626" y="92178"/>
                  <a:pt x="9392" y="84866"/>
                  <a:pt x="12924" y="83319"/>
                </a:cubicBezTo>
                <a:lnTo>
                  <a:pt x="12925" y="83290"/>
                </a:lnTo>
                <a:cubicBezTo>
                  <a:pt x="12977" y="83263"/>
                  <a:pt x="13030" y="83239"/>
                  <a:pt x="13085" y="83249"/>
                </a:cubicBezTo>
                <a:cubicBezTo>
                  <a:pt x="13392" y="83105"/>
                  <a:pt x="13706" y="83027"/>
                  <a:pt x="14024" y="83013"/>
                </a:cubicBezTo>
                <a:close/>
                <a:moveTo>
                  <a:pt x="107375" y="64236"/>
                </a:moveTo>
                <a:cubicBezTo>
                  <a:pt x="107899" y="71347"/>
                  <a:pt x="110014" y="76984"/>
                  <a:pt x="112723" y="78537"/>
                </a:cubicBezTo>
                <a:cubicBezTo>
                  <a:pt x="112198" y="71426"/>
                  <a:pt x="110084" y="65789"/>
                  <a:pt x="107375" y="64236"/>
                </a:cubicBezTo>
                <a:close/>
                <a:moveTo>
                  <a:pt x="104351" y="64236"/>
                </a:moveTo>
                <a:cubicBezTo>
                  <a:pt x="101642" y="65789"/>
                  <a:pt x="99528" y="71426"/>
                  <a:pt x="99003" y="78537"/>
                </a:cubicBezTo>
                <a:cubicBezTo>
                  <a:pt x="101712" y="76984"/>
                  <a:pt x="103827" y="71347"/>
                  <a:pt x="104351" y="64236"/>
                </a:cubicBezTo>
                <a:close/>
                <a:moveTo>
                  <a:pt x="90720" y="64236"/>
                </a:moveTo>
                <a:cubicBezTo>
                  <a:pt x="91244" y="71347"/>
                  <a:pt x="93359" y="76984"/>
                  <a:pt x="96068" y="78537"/>
                </a:cubicBezTo>
                <a:cubicBezTo>
                  <a:pt x="95543" y="71426"/>
                  <a:pt x="93429" y="65789"/>
                  <a:pt x="90720" y="64236"/>
                </a:cubicBezTo>
                <a:close/>
                <a:moveTo>
                  <a:pt x="87696" y="64236"/>
                </a:moveTo>
                <a:cubicBezTo>
                  <a:pt x="84987" y="65789"/>
                  <a:pt x="82873" y="71426"/>
                  <a:pt x="82348" y="78537"/>
                </a:cubicBezTo>
                <a:cubicBezTo>
                  <a:pt x="85057" y="76984"/>
                  <a:pt x="87172" y="71347"/>
                  <a:pt x="87696" y="64236"/>
                </a:cubicBezTo>
                <a:close/>
                <a:moveTo>
                  <a:pt x="74065" y="64236"/>
                </a:moveTo>
                <a:cubicBezTo>
                  <a:pt x="74589" y="71347"/>
                  <a:pt x="76704" y="76984"/>
                  <a:pt x="79413" y="78537"/>
                </a:cubicBezTo>
                <a:cubicBezTo>
                  <a:pt x="78888" y="71426"/>
                  <a:pt x="76774" y="65789"/>
                  <a:pt x="74065" y="64236"/>
                </a:cubicBezTo>
                <a:close/>
                <a:moveTo>
                  <a:pt x="71041" y="64236"/>
                </a:moveTo>
                <a:cubicBezTo>
                  <a:pt x="68332" y="65789"/>
                  <a:pt x="66218" y="71426"/>
                  <a:pt x="65693" y="78537"/>
                </a:cubicBezTo>
                <a:cubicBezTo>
                  <a:pt x="68402" y="76984"/>
                  <a:pt x="70517" y="71347"/>
                  <a:pt x="71041" y="64236"/>
                </a:cubicBezTo>
                <a:close/>
                <a:moveTo>
                  <a:pt x="57410" y="64236"/>
                </a:moveTo>
                <a:cubicBezTo>
                  <a:pt x="57934" y="71347"/>
                  <a:pt x="60049" y="76984"/>
                  <a:pt x="62758" y="78537"/>
                </a:cubicBezTo>
                <a:cubicBezTo>
                  <a:pt x="62233" y="71426"/>
                  <a:pt x="60119" y="65789"/>
                  <a:pt x="57410" y="64236"/>
                </a:cubicBezTo>
                <a:close/>
                <a:moveTo>
                  <a:pt x="54386" y="64236"/>
                </a:moveTo>
                <a:cubicBezTo>
                  <a:pt x="51677" y="65789"/>
                  <a:pt x="49563" y="71426"/>
                  <a:pt x="49038" y="78537"/>
                </a:cubicBezTo>
                <a:cubicBezTo>
                  <a:pt x="51747" y="76984"/>
                  <a:pt x="53862" y="71347"/>
                  <a:pt x="54386" y="64236"/>
                </a:cubicBezTo>
                <a:close/>
                <a:moveTo>
                  <a:pt x="40755" y="64236"/>
                </a:moveTo>
                <a:cubicBezTo>
                  <a:pt x="41279" y="71347"/>
                  <a:pt x="43394" y="76984"/>
                  <a:pt x="46102" y="78537"/>
                </a:cubicBezTo>
                <a:cubicBezTo>
                  <a:pt x="45578" y="71426"/>
                  <a:pt x="43464" y="65789"/>
                  <a:pt x="40755" y="64236"/>
                </a:cubicBezTo>
                <a:close/>
                <a:moveTo>
                  <a:pt x="37731" y="64236"/>
                </a:moveTo>
                <a:cubicBezTo>
                  <a:pt x="35022" y="65789"/>
                  <a:pt x="32908" y="71426"/>
                  <a:pt x="32383" y="78537"/>
                </a:cubicBezTo>
                <a:cubicBezTo>
                  <a:pt x="35092" y="76984"/>
                  <a:pt x="37206" y="71347"/>
                  <a:pt x="37731" y="64236"/>
                </a:cubicBezTo>
                <a:close/>
                <a:moveTo>
                  <a:pt x="24100" y="64236"/>
                </a:moveTo>
                <a:cubicBezTo>
                  <a:pt x="24624" y="71347"/>
                  <a:pt x="26739" y="76984"/>
                  <a:pt x="29447" y="78537"/>
                </a:cubicBezTo>
                <a:cubicBezTo>
                  <a:pt x="28923" y="71426"/>
                  <a:pt x="26808" y="65789"/>
                  <a:pt x="24100" y="64236"/>
                </a:cubicBezTo>
                <a:close/>
                <a:moveTo>
                  <a:pt x="21076" y="64236"/>
                </a:moveTo>
                <a:cubicBezTo>
                  <a:pt x="18367" y="65789"/>
                  <a:pt x="16253" y="71426"/>
                  <a:pt x="15728" y="78537"/>
                </a:cubicBezTo>
                <a:cubicBezTo>
                  <a:pt x="18437" y="76984"/>
                  <a:pt x="20551" y="71347"/>
                  <a:pt x="21076" y="64236"/>
                </a:cubicBezTo>
                <a:close/>
                <a:moveTo>
                  <a:pt x="7445" y="64236"/>
                </a:moveTo>
                <a:cubicBezTo>
                  <a:pt x="7969" y="71347"/>
                  <a:pt x="10084" y="76984"/>
                  <a:pt x="12792" y="78537"/>
                </a:cubicBezTo>
                <a:cubicBezTo>
                  <a:pt x="12268" y="71426"/>
                  <a:pt x="10153" y="65789"/>
                  <a:pt x="7445" y="64236"/>
                </a:cubicBezTo>
                <a:close/>
                <a:moveTo>
                  <a:pt x="120000" y="61538"/>
                </a:moveTo>
                <a:lnTo>
                  <a:pt x="120000" y="65030"/>
                </a:lnTo>
                <a:cubicBezTo>
                  <a:pt x="117783" y="67253"/>
                  <a:pt x="116116" y="72335"/>
                  <a:pt x="115658" y="78537"/>
                </a:cubicBezTo>
                <a:cubicBezTo>
                  <a:pt x="117480" y="77493"/>
                  <a:pt x="119032" y="74602"/>
                  <a:pt x="120000" y="70634"/>
                </a:cubicBezTo>
                <a:lnTo>
                  <a:pt x="120000" y="75924"/>
                </a:lnTo>
                <a:cubicBezTo>
                  <a:pt x="118816" y="79048"/>
                  <a:pt x="117264" y="81220"/>
                  <a:pt x="115527" y="81987"/>
                </a:cubicBezTo>
                <a:lnTo>
                  <a:pt x="115526" y="82017"/>
                </a:lnTo>
                <a:cubicBezTo>
                  <a:pt x="115473" y="82044"/>
                  <a:pt x="115421" y="82069"/>
                  <a:pt x="115366" y="82058"/>
                </a:cubicBezTo>
                <a:cubicBezTo>
                  <a:pt x="115059" y="82203"/>
                  <a:pt x="114746" y="82282"/>
                  <a:pt x="114427" y="82295"/>
                </a:cubicBezTo>
                <a:lnTo>
                  <a:pt x="114258" y="82338"/>
                </a:lnTo>
                <a:lnTo>
                  <a:pt x="114258" y="82325"/>
                </a:lnTo>
                <a:lnTo>
                  <a:pt x="114253" y="82326"/>
                </a:lnTo>
                <a:cubicBezTo>
                  <a:pt x="114248" y="82226"/>
                  <a:pt x="114247" y="82126"/>
                  <a:pt x="114247" y="82026"/>
                </a:cubicBezTo>
                <a:cubicBezTo>
                  <a:pt x="114247" y="81877"/>
                  <a:pt x="114248" y="81728"/>
                  <a:pt x="114261" y="81580"/>
                </a:cubicBezTo>
                <a:cubicBezTo>
                  <a:pt x="114260" y="80758"/>
                  <a:pt x="114285" y="79947"/>
                  <a:pt x="114334" y="79153"/>
                </a:cubicBezTo>
                <a:lnTo>
                  <a:pt x="114340" y="78978"/>
                </a:lnTo>
                <a:cubicBezTo>
                  <a:pt x="114341" y="78978"/>
                  <a:pt x="114343" y="78978"/>
                  <a:pt x="114345" y="78976"/>
                </a:cubicBezTo>
                <a:cubicBezTo>
                  <a:pt x="114785" y="70738"/>
                  <a:pt x="117022" y="63998"/>
                  <a:pt x="120000" y="61538"/>
                </a:cubicBezTo>
                <a:close/>
                <a:moveTo>
                  <a:pt x="105975" y="60435"/>
                </a:moveTo>
                <a:lnTo>
                  <a:pt x="106143" y="60478"/>
                </a:lnTo>
                <a:cubicBezTo>
                  <a:pt x="106462" y="60491"/>
                  <a:pt x="106776" y="60570"/>
                  <a:pt x="107083" y="60716"/>
                </a:cubicBezTo>
                <a:cubicBezTo>
                  <a:pt x="107138" y="60705"/>
                  <a:pt x="107190" y="60729"/>
                  <a:pt x="107242" y="60756"/>
                </a:cubicBezTo>
                <a:lnTo>
                  <a:pt x="107243" y="60786"/>
                </a:lnTo>
                <a:cubicBezTo>
                  <a:pt x="110775" y="62345"/>
                  <a:pt x="113542" y="69715"/>
                  <a:pt x="114036" y="78976"/>
                </a:cubicBezTo>
                <a:cubicBezTo>
                  <a:pt x="114038" y="78978"/>
                  <a:pt x="114040" y="78978"/>
                  <a:pt x="114041" y="78978"/>
                </a:cubicBezTo>
                <a:lnTo>
                  <a:pt x="114047" y="79153"/>
                </a:lnTo>
                <a:cubicBezTo>
                  <a:pt x="114097" y="79947"/>
                  <a:pt x="114121" y="80758"/>
                  <a:pt x="114120" y="81580"/>
                </a:cubicBezTo>
                <a:cubicBezTo>
                  <a:pt x="114133" y="81728"/>
                  <a:pt x="114134" y="81877"/>
                  <a:pt x="114134" y="82026"/>
                </a:cubicBezTo>
                <a:cubicBezTo>
                  <a:pt x="114134" y="82126"/>
                  <a:pt x="114133" y="82226"/>
                  <a:pt x="114128" y="82326"/>
                </a:cubicBezTo>
                <a:lnTo>
                  <a:pt x="114123" y="82325"/>
                </a:lnTo>
                <a:lnTo>
                  <a:pt x="114123" y="82338"/>
                </a:lnTo>
                <a:lnTo>
                  <a:pt x="113954" y="82295"/>
                </a:lnTo>
                <a:cubicBezTo>
                  <a:pt x="113636" y="82282"/>
                  <a:pt x="113322" y="82203"/>
                  <a:pt x="113015" y="82058"/>
                </a:cubicBezTo>
                <a:cubicBezTo>
                  <a:pt x="112960" y="82069"/>
                  <a:pt x="112908" y="82044"/>
                  <a:pt x="112855" y="82017"/>
                </a:cubicBezTo>
                <a:lnTo>
                  <a:pt x="112854" y="81987"/>
                </a:lnTo>
                <a:cubicBezTo>
                  <a:pt x="109322" y="80428"/>
                  <a:pt x="106556" y="73059"/>
                  <a:pt x="106061" y="63797"/>
                </a:cubicBezTo>
                <a:cubicBezTo>
                  <a:pt x="106060" y="63796"/>
                  <a:pt x="106058" y="63795"/>
                  <a:pt x="106056" y="63795"/>
                </a:cubicBezTo>
                <a:lnTo>
                  <a:pt x="106051" y="63620"/>
                </a:lnTo>
                <a:cubicBezTo>
                  <a:pt x="106001" y="62826"/>
                  <a:pt x="105977" y="62015"/>
                  <a:pt x="105977" y="61193"/>
                </a:cubicBezTo>
                <a:cubicBezTo>
                  <a:pt x="105965" y="61045"/>
                  <a:pt x="105964" y="60896"/>
                  <a:pt x="105964" y="60747"/>
                </a:cubicBezTo>
                <a:lnTo>
                  <a:pt x="105970" y="60447"/>
                </a:lnTo>
                <a:lnTo>
                  <a:pt x="105975" y="60448"/>
                </a:lnTo>
                <a:close/>
                <a:moveTo>
                  <a:pt x="105751" y="60435"/>
                </a:moveTo>
                <a:lnTo>
                  <a:pt x="105751" y="60448"/>
                </a:lnTo>
                <a:lnTo>
                  <a:pt x="105756" y="60447"/>
                </a:lnTo>
                <a:lnTo>
                  <a:pt x="105762" y="60747"/>
                </a:lnTo>
                <a:cubicBezTo>
                  <a:pt x="105762" y="60896"/>
                  <a:pt x="105761" y="61045"/>
                  <a:pt x="105749" y="61193"/>
                </a:cubicBezTo>
                <a:cubicBezTo>
                  <a:pt x="105749" y="62015"/>
                  <a:pt x="105725" y="62826"/>
                  <a:pt x="105675" y="63620"/>
                </a:cubicBezTo>
                <a:lnTo>
                  <a:pt x="105670" y="63795"/>
                </a:lnTo>
                <a:cubicBezTo>
                  <a:pt x="105668" y="63795"/>
                  <a:pt x="105666" y="63796"/>
                  <a:pt x="105665" y="63797"/>
                </a:cubicBezTo>
                <a:cubicBezTo>
                  <a:pt x="105170" y="73059"/>
                  <a:pt x="102404" y="80428"/>
                  <a:pt x="98872" y="81987"/>
                </a:cubicBezTo>
                <a:lnTo>
                  <a:pt x="98871" y="82017"/>
                </a:lnTo>
                <a:cubicBezTo>
                  <a:pt x="98818" y="82044"/>
                  <a:pt x="98766" y="82069"/>
                  <a:pt x="98711" y="82058"/>
                </a:cubicBezTo>
                <a:cubicBezTo>
                  <a:pt x="98404" y="82203"/>
                  <a:pt x="98090" y="82282"/>
                  <a:pt x="97772" y="82295"/>
                </a:cubicBezTo>
                <a:lnTo>
                  <a:pt x="97603" y="82338"/>
                </a:lnTo>
                <a:lnTo>
                  <a:pt x="97603" y="82325"/>
                </a:lnTo>
                <a:lnTo>
                  <a:pt x="97598" y="82326"/>
                </a:lnTo>
                <a:cubicBezTo>
                  <a:pt x="97593" y="82226"/>
                  <a:pt x="97592" y="82126"/>
                  <a:pt x="97592" y="82026"/>
                </a:cubicBezTo>
                <a:cubicBezTo>
                  <a:pt x="97592" y="81877"/>
                  <a:pt x="97593" y="81728"/>
                  <a:pt x="97606" y="81580"/>
                </a:cubicBezTo>
                <a:cubicBezTo>
                  <a:pt x="97605" y="80758"/>
                  <a:pt x="97630" y="79947"/>
                  <a:pt x="97679" y="79153"/>
                </a:cubicBezTo>
                <a:lnTo>
                  <a:pt x="97685" y="78978"/>
                </a:lnTo>
                <a:cubicBezTo>
                  <a:pt x="97686" y="78978"/>
                  <a:pt x="97688" y="78978"/>
                  <a:pt x="97690" y="78976"/>
                </a:cubicBezTo>
                <a:cubicBezTo>
                  <a:pt x="98184" y="69715"/>
                  <a:pt x="100951" y="62345"/>
                  <a:pt x="104483" y="60786"/>
                </a:cubicBezTo>
                <a:lnTo>
                  <a:pt x="104484" y="60756"/>
                </a:lnTo>
                <a:cubicBezTo>
                  <a:pt x="104536" y="60729"/>
                  <a:pt x="104588" y="60705"/>
                  <a:pt x="104643" y="60716"/>
                </a:cubicBezTo>
                <a:cubicBezTo>
                  <a:pt x="104950" y="60570"/>
                  <a:pt x="105264" y="60491"/>
                  <a:pt x="105583" y="60478"/>
                </a:cubicBezTo>
                <a:close/>
                <a:moveTo>
                  <a:pt x="89320" y="60435"/>
                </a:moveTo>
                <a:lnTo>
                  <a:pt x="89488" y="60478"/>
                </a:lnTo>
                <a:cubicBezTo>
                  <a:pt x="89807" y="60491"/>
                  <a:pt x="90121" y="60570"/>
                  <a:pt x="90428" y="60716"/>
                </a:cubicBezTo>
                <a:cubicBezTo>
                  <a:pt x="90483" y="60705"/>
                  <a:pt x="90535" y="60729"/>
                  <a:pt x="90587" y="60756"/>
                </a:cubicBezTo>
                <a:lnTo>
                  <a:pt x="90588" y="60786"/>
                </a:lnTo>
                <a:cubicBezTo>
                  <a:pt x="94120" y="62345"/>
                  <a:pt x="96887" y="69715"/>
                  <a:pt x="97381" y="78976"/>
                </a:cubicBezTo>
                <a:cubicBezTo>
                  <a:pt x="97383" y="78978"/>
                  <a:pt x="97385" y="78978"/>
                  <a:pt x="97386" y="78978"/>
                </a:cubicBezTo>
                <a:lnTo>
                  <a:pt x="97392" y="79153"/>
                </a:lnTo>
                <a:cubicBezTo>
                  <a:pt x="97441" y="79947"/>
                  <a:pt x="97466" y="80758"/>
                  <a:pt x="97465" y="81580"/>
                </a:cubicBezTo>
                <a:cubicBezTo>
                  <a:pt x="97478" y="81728"/>
                  <a:pt x="97479" y="81877"/>
                  <a:pt x="97479" y="82026"/>
                </a:cubicBezTo>
                <a:cubicBezTo>
                  <a:pt x="97479" y="82126"/>
                  <a:pt x="97478" y="82226"/>
                  <a:pt x="97473" y="82326"/>
                </a:cubicBezTo>
                <a:lnTo>
                  <a:pt x="97468" y="82325"/>
                </a:lnTo>
                <a:lnTo>
                  <a:pt x="97468" y="82338"/>
                </a:lnTo>
                <a:lnTo>
                  <a:pt x="97299" y="82295"/>
                </a:lnTo>
                <a:cubicBezTo>
                  <a:pt x="96981" y="82282"/>
                  <a:pt x="96667" y="82203"/>
                  <a:pt x="96360" y="82058"/>
                </a:cubicBezTo>
                <a:cubicBezTo>
                  <a:pt x="96305" y="82069"/>
                  <a:pt x="96253" y="82044"/>
                  <a:pt x="96200" y="82017"/>
                </a:cubicBezTo>
                <a:lnTo>
                  <a:pt x="96199" y="81987"/>
                </a:lnTo>
                <a:cubicBezTo>
                  <a:pt x="92667" y="80428"/>
                  <a:pt x="89901" y="73059"/>
                  <a:pt x="89406" y="63797"/>
                </a:cubicBezTo>
                <a:cubicBezTo>
                  <a:pt x="89405" y="63796"/>
                  <a:pt x="89403" y="63795"/>
                  <a:pt x="89401" y="63795"/>
                </a:cubicBezTo>
                <a:lnTo>
                  <a:pt x="89396" y="63620"/>
                </a:lnTo>
                <a:cubicBezTo>
                  <a:pt x="89346" y="62826"/>
                  <a:pt x="89322" y="62015"/>
                  <a:pt x="89322" y="61193"/>
                </a:cubicBezTo>
                <a:cubicBezTo>
                  <a:pt x="89310" y="61045"/>
                  <a:pt x="89309" y="60896"/>
                  <a:pt x="89309" y="60747"/>
                </a:cubicBezTo>
                <a:lnTo>
                  <a:pt x="89315" y="60447"/>
                </a:lnTo>
                <a:lnTo>
                  <a:pt x="89320" y="60448"/>
                </a:lnTo>
                <a:close/>
                <a:moveTo>
                  <a:pt x="89096" y="60435"/>
                </a:moveTo>
                <a:lnTo>
                  <a:pt x="89096" y="60448"/>
                </a:lnTo>
                <a:lnTo>
                  <a:pt x="89101" y="60447"/>
                </a:lnTo>
                <a:lnTo>
                  <a:pt x="89107" y="60747"/>
                </a:lnTo>
                <a:cubicBezTo>
                  <a:pt x="89107" y="60896"/>
                  <a:pt x="89106" y="61045"/>
                  <a:pt x="89094" y="61193"/>
                </a:cubicBezTo>
                <a:cubicBezTo>
                  <a:pt x="89094" y="62015"/>
                  <a:pt x="89070" y="62826"/>
                  <a:pt x="89020" y="63620"/>
                </a:cubicBezTo>
                <a:lnTo>
                  <a:pt x="89015" y="63795"/>
                </a:lnTo>
                <a:cubicBezTo>
                  <a:pt x="89013" y="63795"/>
                  <a:pt x="89011" y="63796"/>
                  <a:pt x="89010" y="63797"/>
                </a:cubicBezTo>
                <a:cubicBezTo>
                  <a:pt x="88515" y="73059"/>
                  <a:pt x="85749" y="80428"/>
                  <a:pt x="82217" y="81987"/>
                </a:cubicBezTo>
                <a:lnTo>
                  <a:pt x="82216" y="82017"/>
                </a:lnTo>
                <a:cubicBezTo>
                  <a:pt x="82163" y="82044"/>
                  <a:pt x="82111" y="82069"/>
                  <a:pt x="82056" y="82058"/>
                </a:cubicBezTo>
                <a:cubicBezTo>
                  <a:pt x="81749" y="82203"/>
                  <a:pt x="81435" y="82282"/>
                  <a:pt x="81117" y="82295"/>
                </a:cubicBezTo>
                <a:lnTo>
                  <a:pt x="80948" y="82338"/>
                </a:lnTo>
                <a:lnTo>
                  <a:pt x="80948" y="82325"/>
                </a:lnTo>
                <a:lnTo>
                  <a:pt x="80943" y="82326"/>
                </a:lnTo>
                <a:cubicBezTo>
                  <a:pt x="80938" y="82226"/>
                  <a:pt x="80937" y="82126"/>
                  <a:pt x="80937" y="82026"/>
                </a:cubicBezTo>
                <a:cubicBezTo>
                  <a:pt x="80937" y="81877"/>
                  <a:pt x="80938" y="81728"/>
                  <a:pt x="80951" y="81580"/>
                </a:cubicBezTo>
                <a:cubicBezTo>
                  <a:pt x="80950" y="80758"/>
                  <a:pt x="80975" y="79947"/>
                  <a:pt x="81024" y="79153"/>
                </a:cubicBezTo>
                <a:lnTo>
                  <a:pt x="81030" y="78978"/>
                </a:lnTo>
                <a:cubicBezTo>
                  <a:pt x="81031" y="78978"/>
                  <a:pt x="81033" y="78978"/>
                  <a:pt x="81035" y="78976"/>
                </a:cubicBezTo>
                <a:cubicBezTo>
                  <a:pt x="81529" y="69715"/>
                  <a:pt x="84296" y="62345"/>
                  <a:pt x="87828" y="60786"/>
                </a:cubicBezTo>
                <a:lnTo>
                  <a:pt x="87829" y="60756"/>
                </a:lnTo>
                <a:cubicBezTo>
                  <a:pt x="87881" y="60729"/>
                  <a:pt x="87933" y="60705"/>
                  <a:pt x="87988" y="60716"/>
                </a:cubicBezTo>
                <a:cubicBezTo>
                  <a:pt x="88295" y="60570"/>
                  <a:pt x="88609" y="60491"/>
                  <a:pt x="88928" y="60478"/>
                </a:cubicBezTo>
                <a:close/>
                <a:moveTo>
                  <a:pt x="72665" y="60435"/>
                </a:moveTo>
                <a:lnTo>
                  <a:pt x="72833" y="60478"/>
                </a:lnTo>
                <a:cubicBezTo>
                  <a:pt x="73152" y="60491"/>
                  <a:pt x="73466" y="60570"/>
                  <a:pt x="73773" y="60716"/>
                </a:cubicBezTo>
                <a:cubicBezTo>
                  <a:pt x="73828" y="60705"/>
                  <a:pt x="73880" y="60729"/>
                  <a:pt x="73932" y="60756"/>
                </a:cubicBezTo>
                <a:lnTo>
                  <a:pt x="73933" y="60786"/>
                </a:lnTo>
                <a:cubicBezTo>
                  <a:pt x="77465" y="62345"/>
                  <a:pt x="80232" y="69715"/>
                  <a:pt x="80726" y="78976"/>
                </a:cubicBezTo>
                <a:cubicBezTo>
                  <a:pt x="80728" y="78978"/>
                  <a:pt x="80730" y="78978"/>
                  <a:pt x="80731" y="78978"/>
                </a:cubicBezTo>
                <a:lnTo>
                  <a:pt x="80737" y="79153"/>
                </a:lnTo>
                <a:cubicBezTo>
                  <a:pt x="80786" y="79947"/>
                  <a:pt x="80811" y="80758"/>
                  <a:pt x="80810" y="81580"/>
                </a:cubicBezTo>
                <a:cubicBezTo>
                  <a:pt x="80823" y="81728"/>
                  <a:pt x="80824" y="81877"/>
                  <a:pt x="80824" y="82026"/>
                </a:cubicBezTo>
                <a:cubicBezTo>
                  <a:pt x="80824" y="82126"/>
                  <a:pt x="80823" y="82226"/>
                  <a:pt x="80818" y="82326"/>
                </a:cubicBezTo>
                <a:lnTo>
                  <a:pt x="80813" y="82325"/>
                </a:lnTo>
                <a:lnTo>
                  <a:pt x="80813" y="82338"/>
                </a:lnTo>
                <a:lnTo>
                  <a:pt x="80644" y="82295"/>
                </a:lnTo>
                <a:cubicBezTo>
                  <a:pt x="80326" y="82282"/>
                  <a:pt x="80012" y="82203"/>
                  <a:pt x="79705" y="82058"/>
                </a:cubicBezTo>
                <a:cubicBezTo>
                  <a:pt x="79650" y="82069"/>
                  <a:pt x="79598" y="82044"/>
                  <a:pt x="79545" y="82017"/>
                </a:cubicBezTo>
                <a:lnTo>
                  <a:pt x="79544" y="81987"/>
                </a:lnTo>
                <a:cubicBezTo>
                  <a:pt x="76012" y="80428"/>
                  <a:pt x="73246" y="73059"/>
                  <a:pt x="72751" y="63797"/>
                </a:cubicBezTo>
                <a:cubicBezTo>
                  <a:pt x="72750" y="63796"/>
                  <a:pt x="72748" y="63795"/>
                  <a:pt x="72746" y="63795"/>
                </a:cubicBezTo>
                <a:lnTo>
                  <a:pt x="72741" y="63620"/>
                </a:lnTo>
                <a:cubicBezTo>
                  <a:pt x="72691" y="62826"/>
                  <a:pt x="72667" y="62015"/>
                  <a:pt x="72667" y="61193"/>
                </a:cubicBezTo>
                <a:cubicBezTo>
                  <a:pt x="72655" y="61045"/>
                  <a:pt x="72654" y="60896"/>
                  <a:pt x="72654" y="60747"/>
                </a:cubicBezTo>
                <a:lnTo>
                  <a:pt x="72660" y="60447"/>
                </a:lnTo>
                <a:lnTo>
                  <a:pt x="72665" y="60448"/>
                </a:lnTo>
                <a:close/>
                <a:moveTo>
                  <a:pt x="72441" y="60435"/>
                </a:moveTo>
                <a:lnTo>
                  <a:pt x="72441" y="60448"/>
                </a:lnTo>
                <a:lnTo>
                  <a:pt x="72446" y="60447"/>
                </a:lnTo>
                <a:lnTo>
                  <a:pt x="72452" y="60747"/>
                </a:lnTo>
                <a:cubicBezTo>
                  <a:pt x="72452" y="60896"/>
                  <a:pt x="72451" y="61045"/>
                  <a:pt x="72439" y="61193"/>
                </a:cubicBezTo>
                <a:cubicBezTo>
                  <a:pt x="72439" y="62015"/>
                  <a:pt x="72415" y="62826"/>
                  <a:pt x="72365" y="63620"/>
                </a:cubicBezTo>
                <a:lnTo>
                  <a:pt x="72360" y="63795"/>
                </a:lnTo>
                <a:cubicBezTo>
                  <a:pt x="72358" y="63795"/>
                  <a:pt x="72356" y="63796"/>
                  <a:pt x="72355" y="63797"/>
                </a:cubicBezTo>
                <a:cubicBezTo>
                  <a:pt x="71860" y="73059"/>
                  <a:pt x="69094" y="80428"/>
                  <a:pt x="65562" y="81987"/>
                </a:cubicBezTo>
                <a:lnTo>
                  <a:pt x="65561" y="82017"/>
                </a:lnTo>
                <a:cubicBezTo>
                  <a:pt x="65508" y="82044"/>
                  <a:pt x="65456" y="82069"/>
                  <a:pt x="65401" y="82058"/>
                </a:cubicBezTo>
                <a:cubicBezTo>
                  <a:pt x="65094" y="82203"/>
                  <a:pt x="64780" y="82282"/>
                  <a:pt x="64462" y="82295"/>
                </a:cubicBezTo>
                <a:lnTo>
                  <a:pt x="64293" y="82338"/>
                </a:lnTo>
                <a:lnTo>
                  <a:pt x="64293" y="82325"/>
                </a:lnTo>
                <a:lnTo>
                  <a:pt x="64288" y="82326"/>
                </a:lnTo>
                <a:cubicBezTo>
                  <a:pt x="64283" y="82226"/>
                  <a:pt x="64282" y="82126"/>
                  <a:pt x="64282" y="82026"/>
                </a:cubicBezTo>
                <a:cubicBezTo>
                  <a:pt x="64282" y="81877"/>
                  <a:pt x="64283" y="81728"/>
                  <a:pt x="64296" y="81580"/>
                </a:cubicBezTo>
                <a:cubicBezTo>
                  <a:pt x="64295" y="80758"/>
                  <a:pt x="64319" y="79947"/>
                  <a:pt x="64369" y="79153"/>
                </a:cubicBezTo>
                <a:lnTo>
                  <a:pt x="64375" y="78978"/>
                </a:lnTo>
                <a:cubicBezTo>
                  <a:pt x="64376" y="78978"/>
                  <a:pt x="64378" y="78978"/>
                  <a:pt x="64380" y="78976"/>
                </a:cubicBezTo>
                <a:cubicBezTo>
                  <a:pt x="64874" y="69715"/>
                  <a:pt x="67641" y="62345"/>
                  <a:pt x="71173" y="60786"/>
                </a:cubicBezTo>
                <a:lnTo>
                  <a:pt x="71174" y="60756"/>
                </a:lnTo>
                <a:cubicBezTo>
                  <a:pt x="71226" y="60729"/>
                  <a:pt x="71278" y="60705"/>
                  <a:pt x="71333" y="60716"/>
                </a:cubicBezTo>
                <a:cubicBezTo>
                  <a:pt x="71640" y="60570"/>
                  <a:pt x="71954" y="60491"/>
                  <a:pt x="72273" y="60478"/>
                </a:cubicBezTo>
                <a:close/>
                <a:moveTo>
                  <a:pt x="56010" y="60435"/>
                </a:moveTo>
                <a:lnTo>
                  <a:pt x="56178" y="60478"/>
                </a:lnTo>
                <a:cubicBezTo>
                  <a:pt x="56497" y="60491"/>
                  <a:pt x="56811" y="60570"/>
                  <a:pt x="57118" y="60716"/>
                </a:cubicBezTo>
                <a:cubicBezTo>
                  <a:pt x="57173" y="60705"/>
                  <a:pt x="57225" y="60729"/>
                  <a:pt x="57277" y="60756"/>
                </a:cubicBezTo>
                <a:lnTo>
                  <a:pt x="57278" y="60786"/>
                </a:lnTo>
                <a:cubicBezTo>
                  <a:pt x="60810" y="62345"/>
                  <a:pt x="63577" y="69715"/>
                  <a:pt x="64071" y="78976"/>
                </a:cubicBezTo>
                <a:cubicBezTo>
                  <a:pt x="64073" y="78978"/>
                  <a:pt x="64075" y="78978"/>
                  <a:pt x="64076" y="78978"/>
                </a:cubicBezTo>
                <a:lnTo>
                  <a:pt x="64082" y="79153"/>
                </a:lnTo>
                <a:cubicBezTo>
                  <a:pt x="64131" y="79947"/>
                  <a:pt x="64156" y="80758"/>
                  <a:pt x="64155" y="81580"/>
                </a:cubicBezTo>
                <a:cubicBezTo>
                  <a:pt x="64168" y="81728"/>
                  <a:pt x="64169" y="81877"/>
                  <a:pt x="64169" y="82026"/>
                </a:cubicBezTo>
                <a:cubicBezTo>
                  <a:pt x="64169" y="82126"/>
                  <a:pt x="64168" y="82226"/>
                  <a:pt x="64163" y="82326"/>
                </a:cubicBezTo>
                <a:lnTo>
                  <a:pt x="64158" y="82325"/>
                </a:lnTo>
                <a:lnTo>
                  <a:pt x="64158" y="82338"/>
                </a:lnTo>
                <a:lnTo>
                  <a:pt x="63989" y="82295"/>
                </a:lnTo>
                <a:cubicBezTo>
                  <a:pt x="63670" y="82282"/>
                  <a:pt x="63357" y="82203"/>
                  <a:pt x="63050" y="82058"/>
                </a:cubicBezTo>
                <a:cubicBezTo>
                  <a:pt x="62995" y="82069"/>
                  <a:pt x="62943" y="82044"/>
                  <a:pt x="62890" y="82017"/>
                </a:cubicBezTo>
                <a:lnTo>
                  <a:pt x="62889" y="81987"/>
                </a:lnTo>
                <a:cubicBezTo>
                  <a:pt x="59357" y="80428"/>
                  <a:pt x="56591" y="73059"/>
                  <a:pt x="56096" y="63797"/>
                </a:cubicBezTo>
                <a:cubicBezTo>
                  <a:pt x="56095" y="63796"/>
                  <a:pt x="56093" y="63795"/>
                  <a:pt x="56091" y="63795"/>
                </a:cubicBezTo>
                <a:lnTo>
                  <a:pt x="56086" y="63620"/>
                </a:lnTo>
                <a:cubicBezTo>
                  <a:pt x="56036" y="62826"/>
                  <a:pt x="56012" y="62015"/>
                  <a:pt x="56012" y="61193"/>
                </a:cubicBezTo>
                <a:cubicBezTo>
                  <a:pt x="55999" y="61045"/>
                  <a:pt x="55999" y="60896"/>
                  <a:pt x="55999" y="60747"/>
                </a:cubicBezTo>
                <a:lnTo>
                  <a:pt x="56005" y="60447"/>
                </a:lnTo>
                <a:lnTo>
                  <a:pt x="56010" y="60448"/>
                </a:lnTo>
                <a:close/>
                <a:moveTo>
                  <a:pt x="55786" y="60435"/>
                </a:moveTo>
                <a:lnTo>
                  <a:pt x="55786" y="60448"/>
                </a:lnTo>
                <a:lnTo>
                  <a:pt x="55791" y="60447"/>
                </a:lnTo>
                <a:lnTo>
                  <a:pt x="55797" y="60747"/>
                </a:lnTo>
                <a:cubicBezTo>
                  <a:pt x="55797" y="60896"/>
                  <a:pt x="55796" y="61045"/>
                  <a:pt x="55783" y="61193"/>
                </a:cubicBezTo>
                <a:cubicBezTo>
                  <a:pt x="55784" y="62015"/>
                  <a:pt x="55760" y="62826"/>
                  <a:pt x="55710" y="63620"/>
                </a:cubicBezTo>
                <a:lnTo>
                  <a:pt x="55705" y="63795"/>
                </a:lnTo>
                <a:cubicBezTo>
                  <a:pt x="55703" y="63795"/>
                  <a:pt x="55701" y="63796"/>
                  <a:pt x="55700" y="63797"/>
                </a:cubicBezTo>
                <a:cubicBezTo>
                  <a:pt x="55205" y="73059"/>
                  <a:pt x="52439" y="80428"/>
                  <a:pt x="48907" y="81987"/>
                </a:cubicBezTo>
                <a:lnTo>
                  <a:pt x="48906" y="82017"/>
                </a:lnTo>
                <a:cubicBezTo>
                  <a:pt x="48853" y="82044"/>
                  <a:pt x="48801" y="82069"/>
                  <a:pt x="48746" y="82058"/>
                </a:cubicBezTo>
                <a:cubicBezTo>
                  <a:pt x="48439" y="82203"/>
                  <a:pt x="48125" y="82282"/>
                  <a:pt x="47807" y="82295"/>
                </a:cubicBezTo>
                <a:lnTo>
                  <a:pt x="47638" y="82338"/>
                </a:lnTo>
                <a:lnTo>
                  <a:pt x="47638" y="82325"/>
                </a:lnTo>
                <a:lnTo>
                  <a:pt x="47633" y="82326"/>
                </a:lnTo>
                <a:cubicBezTo>
                  <a:pt x="47628" y="82226"/>
                  <a:pt x="47627" y="82126"/>
                  <a:pt x="47627" y="82026"/>
                </a:cubicBezTo>
                <a:cubicBezTo>
                  <a:pt x="47627" y="81877"/>
                  <a:pt x="47628" y="81728"/>
                  <a:pt x="47641" y="81580"/>
                </a:cubicBezTo>
                <a:cubicBezTo>
                  <a:pt x="47640" y="80758"/>
                  <a:pt x="47664" y="79947"/>
                  <a:pt x="47714" y="79153"/>
                </a:cubicBezTo>
                <a:lnTo>
                  <a:pt x="47720" y="78978"/>
                </a:lnTo>
                <a:cubicBezTo>
                  <a:pt x="47721" y="78978"/>
                  <a:pt x="47723" y="78978"/>
                  <a:pt x="47725" y="78976"/>
                </a:cubicBezTo>
                <a:cubicBezTo>
                  <a:pt x="48219" y="69715"/>
                  <a:pt x="50985" y="62345"/>
                  <a:pt x="54517" y="60786"/>
                </a:cubicBezTo>
                <a:lnTo>
                  <a:pt x="54519" y="60756"/>
                </a:lnTo>
                <a:cubicBezTo>
                  <a:pt x="54571" y="60729"/>
                  <a:pt x="54623" y="60705"/>
                  <a:pt x="54678" y="60716"/>
                </a:cubicBezTo>
                <a:cubicBezTo>
                  <a:pt x="54985" y="60570"/>
                  <a:pt x="55299" y="60491"/>
                  <a:pt x="55618" y="60478"/>
                </a:cubicBezTo>
                <a:close/>
                <a:moveTo>
                  <a:pt x="39355" y="60435"/>
                </a:moveTo>
                <a:lnTo>
                  <a:pt x="39523" y="60478"/>
                </a:lnTo>
                <a:cubicBezTo>
                  <a:pt x="39842" y="60491"/>
                  <a:pt x="40156" y="60570"/>
                  <a:pt x="40463" y="60716"/>
                </a:cubicBezTo>
                <a:cubicBezTo>
                  <a:pt x="40518" y="60705"/>
                  <a:pt x="40570" y="60729"/>
                  <a:pt x="40622" y="60756"/>
                </a:cubicBezTo>
                <a:lnTo>
                  <a:pt x="40623" y="60786"/>
                </a:lnTo>
                <a:cubicBezTo>
                  <a:pt x="44155" y="62345"/>
                  <a:pt x="46921" y="69715"/>
                  <a:pt x="47416" y="78976"/>
                </a:cubicBezTo>
                <a:cubicBezTo>
                  <a:pt x="47418" y="78978"/>
                  <a:pt x="47420" y="78978"/>
                  <a:pt x="47421" y="78978"/>
                </a:cubicBezTo>
                <a:lnTo>
                  <a:pt x="47427" y="79153"/>
                </a:lnTo>
                <a:cubicBezTo>
                  <a:pt x="47476" y="79947"/>
                  <a:pt x="47500" y="80758"/>
                  <a:pt x="47500" y="81580"/>
                </a:cubicBezTo>
                <a:cubicBezTo>
                  <a:pt x="47513" y="81728"/>
                  <a:pt x="47514" y="81877"/>
                  <a:pt x="47514" y="82026"/>
                </a:cubicBezTo>
                <a:cubicBezTo>
                  <a:pt x="47514" y="82126"/>
                  <a:pt x="47513" y="82226"/>
                  <a:pt x="47508" y="82326"/>
                </a:cubicBezTo>
                <a:lnTo>
                  <a:pt x="47503" y="82325"/>
                </a:lnTo>
                <a:lnTo>
                  <a:pt x="47503" y="82338"/>
                </a:lnTo>
                <a:lnTo>
                  <a:pt x="47334" y="82295"/>
                </a:lnTo>
                <a:cubicBezTo>
                  <a:pt x="47015" y="82282"/>
                  <a:pt x="46702" y="82203"/>
                  <a:pt x="46395" y="82058"/>
                </a:cubicBezTo>
                <a:cubicBezTo>
                  <a:pt x="46340" y="82069"/>
                  <a:pt x="46288" y="82044"/>
                  <a:pt x="46235" y="82017"/>
                </a:cubicBezTo>
                <a:lnTo>
                  <a:pt x="46234" y="81987"/>
                </a:lnTo>
                <a:cubicBezTo>
                  <a:pt x="42702" y="80428"/>
                  <a:pt x="39936" y="73059"/>
                  <a:pt x="39441" y="63797"/>
                </a:cubicBezTo>
                <a:cubicBezTo>
                  <a:pt x="39439" y="63796"/>
                  <a:pt x="39438" y="63795"/>
                  <a:pt x="39436" y="63795"/>
                </a:cubicBezTo>
                <a:lnTo>
                  <a:pt x="39431" y="63620"/>
                </a:lnTo>
                <a:cubicBezTo>
                  <a:pt x="39381" y="62826"/>
                  <a:pt x="39357" y="62015"/>
                  <a:pt x="39357" y="61193"/>
                </a:cubicBezTo>
                <a:cubicBezTo>
                  <a:pt x="39344" y="61045"/>
                  <a:pt x="39344" y="60896"/>
                  <a:pt x="39344" y="60747"/>
                </a:cubicBezTo>
                <a:lnTo>
                  <a:pt x="39350" y="60447"/>
                </a:lnTo>
                <a:lnTo>
                  <a:pt x="39355" y="60448"/>
                </a:lnTo>
                <a:close/>
                <a:moveTo>
                  <a:pt x="39131" y="60435"/>
                </a:moveTo>
                <a:lnTo>
                  <a:pt x="39131" y="60448"/>
                </a:lnTo>
                <a:lnTo>
                  <a:pt x="39136" y="60447"/>
                </a:lnTo>
                <a:lnTo>
                  <a:pt x="39142" y="60747"/>
                </a:lnTo>
                <a:cubicBezTo>
                  <a:pt x="39142" y="60896"/>
                  <a:pt x="39141" y="61045"/>
                  <a:pt x="39128" y="61193"/>
                </a:cubicBezTo>
                <a:cubicBezTo>
                  <a:pt x="39129" y="62015"/>
                  <a:pt x="39105" y="62826"/>
                  <a:pt x="39055" y="63620"/>
                </a:cubicBezTo>
                <a:lnTo>
                  <a:pt x="39050" y="63795"/>
                </a:lnTo>
                <a:cubicBezTo>
                  <a:pt x="39048" y="63795"/>
                  <a:pt x="39046" y="63796"/>
                  <a:pt x="39045" y="63797"/>
                </a:cubicBezTo>
                <a:cubicBezTo>
                  <a:pt x="38550" y="73059"/>
                  <a:pt x="35784" y="80428"/>
                  <a:pt x="32252" y="81987"/>
                </a:cubicBezTo>
                <a:lnTo>
                  <a:pt x="32251" y="82017"/>
                </a:lnTo>
                <a:cubicBezTo>
                  <a:pt x="32198" y="82044"/>
                  <a:pt x="32146" y="82069"/>
                  <a:pt x="32091" y="82058"/>
                </a:cubicBezTo>
                <a:cubicBezTo>
                  <a:pt x="31784" y="82203"/>
                  <a:pt x="31470" y="82282"/>
                  <a:pt x="31152" y="82295"/>
                </a:cubicBezTo>
                <a:lnTo>
                  <a:pt x="30983" y="82338"/>
                </a:lnTo>
                <a:lnTo>
                  <a:pt x="30983" y="82325"/>
                </a:lnTo>
                <a:lnTo>
                  <a:pt x="30978" y="82326"/>
                </a:lnTo>
                <a:cubicBezTo>
                  <a:pt x="30972" y="82226"/>
                  <a:pt x="30972" y="82126"/>
                  <a:pt x="30972" y="82026"/>
                </a:cubicBezTo>
                <a:cubicBezTo>
                  <a:pt x="30972" y="81877"/>
                  <a:pt x="30973" y="81728"/>
                  <a:pt x="30986" y="81580"/>
                </a:cubicBezTo>
                <a:cubicBezTo>
                  <a:pt x="30985" y="80758"/>
                  <a:pt x="31009" y="79947"/>
                  <a:pt x="31059" y="79153"/>
                </a:cubicBezTo>
                <a:lnTo>
                  <a:pt x="31065" y="78978"/>
                </a:lnTo>
                <a:cubicBezTo>
                  <a:pt x="31066" y="78978"/>
                  <a:pt x="31068" y="78978"/>
                  <a:pt x="31069" y="78976"/>
                </a:cubicBezTo>
                <a:cubicBezTo>
                  <a:pt x="31564" y="69715"/>
                  <a:pt x="34330" y="62345"/>
                  <a:pt x="37862" y="60786"/>
                </a:cubicBezTo>
                <a:lnTo>
                  <a:pt x="37864" y="60756"/>
                </a:lnTo>
                <a:cubicBezTo>
                  <a:pt x="37916" y="60729"/>
                  <a:pt x="37968" y="60705"/>
                  <a:pt x="38023" y="60716"/>
                </a:cubicBezTo>
                <a:cubicBezTo>
                  <a:pt x="38330" y="60570"/>
                  <a:pt x="38644" y="60491"/>
                  <a:pt x="38963" y="60478"/>
                </a:cubicBezTo>
                <a:close/>
                <a:moveTo>
                  <a:pt x="22700" y="60435"/>
                </a:moveTo>
                <a:lnTo>
                  <a:pt x="22868" y="60478"/>
                </a:lnTo>
                <a:cubicBezTo>
                  <a:pt x="23187" y="60491"/>
                  <a:pt x="23501" y="60570"/>
                  <a:pt x="23808" y="60716"/>
                </a:cubicBezTo>
                <a:cubicBezTo>
                  <a:pt x="23862" y="60705"/>
                  <a:pt x="23915" y="60729"/>
                  <a:pt x="23967" y="60756"/>
                </a:cubicBezTo>
                <a:lnTo>
                  <a:pt x="23968" y="60786"/>
                </a:lnTo>
                <a:cubicBezTo>
                  <a:pt x="27500" y="62345"/>
                  <a:pt x="30266" y="69715"/>
                  <a:pt x="30761" y="78976"/>
                </a:cubicBezTo>
                <a:cubicBezTo>
                  <a:pt x="30763" y="78978"/>
                  <a:pt x="30765" y="78978"/>
                  <a:pt x="30766" y="78978"/>
                </a:cubicBezTo>
                <a:lnTo>
                  <a:pt x="30772" y="79153"/>
                </a:lnTo>
                <a:cubicBezTo>
                  <a:pt x="30821" y="79947"/>
                  <a:pt x="30845" y="80758"/>
                  <a:pt x="30845" y="81580"/>
                </a:cubicBezTo>
                <a:cubicBezTo>
                  <a:pt x="30858" y="81728"/>
                  <a:pt x="30859" y="81877"/>
                  <a:pt x="30859" y="82026"/>
                </a:cubicBezTo>
                <a:cubicBezTo>
                  <a:pt x="30859" y="82126"/>
                  <a:pt x="30858" y="82226"/>
                  <a:pt x="30853" y="82326"/>
                </a:cubicBezTo>
                <a:lnTo>
                  <a:pt x="30848" y="82325"/>
                </a:lnTo>
                <a:lnTo>
                  <a:pt x="30848" y="82338"/>
                </a:lnTo>
                <a:lnTo>
                  <a:pt x="30679" y="82295"/>
                </a:lnTo>
                <a:cubicBezTo>
                  <a:pt x="30360" y="82282"/>
                  <a:pt x="30047" y="82203"/>
                  <a:pt x="29740" y="82058"/>
                </a:cubicBezTo>
                <a:cubicBezTo>
                  <a:pt x="29685" y="82069"/>
                  <a:pt x="29632" y="82044"/>
                  <a:pt x="29580" y="82017"/>
                </a:cubicBezTo>
                <a:lnTo>
                  <a:pt x="29579" y="81987"/>
                </a:lnTo>
                <a:cubicBezTo>
                  <a:pt x="26047" y="80428"/>
                  <a:pt x="23281" y="73059"/>
                  <a:pt x="22786" y="63797"/>
                </a:cubicBezTo>
                <a:cubicBezTo>
                  <a:pt x="22784" y="63796"/>
                  <a:pt x="22783" y="63795"/>
                  <a:pt x="22781" y="63795"/>
                </a:cubicBezTo>
                <a:lnTo>
                  <a:pt x="22776" y="63620"/>
                </a:lnTo>
                <a:cubicBezTo>
                  <a:pt x="22726" y="62826"/>
                  <a:pt x="22702" y="62015"/>
                  <a:pt x="22702" y="61193"/>
                </a:cubicBezTo>
                <a:cubicBezTo>
                  <a:pt x="22689" y="61045"/>
                  <a:pt x="22689" y="60896"/>
                  <a:pt x="22689" y="60747"/>
                </a:cubicBezTo>
                <a:lnTo>
                  <a:pt x="22695" y="60447"/>
                </a:lnTo>
                <a:lnTo>
                  <a:pt x="22700" y="60448"/>
                </a:lnTo>
                <a:close/>
                <a:moveTo>
                  <a:pt x="22476" y="60435"/>
                </a:moveTo>
                <a:lnTo>
                  <a:pt x="22476" y="60448"/>
                </a:lnTo>
                <a:lnTo>
                  <a:pt x="22481" y="60447"/>
                </a:lnTo>
                <a:lnTo>
                  <a:pt x="22487" y="60747"/>
                </a:lnTo>
                <a:cubicBezTo>
                  <a:pt x="22487" y="60896"/>
                  <a:pt x="22486" y="61045"/>
                  <a:pt x="22473" y="61193"/>
                </a:cubicBezTo>
                <a:cubicBezTo>
                  <a:pt x="22474" y="62015"/>
                  <a:pt x="22450" y="62826"/>
                  <a:pt x="22400" y="63620"/>
                </a:cubicBezTo>
                <a:lnTo>
                  <a:pt x="22395" y="63795"/>
                </a:lnTo>
                <a:cubicBezTo>
                  <a:pt x="22393" y="63795"/>
                  <a:pt x="22391" y="63796"/>
                  <a:pt x="22390" y="63797"/>
                </a:cubicBezTo>
                <a:cubicBezTo>
                  <a:pt x="21895" y="73059"/>
                  <a:pt x="19129" y="80428"/>
                  <a:pt x="15597" y="81987"/>
                </a:cubicBezTo>
                <a:lnTo>
                  <a:pt x="15596" y="82017"/>
                </a:lnTo>
                <a:cubicBezTo>
                  <a:pt x="15543" y="82044"/>
                  <a:pt x="15491" y="82069"/>
                  <a:pt x="15436" y="82058"/>
                </a:cubicBezTo>
                <a:cubicBezTo>
                  <a:pt x="15129" y="82203"/>
                  <a:pt x="14815" y="82282"/>
                  <a:pt x="14497" y="82295"/>
                </a:cubicBezTo>
                <a:lnTo>
                  <a:pt x="14328" y="82338"/>
                </a:lnTo>
                <a:lnTo>
                  <a:pt x="14328" y="82325"/>
                </a:lnTo>
                <a:lnTo>
                  <a:pt x="14323" y="82326"/>
                </a:lnTo>
                <a:cubicBezTo>
                  <a:pt x="14317" y="82226"/>
                  <a:pt x="14317" y="82126"/>
                  <a:pt x="14317" y="82026"/>
                </a:cubicBezTo>
                <a:cubicBezTo>
                  <a:pt x="14317" y="81877"/>
                  <a:pt x="14318" y="81728"/>
                  <a:pt x="14331" y="81580"/>
                </a:cubicBezTo>
                <a:cubicBezTo>
                  <a:pt x="14330" y="80758"/>
                  <a:pt x="14354" y="79947"/>
                  <a:pt x="14404" y="79153"/>
                </a:cubicBezTo>
                <a:lnTo>
                  <a:pt x="14409" y="78978"/>
                </a:lnTo>
                <a:cubicBezTo>
                  <a:pt x="14411" y="78978"/>
                  <a:pt x="14413" y="78978"/>
                  <a:pt x="14414" y="78976"/>
                </a:cubicBezTo>
                <a:cubicBezTo>
                  <a:pt x="14909" y="69715"/>
                  <a:pt x="17675" y="62345"/>
                  <a:pt x="21207" y="60786"/>
                </a:cubicBezTo>
                <a:lnTo>
                  <a:pt x="21209" y="60756"/>
                </a:lnTo>
                <a:cubicBezTo>
                  <a:pt x="21261" y="60729"/>
                  <a:pt x="21313" y="60705"/>
                  <a:pt x="21368" y="60716"/>
                </a:cubicBezTo>
                <a:cubicBezTo>
                  <a:pt x="21675" y="60570"/>
                  <a:pt x="21989" y="60491"/>
                  <a:pt x="22308" y="60478"/>
                </a:cubicBezTo>
                <a:close/>
                <a:moveTo>
                  <a:pt x="6045" y="60435"/>
                </a:moveTo>
                <a:lnTo>
                  <a:pt x="6213" y="60478"/>
                </a:lnTo>
                <a:cubicBezTo>
                  <a:pt x="6532" y="60491"/>
                  <a:pt x="6846" y="60570"/>
                  <a:pt x="7153" y="60716"/>
                </a:cubicBezTo>
                <a:cubicBezTo>
                  <a:pt x="7207" y="60705"/>
                  <a:pt x="7260" y="60729"/>
                  <a:pt x="7312" y="60756"/>
                </a:cubicBezTo>
                <a:lnTo>
                  <a:pt x="7313" y="60786"/>
                </a:lnTo>
                <a:cubicBezTo>
                  <a:pt x="10845" y="62345"/>
                  <a:pt x="13611" y="69715"/>
                  <a:pt x="14106" y="78976"/>
                </a:cubicBezTo>
                <a:cubicBezTo>
                  <a:pt x="14108" y="78978"/>
                  <a:pt x="14110" y="78978"/>
                  <a:pt x="14111" y="78978"/>
                </a:cubicBezTo>
                <a:lnTo>
                  <a:pt x="14117" y="79153"/>
                </a:lnTo>
                <a:cubicBezTo>
                  <a:pt x="14166" y="79947"/>
                  <a:pt x="14190" y="80758"/>
                  <a:pt x="14190" y="81580"/>
                </a:cubicBezTo>
                <a:cubicBezTo>
                  <a:pt x="14203" y="81728"/>
                  <a:pt x="14204" y="81877"/>
                  <a:pt x="14204" y="82026"/>
                </a:cubicBezTo>
                <a:cubicBezTo>
                  <a:pt x="14204" y="82126"/>
                  <a:pt x="14203" y="82226"/>
                  <a:pt x="14198" y="82326"/>
                </a:cubicBezTo>
                <a:lnTo>
                  <a:pt x="14193" y="82325"/>
                </a:lnTo>
                <a:lnTo>
                  <a:pt x="14193" y="82338"/>
                </a:lnTo>
                <a:lnTo>
                  <a:pt x="14024" y="82295"/>
                </a:lnTo>
                <a:cubicBezTo>
                  <a:pt x="13705" y="82282"/>
                  <a:pt x="13392" y="82203"/>
                  <a:pt x="13085" y="82058"/>
                </a:cubicBezTo>
                <a:cubicBezTo>
                  <a:pt x="13030" y="82069"/>
                  <a:pt x="12977" y="82044"/>
                  <a:pt x="12925" y="82017"/>
                </a:cubicBezTo>
                <a:lnTo>
                  <a:pt x="12924" y="81987"/>
                </a:lnTo>
                <a:cubicBezTo>
                  <a:pt x="9392" y="80428"/>
                  <a:pt x="6626" y="73059"/>
                  <a:pt x="6131" y="63797"/>
                </a:cubicBezTo>
                <a:cubicBezTo>
                  <a:pt x="6129" y="63796"/>
                  <a:pt x="6128" y="63795"/>
                  <a:pt x="6126" y="63795"/>
                </a:cubicBezTo>
                <a:lnTo>
                  <a:pt x="6121" y="63620"/>
                </a:lnTo>
                <a:cubicBezTo>
                  <a:pt x="6071" y="62826"/>
                  <a:pt x="6047" y="62015"/>
                  <a:pt x="6047" y="61193"/>
                </a:cubicBezTo>
                <a:cubicBezTo>
                  <a:pt x="6034" y="61045"/>
                  <a:pt x="6034" y="60896"/>
                  <a:pt x="6034" y="60747"/>
                </a:cubicBezTo>
                <a:lnTo>
                  <a:pt x="6040" y="60447"/>
                </a:lnTo>
                <a:lnTo>
                  <a:pt x="6045" y="60448"/>
                </a:lnTo>
                <a:close/>
                <a:moveTo>
                  <a:pt x="5821" y="60435"/>
                </a:moveTo>
                <a:lnTo>
                  <a:pt x="5821" y="60448"/>
                </a:lnTo>
                <a:lnTo>
                  <a:pt x="5826" y="60447"/>
                </a:lnTo>
                <a:lnTo>
                  <a:pt x="5832" y="60747"/>
                </a:lnTo>
                <a:cubicBezTo>
                  <a:pt x="5832" y="60896"/>
                  <a:pt x="5831" y="61045"/>
                  <a:pt x="5818" y="61193"/>
                </a:cubicBezTo>
                <a:cubicBezTo>
                  <a:pt x="5819" y="62015"/>
                  <a:pt x="5795" y="62826"/>
                  <a:pt x="5745" y="63620"/>
                </a:cubicBezTo>
                <a:lnTo>
                  <a:pt x="5740" y="63795"/>
                </a:lnTo>
                <a:cubicBezTo>
                  <a:pt x="5738" y="63795"/>
                  <a:pt x="5736" y="63796"/>
                  <a:pt x="5735" y="63797"/>
                </a:cubicBezTo>
                <a:cubicBezTo>
                  <a:pt x="5291" y="72107"/>
                  <a:pt x="3018" y="78895"/>
                  <a:pt x="0" y="81288"/>
                </a:cubicBezTo>
                <a:lnTo>
                  <a:pt x="0" y="77815"/>
                </a:lnTo>
                <a:cubicBezTo>
                  <a:pt x="2256" y="75641"/>
                  <a:pt x="3958" y="70512"/>
                  <a:pt x="4421" y="64236"/>
                </a:cubicBezTo>
                <a:cubicBezTo>
                  <a:pt x="2548" y="65309"/>
                  <a:pt x="960" y="68335"/>
                  <a:pt x="0" y="72475"/>
                </a:cubicBezTo>
                <a:lnTo>
                  <a:pt x="0" y="67047"/>
                </a:lnTo>
                <a:cubicBezTo>
                  <a:pt x="1195" y="63821"/>
                  <a:pt x="2777" y="61570"/>
                  <a:pt x="4552" y="60786"/>
                </a:cubicBezTo>
                <a:lnTo>
                  <a:pt x="4554" y="60756"/>
                </a:lnTo>
                <a:cubicBezTo>
                  <a:pt x="4606" y="60729"/>
                  <a:pt x="4658" y="60705"/>
                  <a:pt x="4713" y="60716"/>
                </a:cubicBezTo>
                <a:cubicBezTo>
                  <a:pt x="5020" y="60570"/>
                  <a:pt x="5334" y="60491"/>
                  <a:pt x="5653" y="60478"/>
                </a:cubicBezTo>
                <a:close/>
                <a:moveTo>
                  <a:pt x="112723" y="42206"/>
                </a:moveTo>
                <a:cubicBezTo>
                  <a:pt x="110014" y="43747"/>
                  <a:pt x="107899" y="49340"/>
                  <a:pt x="107375" y="56395"/>
                </a:cubicBezTo>
                <a:cubicBezTo>
                  <a:pt x="110084" y="54855"/>
                  <a:pt x="112198" y="49261"/>
                  <a:pt x="112723" y="42206"/>
                </a:cubicBezTo>
                <a:close/>
                <a:moveTo>
                  <a:pt x="99003" y="42206"/>
                </a:moveTo>
                <a:cubicBezTo>
                  <a:pt x="99528" y="49261"/>
                  <a:pt x="101642" y="54855"/>
                  <a:pt x="104351" y="56395"/>
                </a:cubicBezTo>
                <a:cubicBezTo>
                  <a:pt x="103827" y="49340"/>
                  <a:pt x="101712" y="43747"/>
                  <a:pt x="99003" y="42206"/>
                </a:cubicBezTo>
                <a:close/>
                <a:moveTo>
                  <a:pt x="96068" y="42206"/>
                </a:moveTo>
                <a:cubicBezTo>
                  <a:pt x="93359" y="43747"/>
                  <a:pt x="91244" y="49340"/>
                  <a:pt x="90720" y="56395"/>
                </a:cubicBezTo>
                <a:cubicBezTo>
                  <a:pt x="93429" y="54855"/>
                  <a:pt x="95543" y="49261"/>
                  <a:pt x="96068" y="42206"/>
                </a:cubicBezTo>
                <a:close/>
                <a:moveTo>
                  <a:pt x="82348" y="42206"/>
                </a:moveTo>
                <a:cubicBezTo>
                  <a:pt x="82873" y="49261"/>
                  <a:pt x="84987" y="54855"/>
                  <a:pt x="87696" y="56395"/>
                </a:cubicBezTo>
                <a:cubicBezTo>
                  <a:pt x="87172" y="49340"/>
                  <a:pt x="85057" y="43747"/>
                  <a:pt x="82348" y="42206"/>
                </a:cubicBezTo>
                <a:close/>
                <a:moveTo>
                  <a:pt x="79413" y="42206"/>
                </a:moveTo>
                <a:cubicBezTo>
                  <a:pt x="76704" y="43747"/>
                  <a:pt x="74589" y="49340"/>
                  <a:pt x="74065" y="56395"/>
                </a:cubicBezTo>
                <a:cubicBezTo>
                  <a:pt x="76774" y="54855"/>
                  <a:pt x="78888" y="49261"/>
                  <a:pt x="79413" y="42206"/>
                </a:cubicBezTo>
                <a:close/>
                <a:moveTo>
                  <a:pt x="65693" y="42206"/>
                </a:moveTo>
                <a:cubicBezTo>
                  <a:pt x="66218" y="49261"/>
                  <a:pt x="68332" y="54855"/>
                  <a:pt x="71041" y="56395"/>
                </a:cubicBezTo>
                <a:cubicBezTo>
                  <a:pt x="70517" y="49340"/>
                  <a:pt x="68402" y="43747"/>
                  <a:pt x="65693" y="42206"/>
                </a:cubicBezTo>
                <a:close/>
                <a:moveTo>
                  <a:pt x="62757" y="42206"/>
                </a:moveTo>
                <a:cubicBezTo>
                  <a:pt x="60049" y="43747"/>
                  <a:pt x="57934" y="49340"/>
                  <a:pt x="57410" y="56395"/>
                </a:cubicBezTo>
                <a:cubicBezTo>
                  <a:pt x="60119" y="54855"/>
                  <a:pt x="62233" y="49261"/>
                  <a:pt x="62757" y="42206"/>
                </a:cubicBezTo>
                <a:close/>
                <a:moveTo>
                  <a:pt x="49038" y="42206"/>
                </a:moveTo>
                <a:cubicBezTo>
                  <a:pt x="49563" y="49261"/>
                  <a:pt x="51677" y="54855"/>
                  <a:pt x="54386" y="56395"/>
                </a:cubicBezTo>
                <a:cubicBezTo>
                  <a:pt x="53862" y="49340"/>
                  <a:pt x="51747" y="43747"/>
                  <a:pt x="49038" y="42206"/>
                </a:cubicBezTo>
                <a:close/>
                <a:moveTo>
                  <a:pt x="46102" y="42206"/>
                </a:moveTo>
                <a:cubicBezTo>
                  <a:pt x="43394" y="43747"/>
                  <a:pt x="41279" y="49340"/>
                  <a:pt x="40755" y="56395"/>
                </a:cubicBezTo>
                <a:cubicBezTo>
                  <a:pt x="43463" y="54855"/>
                  <a:pt x="45578" y="49261"/>
                  <a:pt x="46102" y="42206"/>
                </a:cubicBezTo>
                <a:close/>
                <a:moveTo>
                  <a:pt x="32383" y="42206"/>
                </a:moveTo>
                <a:cubicBezTo>
                  <a:pt x="32908" y="49261"/>
                  <a:pt x="35022" y="54855"/>
                  <a:pt x="37731" y="56395"/>
                </a:cubicBezTo>
                <a:cubicBezTo>
                  <a:pt x="37206" y="49340"/>
                  <a:pt x="35092" y="43747"/>
                  <a:pt x="32383" y="42206"/>
                </a:cubicBezTo>
                <a:close/>
                <a:moveTo>
                  <a:pt x="29447" y="42206"/>
                </a:moveTo>
                <a:cubicBezTo>
                  <a:pt x="26739" y="43747"/>
                  <a:pt x="24624" y="49340"/>
                  <a:pt x="24100" y="56395"/>
                </a:cubicBezTo>
                <a:cubicBezTo>
                  <a:pt x="26808" y="54855"/>
                  <a:pt x="28923" y="49261"/>
                  <a:pt x="29447" y="42206"/>
                </a:cubicBezTo>
                <a:close/>
                <a:moveTo>
                  <a:pt x="15728" y="42206"/>
                </a:moveTo>
                <a:cubicBezTo>
                  <a:pt x="16253" y="49261"/>
                  <a:pt x="18367" y="54855"/>
                  <a:pt x="21076" y="56395"/>
                </a:cubicBezTo>
                <a:cubicBezTo>
                  <a:pt x="20551" y="49340"/>
                  <a:pt x="18437" y="43747"/>
                  <a:pt x="15728" y="42206"/>
                </a:cubicBezTo>
                <a:close/>
                <a:moveTo>
                  <a:pt x="12792" y="42206"/>
                </a:moveTo>
                <a:cubicBezTo>
                  <a:pt x="10084" y="43747"/>
                  <a:pt x="7969" y="49340"/>
                  <a:pt x="7445" y="56395"/>
                </a:cubicBezTo>
                <a:cubicBezTo>
                  <a:pt x="10153" y="54855"/>
                  <a:pt x="12268" y="49261"/>
                  <a:pt x="12792" y="42206"/>
                </a:cubicBezTo>
                <a:close/>
                <a:moveTo>
                  <a:pt x="0" y="39477"/>
                </a:moveTo>
                <a:cubicBezTo>
                  <a:pt x="3018" y="41851"/>
                  <a:pt x="5291" y="48585"/>
                  <a:pt x="5735" y="56831"/>
                </a:cubicBezTo>
                <a:cubicBezTo>
                  <a:pt x="5736" y="56832"/>
                  <a:pt x="5738" y="56832"/>
                  <a:pt x="5740" y="56832"/>
                </a:cubicBezTo>
                <a:lnTo>
                  <a:pt x="5745" y="57006"/>
                </a:lnTo>
                <a:cubicBezTo>
                  <a:pt x="5795" y="57794"/>
                  <a:pt x="5819" y="58598"/>
                  <a:pt x="5818" y="59414"/>
                </a:cubicBezTo>
                <a:cubicBezTo>
                  <a:pt x="5831" y="59561"/>
                  <a:pt x="5832" y="59708"/>
                  <a:pt x="5832" y="59856"/>
                </a:cubicBezTo>
                <a:cubicBezTo>
                  <a:pt x="5832" y="59956"/>
                  <a:pt x="5832" y="60055"/>
                  <a:pt x="5826" y="60154"/>
                </a:cubicBezTo>
                <a:lnTo>
                  <a:pt x="5821" y="60153"/>
                </a:lnTo>
                <a:lnTo>
                  <a:pt x="5821" y="60166"/>
                </a:lnTo>
                <a:lnTo>
                  <a:pt x="5652" y="60124"/>
                </a:lnTo>
                <a:cubicBezTo>
                  <a:pt x="5334" y="60110"/>
                  <a:pt x="5020" y="60032"/>
                  <a:pt x="4713" y="59888"/>
                </a:cubicBezTo>
                <a:cubicBezTo>
                  <a:pt x="4658" y="59899"/>
                  <a:pt x="4606" y="59874"/>
                  <a:pt x="4554" y="59848"/>
                </a:cubicBezTo>
                <a:lnTo>
                  <a:pt x="4552" y="59818"/>
                </a:lnTo>
                <a:cubicBezTo>
                  <a:pt x="2777" y="59040"/>
                  <a:pt x="1195" y="56806"/>
                  <a:pt x="0" y="53606"/>
                </a:cubicBezTo>
                <a:lnTo>
                  <a:pt x="0" y="48221"/>
                </a:lnTo>
                <a:cubicBezTo>
                  <a:pt x="960" y="52329"/>
                  <a:pt x="2548" y="55330"/>
                  <a:pt x="4421" y="56395"/>
                </a:cubicBezTo>
                <a:cubicBezTo>
                  <a:pt x="3958" y="50168"/>
                  <a:pt x="2256" y="45080"/>
                  <a:pt x="0" y="42923"/>
                </a:cubicBezTo>
                <a:close/>
                <a:moveTo>
                  <a:pt x="114258" y="38435"/>
                </a:moveTo>
                <a:lnTo>
                  <a:pt x="114427" y="38477"/>
                </a:lnTo>
                <a:cubicBezTo>
                  <a:pt x="114745" y="38491"/>
                  <a:pt x="115059" y="38569"/>
                  <a:pt x="115366" y="38713"/>
                </a:cubicBezTo>
                <a:cubicBezTo>
                  <a:pt x="115421" y="38702"/>
                  <a:pt x="115473" y="38727"/>
                  <a:pt x="115526" y="38753"/>
                </a:cubicBezTo>
                <a:lnTo>
                  <a:pt x="115527" y="38783"/>
                </a:lnTo>
                <a:cubicBezTo>
                  <a:pt x="117264" y="39544"/>
                  <a:pt x="118816" y="41700"/>
                  <a:pt x="120000" y="44798"/>
                </a:cubicBezTo>
                <a:lnTo>
                  <a:pt x="120000" y="50048"/>
                </a:lnTo>
                <a:cubicBezTo>
                  <a:pt x="119032" y="46110"/>
                  <a:pt x="117480" y="43242"/>
                  <a:pt x="115658" y="42207"/>
                </a:cubicBezTo>
                <a:cubicBezTo>
                  <a:pt x="116116" y="48360"/>
                  <a:pt x="117783" y="53401"/>
                  <a:pt x="120000" y="55607"/>
                </a:cubicBezTo>
                <a:lnTo>
                  <a:pt x="120000" y="59072"/>
                </a:lnTo>
                <a:cubicBezTo>
                  <a:pt x="117022" y="56632"/>
                  <a:pt x="114785" y="49944"/>
                  <a:pt x="114345" y="41771"/>
                </a:cubicBezTo>
                <a:cubicBezTo>
                  <a:pt x="114343" y="41769"/>
                  <a:pt x="114341" y="41769"/>
                  <a:pt x="114340" y="41769"/>
                </a:cubicBezTo>
                <a:lnTo>
                  <a:pt x="114334" y="41595"/>
                </a:lnTo>
                <a:cubicBezTo>
                  <a:pt x="114285" y="40807"/>
                  <a:pt x="114260" y="40003"/>
                  <a:pt x="114261" y="39187"/>
                </a:cubicBezTo>
                <a:cubicBezTo>
                  <a:pt x="114248" y="39040"/>
                  <a:pt x="114247" y="38893"/>
                  <a:pt x="114247" y="38745"/>
                </a:cubicBezTo>
                <a:lnTo>
                  <a:pt x="114253" y="38447"/>
                </a:lnTo>
                <a:lnTo>
                  <a:pt x="114258" y="38448"/>
                </a:lnTo>
                <a:close/>
                <a:moveTo>
                  <a:pt x="114123" y="38435"/>
                </a:moveTo>
                <a:lnTo>
                  <a:pt x="114123" y="38448"/>
                </a:lnTo>
                <a:lnTo>
                  <a:pt x="114128" y="38447"/>
                </a:lnTo>
                <a:lnTo>
                  <a:pt x="114134" y="38745"/>
                </a:lnTo>
                <a:cubicBezTo>
                  <a:pt x="114134" y="38893"/>
                  <a:pt x="114133" y="39040"/>
                  <a:pt x="114120" y="39187"/>
                </a:cubicBezTo>
                <a:cubicBezTo>
                  <a:pt x="114121" y="40003"/>
                  <a:pt x="114096" y="40807"/>
                  <a:pt x="114047" y="41595"/>
                </a:cubicBezTo>
                <a:lnTo>
                  <a:pt x="114041" y="41769"/>
                </a:lnTo>
                <a:cubicBezTo>
                  <a:pt x="114040" y="41769"/>
                  <a:pt x="114038" y="41769"/>
                  <a:pt x="114036" y="41771"/>
                </a:cubicBezTo>
                <a:cubicBezTo>
                  <a:pt x="113542" y="50959"/>
                  <a:pt x="110775" y="58271"/>
                  <a:pt x="107243" y="59818"/>
                </a:cubicBezTo>
                <a:lnTo>
                  <a:pt x="107242" y="59848"/>
                </a:lnTo>
                <a:cubicBezTo>
                  <a:pt x="107190" y="59874"/>
                  <a:pt x="107138" y="59899"/>
                  <a:pt x="107083" y="59888"/>
                </a:cubicBezTo>
                <a:cubicBezTo>
                  <a:pt x="106776" y="60032"/>
                  <a:pt x="106462" y="60110"/>
                  <a:pt x="106143" y="60124"/>
                </a:cubicBezTo>
                <a:lnTo>
                  <a:pt x="105975" y="60166"/>
                </a:lnTo>
                <a:lnTo>
                  <a:pt x="105975" y="60153"/>
                </a:lnTo>
                <a:lnTo>
                  <a:pt x="105970" y="60154"/>
                </a:lnTo>
                <a:cubicBezTo>
                  <a:pt x="105964" y="60055"/>
                  <a:pt x="105964" y="59956"/>
                  <a:pt x="105964" y="59856"/>
                </a:cubicBezTo>
                <a:cubicBezTo>
                  <a:pt x="105964" y="59708"/>
                  <a:pt x="105965" y="59561"/>
                  <a:pt x="105977" y="59414"/>
                </a:cubicBezTo>
                <a:cubicBezTo>
                  <a:pt x="105977" y="58598"/>
                  <a:pt x="106001" y="57794"/>
                  <a:pt x="106051" y="57006"/>
                </a:cubicBezTo>
                <a:lnTo>
                  <a:pt x="106056" y="56832"/>
                </a:lnTo>
                <a:cubicBezTo>
                  <a:pt x="106058" y="56832"/>
                  <a:pt x="106060" y="56832"/>
                  <a:pt x="106061" y="56831"/>
                </a:cubicBezTo>
                <a:cubicBezTo>
                  <a:pt x="106556" y="47642"/>
                  <a:pt x="109322" y="40330"/>
                  <a:pt x="112854" y="38783"/>
                </a:cubicBezTo>
                <a:lnTo>
                  <a:pt x="112855" y="38753"/>
                </a:lnTo>
                <a:cubicBezTo>
                  <a:pt x="112908" y="38727"/>
                  <a:pt x="112960" y="38702"/>
                  <a:pt x="113015" y="38713"/>
                </a:cubicBezTo>
                <a:cubicBezTo>
                  <a:pt x="113322" y="38569"/>
                  <a:pt x="113636" y="38491"/>
                  <a:pt x="113955" y="38477"/>
                </a:cubicBezTo>
                <a:close/>
                <a:moveTo>
                  <a:pt x="97603" y="38435"/>
                </a:moveTo>
                <a:lnTo>
                  <a:pt x="97772" y="38477"/>
                </a:lnTo>
                <a:cubicBezTo>
                  <a:pt x="98090" y="38491"/>
                  <a:pt x="98404" y="38569"/>
                  <a:pt x="98711" y="38713"/>
                </a:cubicBezTo>
                <a:cubicBezTo>
                  <a:pt x="98766" y="38702"/>
                  <a:pt x="98818" y="38727"/>
                  <a:pt x="98871" y="38753"/>
                </a:cubicBezTo>
                <a:lnTo>
                  <a:pt x="98872" y="38783"/>
                </a:lnTo>
                <a:cubicBezTo>
                  <a:pt x="102404" y="40330"/>
                  <a:pt x="105170" y="47642"/>
                  <a:pt x="105665" y="56831"/>
                </a:cubicBezTo>
                <a:cubicBezTo>
                  <a:pt x="105666" y="56832"/>
                  <a:pt x="105668" y="56832"/>
                  <a:pt x="105670" y="56832"/>
                </a:cubicBezTo>
                <a:lnTo>
                  <a:pt x="105675" y="57006"/>
                </a:lnTo>
                <a:cubicBezTo>
                  <a:pt x="105725" y="57794"/>
                  <a:pt x="105749" y="58598"/>
                  <a:pt x="105749" y="59414"/>
                </a:cubicBezTo>
                <a:cubicBezTo>
                  <a:pt x="105761" y="59561"/>
                  <a:pt x="105762" y="59708"/>
                  <a:pt x="105762" y="59856"/>
                </a:cubicBezTo>
                <a:cubicBezTo>
                  <a:pt x="105762" y="59956"/>
                  <a:pt x="105762" y="60055"/>
                  <a:pt x="105756" y="60154"/>
                </a:cubicBezTo>
                <a:lnTo>
                  <a:pt x="105751" y="60153"/>
                </a:lnTo>
                <a:lnTo>
                  <a:pt x="105751" y="60166"/>
                </a:lnTo>
                <a:lnTo>
                  <a:pt x="105583" y="60124"/>
                </a:lnTo>
                <a:cubicBezTo>
                  <a:pt x="105264" y="60110"/>
                  <a:pt x="104950" y="60032"/>
                  <a:pt x="104643" y="59888"/>
                </a:cubicBezTo>
                <a:cubicBezTo>
                  <a:pt x="104588" y="59899"/>
                  <a:pt x="104536" y="59874"/>
                  <a:pt x="104484" y="59848"/>
                </a:cubicBezTo>
                <a:lnTo>
                  <a:pt x="104483" y="59818"/>
                </a:lnTo>
                <a:cubicBezTo>
                  <a:pt x="100951" y="58271"/>
                  <a:pt x="98184" y="50959"/>
                  <a:pt x="97690" y="41771"/>
                </a:cubicBezTo>
                <a:cubicBezTo>
                  <a:pt x="97688" y="41769"/>
                  <a:pt x="97686" y="41769"/>
                  <a:pt x="97685" y="41769"/>
                </a:cubicBezTo>
                <a:lnTo>
                  <a:pt x="97679" y="41595"/>
                </a:lnTo>
                <a:cubicBezTo>
                  <a:pt x="97630" y="40807"/>
                  <a:pt x="97605" y="40003"/>
                  <a:pt x="97606" y="39187"/>
                </a:cubicBezTo>
                <a:cubicBezTo>
                  <a:pt x="97593" y="39040"/>
                  <a:pt x="97592" y="38893"/>
                  <a:pt x="97592" y="38745"/>
                </a:cubicBezTo>
                <a:lnTo>
                  <a:pt x="97598" y="38447"/>
                </a:lnTo>
                <a:lnTo>
                  <a:pt x="97603" y="38448"/>
                </a:lnTo>
                <a:close/>
                <a:moveTo>
                  <a:pt x="97468" y="38435"/>
                </a:moveTo>
                <a:lnTo>
                  <a:pt x="97468" y="38448"/>
                </a:lnTo>
                <a:lnTo>
                  <a:pt x="97473" y="38447"/>
                </a:lnTo>
                <a:lnTo>
                  <a:pt x="97479" y="38745"/>
                </a:lnTo>
                <a:cubicBezTo>
                  <a:pt x="97479" y="38893"/>
                  <a:pt x="97478" y="39040"/>
                  <a:pt x="97465" y="39187"/>
                </a:cubicBezTo>
                <a:cubicBezTo>
                  <a:pt x="97466" y="40003"/>
                  <a:pt x="97441" y="40807"/>
                  <a:pt x="97392" y="41595"/>
                </a:cubicBezTo>
                <a:lnTo>
                  <a:pt x="97386" y="41769"/>
                </a:lnTo>
                <a:cubicBezTo>
                  <a:pt x="97385" y="41769"/>
                  <a:pt x="97383" y="41769"/>
                  <a:pt x="97381" y="41771"/>
                </a:cubicBezTo>
                <a:cubicBezTo>
                  <a:pt x="96887" y="50959"/>
                  <a:pt x="94120" y="58271"/>
                  <a:pt x="90588" y="59818"/>
                </a:cubicBezTo>
                <a:lnTo>
                  <a:pt x="90587" y="59848"/>
                </a:lnTo>
                <a:cubicBezTo>
                  <a:pt x="90535" y="59874"/>
                  <a:pt x="90483" y="59899"/>
                  <a:pt x="90428" y="59888"/>
                </a:cubicBezTo>
                <a:cubicBezTo>
                  <a:pt x="90121" y="60032"/>
                  <a:pt x="89807" y="60110"/>
                  <a:pt x="89488" y="60124"/>
                </a:cubicBezTo>
                <a:lnTo>
                  <a:pt x="89320" y="60166"/>
                </a:lnTo>
                <a:lnTo>
                  <a:pt x="89320" y="60153"/>
                </a:lnTo>
                <a:lnTo>
                  <a:pt x="89315" y="60154"/>
                </a:lnTo>
                <a:cubicBezTo>
                  <a:pt x="89309" y="60055"/>
                  <a:pt x="89309" y="59956"/>
                  <a:pt x="89309" y="59856"/>
                </a:cubicBezTo>
                <a:cubicBezTo>
                  <a:pt x="89309" y="59708"/>
                  <a:pt x="89310" y="59561"/>
                  <a:pt x="89322" y="59414"/>
                </a:cubicBezTo>
                <a:cubicBezTo>
                  <a:pt x="89322" y="58598"/>
                  <a:pt x="89346" y="57794"/>
                  <a:pt x="89396" y="57006"/>
                </a:cubicBezTo>
                <a:lnTo>
                  <a:pt x="89401" y="56832"/>
                </a:lnTo>
                <a:cubicBezTo>
                  <a:pt x="89403" y="56832"/>
                  <a:pt x="89405" y="56832"/>
                  <a:pt x="89406" y="56831"/>
                </a:cubicBezTo>
                <a:cubicBezTo>
                  <a:pt x="89901" y="47642"/>
                  <a:pt x="92667" y="40330"/>
                  <a:pt x="96199" y="38783"/>
                </a:cubicBezTo>
                <a:lnTo>
                  <a:pt x="96200" y="38753"/>
                </a:lnTo>
                <a:cubicBezTo>
                  <a:pt x="96253" y="38727"/>
                  <a:pt x="96305" y="38702"/>
                  <a:pt x="96360" y="38713"/>
                </a:cubicBezTo>
                <a:cubicBezTo>
                  <a:pt x="96667" y="38569"/>
                  <a:pt x="96981" y="38491"/>
                  <a:pt x="97299" y="38477"/>
                </a:cubicBezTo>
                <a:close/>
                <a:moveTo>
                  <a:pt x="80948" y="38435"/>
                </a:moveTo>
                <a:lnTo>
                  <a:pt x="81117" y="38477"/>
                </a:lnTo>
                <a:cubicBezTo>
                  <a:pt x="81435" y="38491"/>
                  <a:pt x="81749" y="38569"/>
                  <a:pt x="82056" y="38713"/>
                </a:cubicBezTo>
                <a:cubicBezTo>
                  <a:pt x="82111" y="38702"/>
                  <a:pt x="82163" y="38727"/>
                  <a:pt x="82216" y="38753"/>
                </a:cubicBezTo>
                <a:lnTo>
                  <a:pt x="82217" y="38783"/>
                </a:lnTo>
                <a:cubicBezTo>
                  <a:pt x="85749" y="40330"/>
                  <a:pt x="88515" y="47642"/>
                  <a:pt x="89010" y="56831"/>
                </a:cubicBezTo>
                <a:cubicBezTo>
                  <a:pt x="89011" y="56832"/>
                  <a:pt x="89013" y="56832"/>
                  <a:pt x="89015" y="56832"/>
                </a:cubicBezTo>
                <a:lnTo>
                  <a:pt x="89020" y="57006"/>
                </a:lnTo>
                <a:cubicBezTo>
                  <a:pt x="89070" y="57794"/>
                  <a:pt x="89094" y="58598"/>
                  <a:pt x="89094" y="59414"/>
                </a:cubicBezTo>
                <a:cubicBezTo>
                  <a:pt x="89106" y="59561"/>
                  <a:pt x="89107" y="59708"/>
                  <a:pt x="89107" y="59856"/>
                </a:cubicBezTo>
                <a:cubicBezTo>
                  <a:pt x="89107" y="59956"/>
                  <a:pt x="89107" y="60055"/>
                  <a:pt x="89101" y="60154"/>
                </a:cubicBezTo>
                <a:lnTo>
                  <a:pt x="89096" y="60153"/>
                </a:lnTo>
                <a:lnTo>
                  <a:pt x="89096" y="60166"/>
                </a:lnTo>
                <a:lnTo>
                  <a:pt x="88928" y="60124"/>
                </a:lnTo>
                <a:cubicBezTo>
                  <a:pt x="88609" y="60110"/>
                  <a:pt x="88295" y="60032"/>
                  <a:pt x="87988" y="59888"/>
                </a:cubicBezTo>
                <a:cubicBezTo>
                  <a:pt x="87933" y="59899"/>
                  <a:pt x="87881" y="59874"/>
                  <a:pt x="87829" y="59848"/>
                </a:cubicBezTo>
                <a:lnTo>
                  <a:pt x="87828" y="59818"/>
                </a:lnTo>
                <a:cubicBezTo>
                  <a:pt x="84296" y="58271"/>
                  <a:pt x="81529" y="50959"/>
                  <a:pt x="81035" y="41771"/>
                </a:cubicBezTo>
                <a:cubicBezTo>
                  <a:pt x="81033" y="41769"/>
                  <a:pt x="81031" y="41769"/>
                  <a:pt x="81030" y="41769"/>
                </a:cubicBezTo>
                <a:lnTo>
                  <a:pt x="81024" y="41595"/>
                </a:lnTo>
                <a:cubicBezTo>
                  <a:pt x="80975" y="40807"/>
                  <a:pt x="80950" y="40003"/>
                  <a:pt x="80951" y="39187"/>
                </a:cubicBezTo>
                <a:cubicBezTo>
                  <a:pt x="80938" y="39040"/>
                  <a:pt x="80937" y="38893"/>
                  <a:pt x="80937" y="38745"/>
                </a:cubicBezTo>
                <a:lnTo>
                  <a:pt x="80943" y="38447"/>
                </a:lnTo>
                <a:lnTo>
                  <a:pt x="80948" y="38448"/>
                </a:lnTo>
                <a:close/>
                <a:moveTo>
                  <a:pt x="80813" y="38435"/>
                </a:moveTo>
                <a:lnTo>
                  <a:pt x="80813" y="38448"/>
                </a:lnTo>
                <a:lnTo>
                  <a:pt x="80818" y="38447"/>
                </a:lnTo>
                <a:lnTo>
                  <a:pt x="80824" y="38745"/>
                </a:lnTo>
                <a:cubicBezTo>
                  <a:pt x="80824" y="38893"/>
                  <a:pt x="80823" y="39040"/>
                  <a:pt x="80810" y="39187"/>
                </a:cubicBezTo>
                <a:cubicBezTo>
                  <a:pt x="80811" y="40003"/>
                  <a:pt x="80786" y="40807"/>
                  <a:pt x="80737" y="41595"/>
                </a:cubicBezTo>
                <a:lnTo>
                  <a:pt x="80731" y="41769"/>
                </a:lnTo>
                <a:cubicBezTo>
                  <a:pt x="80730" y="41769"/>
                  <a:pt x="80728" y="41769"/>
                  <a:pt x="80726" y="41771"/>
                </a:cubicBezTo>
                <a:cubicBezTo>
                  <a:pt x="80232" y="50959"/>
                  <a:pt x="77465" y="58271"/>
                  <a:pt x="73933" y="59818"/>
                </a:cubicBezTo>
                <a:lnTo>
                  <a:pt x="73932" y="59848"/>
                </a:lnTo>
                <a:cubicBezTo>
                  <a:pt x="73880" y="59874"/>
                  <a:pt x="73828" y="59899"/>
                  <a:pt x="73773" y="59888"/>
                </a:cubicBezTo>
                <a:cubicBezTo>
                  <a:pt x="73466" y="60032"/>
                  <a:pt x="73152" y="60110"/>
                  <a:pt x="72833" y="60124"/>
                </a:cubicBezTo>
                <a:lnTo>
                  <a:pt x="72665" y="60166"/>
                </a:lnTo>
                <a:lnTo>
                  <a:pt x="72665" y="60153"/>
                </a:lnTo>
                <a:lnTo>
                  <a:pt x="72660" y="60154"/>
                </a:lnTo>
                <a:cubicBezTo>
                  <a:pt x="72654" y="60055"/>
                  <a:pt x="72654" y="59956"/>
                  <a:pt x="72654" y="59856"/>
                </a:cubicBezTo>
                <a:cubicBezTo>
                  <a:pt x="72654" y="59708"/>
                  <a:pt x="72654" y="59561"/>
                  <a:pt x="72667" y="59414"/>
                </a:cubicBezTo>
                <a:cubicBezTo>
                  <a:pt x="72667" y="58598"/>
                  <a:pt x="72691" y="57794"/>
                  <a:pt x="72741" y="57006"/>
                </a:cubicBezTo>
                <a:lnTo>
                  <a:pt x="72746" y="56832"/>
                </a:lnTo>
                <a:cubicBezTo>
                  <a:pt x="72748" y="56832"/>
                  <a:pt x="72750" y="56832"/>
                  <a:pt x="72751" y="56831"/>
                </a:cubicBezTo>
                <a:cubicBezTo>
                  <a:pt x="73246" y="47642"/>
                  <a:pt x="76012" y="40330"/>
                  <a:pt x="79544" y="38783"/>
                </a:cubicBezTo>
                <a:lnTo>
                  <a:pt x="79545" y="38753"/>
                </a:lnTo>
                <a:cubicBezTo>
                  <a:pt x="79598" y="38727"/>
                  <a:pt x="79650" y="38702"/>
                  <a:pt x="79705" y="38713"/>
                </a:cubicBezTo>
                <a:cubicBezTo>
                  <a:pt x="80012" y="38569"/>
                  <a:pt x="80326" y="38491"/>
                  <a:pt x="80644" y="38477"/>
                </a:cubicBezTo>
                <a:close/>
                <a:moveTo>
                  <a:pt x="64293" y="38435"/>
                </a:moveTo>
                <a:lnTo>
                  <a:pt x="64461" y="38477"/>
                </a:lnTo>
                <a:cubicBezTo>
                  <a:pt x="64780" y="38491"/>
                  <a:pt x="65094" y="38569"/>
                  <a:pt x="65401" y="38713"/>
                </a:cubicBezTo>
                <a:cubicBezTo>
                  <a:pt x="65456" y="38702"/>
                  <a:pt x="65508" y="38727"/>
                  <a:pt x="65561" y="38753"/>
                </a:cubicBezTo>
                <a:lnTo>
                  <a:pt x="65562" y="38783"/>
                </a:lnTo>
                <a:cubicBezTo>
                  <a:pt x="69094" y="40330"/>
                  <a:pt x="71860" y="47642"/>
                  <a:pt x="72355" y="56831"/>
                </a:cubicBezTo>
                <a:cubicBezTo>
                  <a:pt x="72356" y="56832"/>
                  <a:pt x="72358" y="56832"/>
                  <a:pt x="72360" y="56832"/>
                </a:cubicBezTo>
                <a:lnTo>
                  <a:pt x="72365" y="57006"/>
                </a:lnTo>
                <a:cubicBezTo>
                  <a:pt x="72415" y="57794"/>
                  <a:pt x="72439" y="58598"/>
                  <a:pt x="72439" y="59414"/>
                </a:cubicBezTo>
                <a:cubicBezTo>
                  <a:pt x="72451" y="59561"/>
                  <a:pt x="72452" y="59708"/>
                  <a:pt x="72452" y="59856"/>
                </a:cubicBezTo>
                <a:cubicBezTo>
                  <a:pt x="72452" y="59956"/>
                  <a:pt x="72452" y="60055"/>
                  <a:pt x="72446" y="60154"/>
                </a:cubicBezTo>
                <a:lnTo>
                  <a:pt x="72441" y="60153"/>
                </a:lnTo>
                <a:lnTo>
                  <a:pt x="72441" y="60166"/>
                </a:lnTo>
                <a:lnTo>
                  <a:pt x="72273" y="60124"/>
                </a:lnTo>
                <a:cubicBezTo>
                  <a:pt x="71954" y="60110"/>
                  <a:pt x="71640" y="60032"/>
                  <a:pt x="71333" y="59888"/>
                </a:cubicBezTo>
                <a:cubicBezTo>
                  <a:pt x="71278" y="59899"/>
                  <a:pt x="71226" y="59874"/>
                  <a:pt x="71174" y="59848"/>
                </a:cubicBezTo>
                <a:lnTo>
                  <a:pt x="71173" y="59818"/>
                </a:lnTo>
                <a:cubicBezTo>
                  <a:pt x="67641" y="58271"/>
                  <a:pt x="64874" y="50959"/>
                  <a:pt x="64380" y="41771"/>
                </a:cubicBezTo>
                <a:cubicBezTo>
                  <a:pt x="64378" y="41769"/>
                  <a:pt x="64376" y="41769"/>
                  <a:pt x="64375" y="41769"/>
                </a:cubicBezTo>
                <a:lnTo>
                  <a:pt x="64369" y="41595"/>
                </a:lnTo>
                <a:cubicBezTo>
                  <a:pt x="64319" y="40807"/>
                  <a:pt x="64295" y="40003"/>
                  <a:pt x="64296" y="39187"/>
                </a:cubicBezTo>
                <a:cubicBezTo>
                  <a:pt x="64283" y="39040"/>
                  <a:pt x="64282" y="38893"/>
                  <a:pt x="64282" y="38745"/>
                </a:cubicBezTo>
                <a:lnTo>
                  <a:pt x="64288" y="38447"/>
                </a:lnTo>
                <a:lnTo>
                  <a:pt x="64293" y="38448"/>
                </a:lnTo>
                <a:close/>
                <a:moveTo>
                  <a:pt x="64158" y="38435"/>
                </a:moveTo>
                <a:lnTo>
                  <a:pt x="64158" y="38448"/>
                </a:lnTo>
                <a:lnTo>
                  <a:pt x="64163" y="38447"/>
                </a:lnTo>
                <a:lnTo>
                  <a:pt x="64169" y="38745"/>
                </a:lnTo>
                <a:cubicBezTo>
                  <a:pt x="64169" y="38893"/>
                  <a:pt x="64168" y="39040"/>
                  <a:pt x="64155" y="39187"/>
                </a:cubicBezTo>
                <a:cubicBezTo>
                  <a:pt x="64156" y="40003"/>
                  <a:pt x="64131" y="40807"/>
                  <a:pt x="64082" y="41595"/>
                </a:cubicBezTo>
                <a:lnTo>
                  <a:pt x="64076" y="41769"/>
                </a:lnTo>
                <a:cubicBezTo>
                  <a:pt x="64075" y="41769"/>
                  <a:pt x="64073" y="41769"/>
                  <a:pt x="64071" y="41771"/>
                </a:cubicBezTo>
                <a:cubicBezTo>
                  <a:pt x="63576" y="50959"/>
                  <a:pt x="60810" y="58271"/>
                  <a:pt x="57278" y="59818"/>
                </a:cubicBezTo>
                <a:lnTo>
                  <a:pt x="57277" y="59848"/>
                </a:lnTo>
                <a:cubicBezTo>
                  <a:pt x="57225" y="59874"/>
                  <a:pt x="57172" y="59899"/>
                  <a:pt x="57118" y="59888"/>
                </a:cubicBezTo>
                <a:cubicBezTo>
                  <a:pt x="56811" y="60032"/>
                  <a:pt x="56497" y="60110"/>
                  <a:pt x="56178" y="60124"/>
                </a:cubicBezTo>
                <a:lnTo>
                  <a:pt x="56010" y="60166"/>
                </a:lnTo>
                <a:lnTo>
                  <a:pt x="56010" y="60153"/>
                </a:lnTo>
                <a:lnTo>
                  <a:pt x="56005" y="60154"/>
                </a:lnTo>
                <a:cubicBezTo>
                  <a:pt x="55999" y="60055"/>
                  <a:pt x="55999" y="59956"/>
                  <a:pt x="55999" y="59856"/>
                </a:cubicBezTo>
                <a:cubicBezTo>
                  <a:pt x="55999" y="59708"/>
                  <a:pt x="55999" y="59561"/>
                  <a:pt x="56012" y="59414"/>
                </a:cubicBezTo>
                <a:cubicBezTo>
                  <a:pt x="56012" y="58598"/>
                  <a:pt x="56036" y="57794"/>
                  <a:pt x="56086" y="57006"/>
                </a:cubicBezTo>
                <a:lnTo>
                  <a:pt x="56091" y="56832"/>
                </a:lnTo>
                <a:cubicBezTo>
                  <a:pt x="56093" y="56832"/>
                  <a:pt x="56094" y="56832"/>
                  <a:pt x="56096" y="56831"/>
                </a:cubicBezTo>
                <a:cubicBezTo>
                  <a:pt x="56591" y="47642"/>
                  <a:pt x="59357" y="40330"/>
                  <a:pt x="62889" y="38783"/>
                </a:cubicBezTo>
                <a:lnTo>
                  <a:pt x="62890" y="38753"/>
                </a:lnTo>
                <a:cubicBezTo>
                  <a:pt x="62942" y="38727"/>
                  <a:pt x="62995" y="38702"/>
                  <a:pt x="63050" y="38713"/>
                </a:cubicBezTo>
                <a:cubicBezTo>
                  <a:pt x="63357" y="38569"/>
                  <a:pt x="63671" y="38491"/>
                  <a:pt x="63989" y="38477"/>
                </a:cubicBezTo>
                <a:close/>
                <a:moveTo>
                  <a:pt x="47638" y="38435"/>
                </a:moveTo>
                <a:lnTo>
                  <a:pt x="47806" y="38477"/>
                </a:lnTo>
                <a:cubicBezTo>
                  <a:pt x="48125" y="38491"/>
                  <a:pt x="48439" y="38569"/>
                  <a:pt x="48746" y="38713"/>
                </a:cubicBezTo>
                <a:cubicBezTo>
                  <a:pt x="48801" y="38702"/>
                  <a:pt x="48853" y="38727"/>
                  <a:pt x="48906" y="38753"/>
                </a:cubicBezTo>
                <a:lnTo>
                  <a:pt x="48907" y="38783"/>
                </a:lnTo>
                <a:cubicBezTo>
                  <a:pt x="52439" y="40330"/>
                  <a:pt x="55205" y="47642"/>
                  <a:pt x="55700" y="56831"/>
                </a:cubicBezTo>
                <a:cubicBezTo>
                  <a:pt x="55701" y="56832"/>
                  <a:pt x="55703" y="56832"/>
                  <a:pt x="55705" y="56832"/>
                </a:cubicBezTo>
                <a:lnTo>
                  <a:pt x="55710" y="57006"/>
                </a:lnTo>
                <a:cubicBezTo>
                  <a:pt x="55760" y="57794"/>
                  <a:pt x="55784" y="58598"/>
                  <a:pt x="55783" y="59414"/>
                </a:cubicBezTo>
                <a:cubicBezTo>
                  <a:pt x="55796" y="59561"/>
                  <a:pt x="55797" y="59708"/>
                  <a:pt x="55797" y="59856"/>
                </a:cubicBezTo>
                <a:cubicBezTo>
                  <a:pt x="55797" y="59956"/>
                  <a:pt x="55797" y="60055"/>
                  <a:pt x="55791" y="60154"/>
                </a:cubicBezTo>
                <a:lnTo>
                  <a:pt x="55786" y="60153"/>
                </a:lnTo>
                <a:lnTo>
                  <a:pt x="55786" y="60166"/>
                </a:lnTo>
                <a:lnTo>
                  <a:pt x="55617" y="60124"/>
                </a:lnTo>
                <a:cubicBezTo>
                  <a:pt x="55299" y="60110"/>
                  <a:pt x="54985" y="60032"/>
                  <a:pt x="54678" y="59888"/>
                </a:cubicBezTo>
                <a:cubicBezTo>
                  <a:pt x="54623" y="59899"/>
                  <a:pt x="54571" y="59874"/>
                  <a:pt x="54519" y="59848"/>
                </a:cubicBezTo>
                <a:lnTo>
                  <a:pt x="54517" y="59818"/>
                </a:lnTo>
                <a:cubicBezTo>
                  <a:pt x="50985" y="58271"/>
                  <a:pt x="48219" y="50959"/>
                  <a:pt x="47725" y="41771"/>
                </a:cubicBezTo>
                <a:cubicBezTo>
                  <a:pt x="47723" y="41769"/>
                  <a:pt x="47721" y="41769"/>
                  <a:pt x="47720" y="41769"/>
                </a:cubicBezTo>
                <a:lnTo>
                  <a:pt x="47714" y="41595"/>
                </a:lnTo>
                <a:cubicBezTo>
                  <a:pt x="47664" y="40807"/>
                  <a:pt x="47640" y="40003"/>
                  <a:pt x="47641" y="39187"/>
                </a:cubicBezTo>
                <a:cubicBezTo>
                  <a:pt x="47628" y="39040"/>
                  <a:pt x="47627" y="38893"/>
                  <a:pt x="47627" y="38745"/>
                </a:cubicBezTo>
                <a:lnTo>
                  <a:pt x="47633" y="38447"/>
                </a:lnTo>
                <a:lnTo>
                  <a:pt x="47638" y="38448"/>
                </a:lnTo>
                <a:close/>
                <a:moveTo>
                  <a:pt x="47503" y="38435"/>
                </a:moveTo>
                <a:lnTo>
                  <a:pt x="47503" y="38448"/>
                </a:lnTo>
                <a:lnTo>
                  <a:pt x="47508" y="38447"/>
                </a:lnTo>
                <a:lnTo>
                  <a:pt x="47514" y="38745"/>
                </a:lnTo>
                <a:cubicBezTo>
                  <a:pt x="47514" y="38893"/>
                  <a:pt x="47513" y="39040"/>
                  <a:pt x="47500" y="39187"/>
                </a:cubicBezTo>
                <a:cubicBezTo>
                  <a:pt x="47500" y="40003"/>
                  <a:pt x="47476" y="40807"/>
                  <a:pt x="47427" y="41595"/>
                </a:cubicBezTo>
                <a:lnTo>
                  <a:pt x="47421" y="41769"/>
                </a:lnTo>
                <a:cubicBezTo>
                  <a:pt x="47420" y="41769"/>
                  <a:pt x="47418" y="41769"/>
                  <a:pt x="47416" y="41771"/>
                </a:cubicBezTo>
                <a:cubicBezTo>
                  <a:pt x="46921" y="50959"/>
                  <a:pt x="44155" y="58271"/>
                  <a:pt x="40623" y="59818"/>
                </a:cubicBezTo>
                <a:lnTo>
                  <a:pt x="40622" y="59848"/>
                </a:lnTo>
                <a:cubicBezTo>
                  <a:pt x="40570" y="59874"/>
                  <a:pt x="40517" y="59899"/>
                  <a:pt x="40463" y="59888"/>
                </a:cubicBezTo>
                <a:cubicBezTo>
                  <a:pt x="40156" y="60032"/>
                  <a:pt x="39842" y="60110"/>
                  <a:pt x="39523" y="60124"/>
                </a:cubicBezTo>
                <a:lnTo>
                  <a:pt x="39355" y="60166"/>
                </a:lnTo>
                <a:lnTo>
                  <a:pt x="39355" y="60153"/>
                </a:lnTo>
                <a:lnTo>
                  <a:pt x="39350" y="60154"/>
                </a:lnTo>
                <a:cubicBezTo>
                  <a:pt x="39344" y="60055"/>
                  <a:pt x="39344" y="59956"/>
                  <a:pt x="39344" y="59856"/>
                </a:cubicBezTo>
                <a:cubicBezTo>
                  <a:pt x="39344" y="59708"/>
                  <a:pt x="39344" y="59561"/>
                  <a:pt x="39357" y="59414"/>
                </a:cubicBezTo>
                <a:cubicBezTo>
                  <a:pt x="39357" y="58598"/>
                  <a:pt x="39381" y="57794"/>
                  <a:pt x="39431" y="57006"/>
                </a:cubicBezTo>
                <a:lnTo>
                  <a:pt x="39436" y="56832"/>
                </a:lnTo>
                <a:cubicBezTo>
                  <a:pt x="39438" y="56832"/>
                  <a:pt x="39439" y="56832"/>
                  <a:pt x="39441" y="56831"/>
                </a:cubicBezTo>
                <a:cubicBezTo>
                  <a:pt x="39936" y="47642"/>
                  <a:pt x="42702" y="40330"/>
                  <a:pt x="46234" y="38783"/>
                </a:cubicBezTo>
                <a:lnTo>
                  <a:pt x="46235" y="38753"/>
                </a:lnTo>
                <a:cubicBezTo>
                  <a:pt x="46287" y="38727"/>
                  <a:pt x="46340" y="38702"/>
                  <a:pt x="46395" y="38713"/>
                </a:cubicBezTo>
                <a:cubicBezTo>
                  <a:pt x="46702" y="38569"/>
                  <a:pt x="47016" y="38491"/>
                  <a:pt x="47334" y="38477"/>
                </a:cubicBezTo>
                <a:close/>
                <a:moveTo>
                  <a:pt x="30983" y="38435"/>
                </a:moveTo>
                <a:lnTo>
                  <a:pt x="31151" y="38477"/>
                </a:lnTo>
                <a:cubicBezTo>
                  <a:pt x="31470" y="38491"/>
                  <a:pt x="31784" y="38569"/>
                  <a:pt x="32091" y="38713"/>
                </a:cubicBezTo>
                <a:cubicBezTo>
                  <a:pt x="32146" y="38702"/>
                  <a:pt x="32198" y="38727"/>
                  <a:pt x="32251" y="38753"/>
                </a:cubicBezTo>
                <a:lnTo>
                  <a:pt x="32252" y="38783"/>
                </a:lnTo>
                <a:cubicBezTo>
                  <a:pt x="35784" y="40330"/>
                  <a:pt x="38550" y="47642"/>
                  <a:pt x="39045" y="56831"/>
                </a:cubicBezTo>
                <a:cubicBezTo>
                  <a:pt x="39046" y="56832"/>
                  <a:pt x="39048" y="56832"/>
                  <a:pt x="39050" y="56832"/>
                </a:cubicBezTo>
                <a:lnTo>
                  <a:pt x="39055" y="57006"/>
                </a:lnTo>
                <a:cubicBezTo>
                  <a:pt x="39105" y="57794"/>
                  <a:pt x="39129" y="58598"/>
                  <a:pt x="39128" y="59414"/>
                </a:cubicBezTo>
                <a:cubicBezTo>
                  <a:pt x="39141" y="59561"/>
                  <a:pt x="39142" y="59708"/>
                  <a:pt x="39142" y="59856"/>
                </a:cubicBezTo>
                <a:cubicBezTo>
                  <a:pt x="39142" y="59956"/>
                  <a:pt x="39142" y="60055"/>
                  <a:pt x="39136" y="60154"/>
                </a:cubicBezTo>
                <a:lnTo>
                  <a:pt x="39131" y="60153"/>
                </a:lnTo>
                <a:lnTo>
                  <a:pt x="39131" y="60166"/>
                </a:lnTo>
                <a:lnTo>
                  <a:pt x="38962" y="60124"/>
                </a:lnTo>
                <a:cubicBezTo>
                  <a:pt x="38644" y="60110"/>
                  <a:pt x="38330" y="60032"/>
                  <a:pt x="38023" y="59888"/>
                </a:cubicBezTo>
                <a:cubicBezTo>
                  <a:pt x="37968" y="59899"/>
                  <a:pt x="37916" y="59874"/>
                  <a:pt x="37864" y="59848"/>
                </a:cubicBezTo>
                <a:lnTo>
                  <a:pt x="37862" y="59818"/>
                </a:lnTo>
                <a:cubicBezTo>
                  <a:pt x="34330" y="58271"/>
                  <a:pt x="31564" y="50959"/>
                  <a:pt x="31069" y="41771"/>
                </a:cubicBezTo>
                <a:cubicBezTo>
                  <a:pt x="31068" y="41769"/>
                  <a:pt x="31066" y="41769"/>
                  <a:pt x="31065" y="41769"/>
                </a:cubicBezTo>
                <a:lnTo>
                  <a:pt x="31059" y="41595"/>
                </a:lnTo>
                <a:cubicBezTo>
                  <a:pt x="31009" y="40807"/>
                  <a:pt x="30985" y="40003"/>
                  <a:pt x="30986" y="39187"/>
                </a:cubicBezTo>
                <a:cubicBezTo>
                  <a:pt x="30973" y="39040"/>
                  <a:pt x="30972" y="38893"/>
                  <a:pt x="30972" y="38745"/>
                </a:cubicBezTo>
                <a:lnTo>
                  <a:pt x="30978" y="38447"/>
                </a:lnTo>
                <a:lnTo>
                  <a:pt x="30983" y="38448"/>
                </a:lnTo>
                <a:close/>
                <a:moveTo>
                  <a:pt x="30848" y="38435"/>
                </a:moveTo>
                <a:lnTo>
                  <a:pt x="30848" y="38448"/>
                </a:lnTo>
                <a:lnTo>
                  <a:pt x="30853" y="38447"/>
                </a:lnTo>
                <a:lnTo>
                  <a:pt x="30859" y="38745"/>
                </a:lnTo>
                <a:cubicBezTo>
                  <a:pt x="30859" y="38893"/>
                  <a:pt x="30858" y="39040"/>
                  <a:pt x="30845" y="39187"/>
                </a:cubicBezTo>
                <a:cubicBezTo>
                  <a:pt x="30845" y="40003"/>
                  <a:pt x="30821" y="40807"/>
                  <a:pt x="30772" y="41595"/>
                </a:cubicBezTo>
                <a:lnTo>
                  <a:pt x="30766" y="41769"/>
                </a:lnTo>
                <a:cubicBezTo>
                  <a:pt x="30765" y="41769"/>
                  <a:pt x="30763" y="41769"/>
                  <a:pt x="30761" y="41771"/>
                </a:cubicBezTo>
                <a:cubicBezTo>
                  <a:pt x="30266" y="50959"/>
                  <a:pt x="27500" y="58271"/>
                  <a:pt x="23968" y="59818"/>
                </a:cubicBezTo>
                <a:lnTo>
                  <a:pt x="23967" y="59848"/>
                </a:lnTo>
                <a:cubicBezTo>
                  <a:pt x="23915" y="59874"/>
                  <a:pt x="23862" y="59899"/>
                  <a:pt x="23808" y="59888"/>
                </a:cubicBezTo>
                <a:cubicBezTo>
                  <a:pt x="23501" y="60032"/>
                  <a:pt x="23187" y="60110"/>
                  <a:pt x="22868" y="60124"/>
                </a:cubicBezTo>
                <a:lnTo>
                  <a:pt x="22700" y="60166"/>
                </a:lnTo>
                <a:lnTo>
                  <a:pt x="22700" y="60153"/>
                </a:lnTo>
                <a:lnTo>
                  <a:pt x="22695" y="60154"/>
                </a:lnTo>
                <a:cubicBezTo>
                  <a:pt x="22689" y="60055"/>
                  <a:pt x="22689" y="59956"/>
                  <a:pt x="22689" y="59856"/>
                </a:cubicBezTo>
                <a:cubicBezTo>
                  <a:pt x="22689" y="59708"/>
                  <a:pt x="22689" y="59561"/>
                  <a:pt x="22702" y="59414"/>
                </a:cubicBezTo>
                <a:cubicBezTo>
                  <a:pt x="22702" y="58598"/>
                  <a:pt x="22726" y="57794"/>
                  <a:pt x="22776" y="57006"/>
                </a:cubicBezTo>
                <a:lnTo>
                  <a:pt x="22781" y="56832"/>
                </a:lnTo>
                <a:cubicBezTo>
                  <a:pt x="22783" y="56832"/>
                  <a:pt x="22784" y="56832"/>
                  <a:pt x="22786" y="56831"/>
                </a:cubicBezTo>
                <a:cubicBezTo>
                  <a:pt x="23281" y="47642"/>
                  <a:pt x="26047" y="40330"/>
                  <a:pt x="29579" y="38783"/>
                </a:cubicBezTo>
                <a:lnTo>
                  <a:pt x="29580" y="38753"/>
                </a:lnTo>
                <a:cubicBezTo>
                  <a:pt x="29632" y="38727"/>
                  <a:pt x="29685" y="38702"/>
                  <a:pt x="29740" y="38713"/>
                </a:cubicBezTo>
                <a:cubicBezTo>
                  <a:pt x="30047" y="38569"/>
                  <a:pt x="30361" y="38491"/>
                  <a:pt x="30679" y="38477"/>
                </a:cubicBezTo>
                <a:close/>
                <a:moveTo>
                  <a:pt x="14328" y="38435"/>
                </a:moveTo>
                <a:lnTo>
                  <a:pt x="14496" y="38477"/>
                </a:lnTo>
                <a:cubicBezTo>
                  <a:pt x="14815" y="38491"/>
                  <a:pt x="15129" y="38569"/>
                  <a:pt x="15436" y="38713"/>
                </a:cubicBezTo>
                <a:cubicBezTo>
                  <a:pt x="15491" y="38702"/>
                  <a:pt x="15543" y="38727"/>
                  <a:pt x="15596" y="38753"/>
                </a:cubicBezTo>
                <a:lnTo>
                  <a:pt x="15597" y="38783"/>
                </a:lnTo>
                <a:cubicBezTo>
                  <a:pt x="19129" y="40330"/>
                  <a:pt x="21895" y="47642"/>
                  <a:pt x="22390" y="56831"/>
                </a:cubicBezTo>
                <a:cubicBezTo>
                  <a:pt x="22391" y="56832"/>
                  <a:pt x="22393" y="56832"/>
                  <a:pt x="22395" y="56832"/>
                </a:cubicBezTo>
                <a:lnTo>
                  <a:pt x="22400" y="57006"/>
                </a:lnTo>
                <a:cubicBezTo>
                  <a:pt x="22450" y="57794"/>
                  <a:pt x="22474" y="58598"/>
                  <a:pt x="22473" y="59414"/>
                </a:cubicBezTo>
                <a:cubicBezTo>
                  <a:pt x="22486" y="59561"/>
                  <a:pt x="22487" y="59708"/>
                  <a:pt x="22487" y="59856"/>
                </a:cubicBezTo>
                <a:cubicBezTo>
                  <a:pt x="22487" y="59956"/>
                  <a:pt x="22487" y="60055"/>
                  <a:pt x="22481" y="60154"/>
                </a:cubicBezTo>
                <a:lnTo>
                  <a:pt x="22476" y="60153"/>
                </a:lnTo>
                <a:lnTo>
                  <a:pt x="22476" y="60166"/>
                </a:lnTo>
                <a:lnTo>
                  <a:pt x="22307" y="60124"/>
                </a:lnTo>
                <a:cubicBezTo>
                  <a:pt x="21989" y="60110"/>
                  <a:pt x="21675" y="60032"/>
                  <a:pt x="21368" y="59888"/>
                </a:cubicBezTo>
                <a:cubicBezTo>
                  <a:pt x="21313" y="59899"/>
                  <a:pt x="21261" y="59874"/>
                  <a:pt x="21209" y="59848"/>
                </a:cubicBezTo>
                <a:lnTo>
                  <a:pt x="21207" y="59818"/>
                </a:lnTo>
                <a:cubicBezTo>
                  <a:pt x="17675" y="58271"/>
                  <a:pt x="14909" y="50959"/>
                  <a:pt x="14414" y="41771"/>
                </a:cubicBezTo>
                <a:cubicBezTo>
                  <a:pt x="14413" y="41769"/>
                  <a:pt x="14411" y="41769"/>
                  <a:pt x="14409" y="41769"/>
                </a:cubicBezTo>
                <a:lnTo>
                  <a:pt x="14404" y="41595"/>
                </a:lnTo>
                <a:cubicBezTo>
                  <a:pt x="14354" y="40807"/>
                  <a:pt x="14330" y="40003"/>
                  <a:pt x="14331" y="39187"/>
                </a:cubicBezTo>
                <a:cubicBezTo>
                  <a:pt x="14318" y="39040"/>
                  <a:pt x="14317" y="38893"/>
                  <a:pt x="14317" y="38745"/>
                </a:cubicBezTo>
                <a:lnTo>
                  <a:pt x="14323" y="38447"/>
                </a:lnTo>
                <a:lnTo>
                  <a:pt x="14328" y="38448"/>
                </a:lnTo>
                <a:close/>
                <a:moveTo>
                  <a:pt x="14192" y="38435"/>
                </a:moveTo>
                <a:lnTo>
                  <a:pt x="14193" y="38448"/>
                </a:lnTo>
                <a:lnTo>
                  <a:pt x="14198" y="38447"/>
                </a:lnTo>
                <a:lnTo>
                  <a:pt x="14203" y="38745"/>
                </a:lnTo>
                <a:cubicBezTo>
                  <a:pt x="14203" y="38893"/>
                  <a:pt x="14203" y="39040"/>
                  <a:pt x="14190" y="39187"/>
                </a:cubicBezTo>
                <a:cubicBezTo>
                  <a:pt x="14190" y="40003"/>
                  <a:pt x="14166" y="40807"/>
                  <a:pt x="14117" y="41595"/>
                </a:cubicBezTo>
                <a:lnTo>
                  <a:pt x="14111" y="41769"/>
                </a:lnTo>
                <a:cubicBezTo>
                  <a:pt x="14110" y="41769"/>
                  <a:pt x="14108" y="41769"/>
                  <a:pt x="14106" y="41771"/>
                </a:cubicBezTo>
                <a:cubicBezTo>
                  <a:pt x="13611" y="50959"/>
                  <a:pt x="10845" y="58271"/>
                  <a:pt x="7313" y="59818"/>
                </a:cubicBezTo>
                <a:lnTo>
                  <a:pt x="7312" y="59848"/>
                </a:lnTo>
                <a:cubicBezTo>
                  <a:pt x="7260" y="59874"/>
                  <a:pt x="7207" y="59899"/>
                  <a:pt x="7153" y="59888"/>
                </a:cubicBezTo>
                <a:cubicBezTo>
                  <a:pt x="6846" y="60032"/>
                  <a:pt x="6532" y="60110"/>
                  <a:pt x="6213" y="60124"/>
                </a:cubicBezTo>
                <a:lnTo>
                  <a:pt x="6045" y="60166"/>
                </a:lnTo>
                <a:lnTo>
                  <a:pt x="6045" y="60153"/>
                </a:lnTo>
                <a:lnTo>
                  <a:pt x="6040" y="60154"/>
                </a:lnTo>
                <a:cubicBezTo>
                  <a:pt x="6034" y="60055"/>
                  <a:pt x="6034" y="59956"/>
                  <a:pt x="6034" y="59856"/>
                </a:cubicBezTo>
                <a:cubicBezTo>
                  <a:pt x="6034" y="59708"/>
                  <a:pt x="6034" y="59561"/>
                  <a:pt x="6047" y="59414"/>
                </a:cubicBezTo>
                <a:cubicBezTo>
                  <a:pt x="6047" y="58598"/>
                  <a:pt x="6071" y="57794"/>
                  <a:pt x="6121" y="57006"/>
                </a:cubicBezTo>
                <a:lnTo>
                  <a:pt x="6126" y="56832"/>
                </a:lnTo>
                <a:cubicBezTo>
                  <a:pt x="6128" y="56832"/>
                  <a:pt x="6129" y="56832"/>
                  <a:pt x="6131" y="56831"/>
                </a:cubicBezTo>
                <a:cubicBezTo>
                  <a:pt x="6626" y="47642"/>
                  <a:pt x="9392" y="40330"/>
                  <a:pt x="12924" y="38783"/>
                </a:cubicBezTo>
                <a:lnTo>
                  <a:pt x="12925" y="38753"/>
                </a:lnTo>
                <a:cubicBezTo>
                  <a:pt x="12977" y="38727"/>
                  <a:pt x="13030" y="38702"/>
                  <a:pt x="13085" y="38713"/>
                </a:cubicBezTo>
                <a:cubicBezTo>
                  <a:pt x="13392" y="38569"/>
                  <a:pt x="13706" y="38491"/>
                  <a:pt x="14024" y="38477"/>
                </a:cubicBezTo>
                <a:close/>
                <a:moveTo>
                  <a:pt x="107375" y="19700"/>
                </a:moveTo>
                <a:cubicBezTo>
                  <a:pt x="107899" y="26811"/>
                  <a:pt x="110014" y="32448"/>
                  <a:pt x="112723" y="34001"/>
                </a:cubicBezTo>
                <a:cubicBezTo>
                  <a:pt x="112198" y="26890"/>
                  <a:pt x="110084" y="21253"/>
                  <a:pt x="107375" y="19700"/>
                </a:cubicBezTo>
                <a:close/>
                <a:moveTo>
                  <a:pt x="104351" y="19700"/>
                </a:moveTo>
                <a:cubicBezTo>
                  <a:pt x="101642" y="21253"/>
                  <a:pt x="99528" y="26890"/>
                  <a:pt x="99003" y="34001"/>
                </a:cubicBezTo>
                <a:cubicBezTo>
                  <a:pt x="101712" y="32448"/>
                  <a:pt x="103827" y="26811"/>
                  <a:pt x="104351" y="19700"/>
                </a:cubicBezTo>
                <a:close/>
                <a:moveTo>
                  <a:pt x="90720" y="19700"/>
                </a:moveTo>
                <a:cubicBezTo>
                  <a:pt x="91244" y="26811"/>
                  <a:pt x="93359" y="32448"/>
                  <a:pt x="96068" y="34001"/>
                </a:cubicBezTo>
                <a:cubicBezTo>
                  <a:pt x="95543" y="26890"/>
                  <a:pt x="93429" y="21253"/>
                  <a:pt x="90720" y="19700"/>
                </a:cubicBezTo>
                <a:close/>
                <a:moveTo>
                  <a:pt x="87696" y="19700"/>
                </a:moveTo>
                <a:cubicBezTo>
                  <a:pt x="84987" y="21253"/>
                  <a:pt x="82873" y="26890"/>
                  <a:pt x="82348" y="34001"/>
                </a:cubicBezTo>
                <a:cubicBezTo>
                  <a:pt x="85057" y="32448"/>
                  <a:pt x="87172" y="26811"/>
                  <a:pt x="87696" y="19700"/>
                </a:cubicBezTo>
                <a:close/>
                <a:moveTo>
                  <a:pt x="74065" y="19700"/>
                </a:moveTo>
                <a:cubicBezTo>
                  <a:pt x="74589" y="26811"/>
                  <a:pt x="76704" y="32448"/>
                  <a:pt x="79413" y="34001"/>
                </a:cubicBezTo>
                <a:cubicBezTo>
                  <a:pt x="78888" y="26890"/>
                  <a:pt x="76774" y="21253"/>
                  <a:pt x="74065" y="19700"/>
                </a:cubicBezTo>
                <a:close/>
                <a:moveTo>
                  <a:pt x="71041" y="19700"/>
                </a:moveTo>
                <a:cubicBezTo>
                  <a:pt x="68332" y="21253"/>
                  <a:pt x="66218" y="26890"/>
                  <a:pt x="65693" y="34001"/>
                </a:cubicBezTo>
                <a:cubicBezTo>
                  <a:pt x="68402" y="32448"/>
                  <a:pt x="70517" y="26811"/>
                  <a:pt x="71041" y="19700"/>
                </a:cubicBezTo>
                <a:close/>
                <a:moveTo>
                  <a:pt x="57410" y="19700"/>
                </a:moveTo>
                <a:cubicBezTo>
                  <a:pt x="57934" y="26811"/>
                  <a:pt x="60049" y="32448"/>
                  <a:pt x="62758" y="34001"/>
                </a:cubicBezTo>
                <a:cubicBezTo>
                  <a:pt x="62233" y="26890"/>
                  <a:pt x="60119" y="21253"/>
                  <a:pt x="57410" y="19700"/>
                </a:cubicBezTo>
                <a:close/>
                <a:moveTo>
                  <a:pt x="54386" y="19700"/>
                </a:moveTo>
                <a:cubicBezTo>
                  <a:pt x="51677" y="21253"/>
                  <a:pt x="49563" y="26890"/>
                  <a:pt x="49038" y="34001"/>
                </a:cubicBezTo>
                <a:cubicBezTo>
                  <a:pt x="51747" y="32448"/>
                  <a:pt x="53862" y="26811"/>
                  <a:pt x="54386" y="19700"/>
                </a:cubicBezTo>
                <a:close/>
                <a:moveTo>
                  <a:pt x="40755" y="19700"/>
                </a:moveTo>
                <a:cubicBezTo>
                  <a:pt x="41279" y="26811"/>
                  <a:pt x="43394" y="32448"/>
                  <a:pt x="46102" y="34001"/>
                </a:cubicBezTo>
                <a:cubicBezTo>
                  <a:pt x="45578" y="26890"/>
                  <a:pt x="43464" y="21253"/>
                  <a:pt x="40755" y="19700"/>
                </a:cubicBezTo>
                <a:close/>
                <a:moveTo>
                  <a:pt x="37731" y="19700"/>
                </a:moveTo>
                <a:cubicBezTo>
                  <a:pt x="35022" y="21253"/>
                  <a:pt x="32908" y="26890"/>
                  <a:pt x="32383" y="34001"/>
                </a:cubicBezTo>
                <a:cubicBezTo>
                  <a:pt x="35092" y="32448"/>
                  <a:pt x="37206" y="26811"/>
                  <a:pt x="37731" y="19700"/>
                </a:cubicBezTo>
                <a:close/>
                <a:moveTo>
                  <a:pt x="24100" y="19700"/>
                </a:moveTo>
                <a:cubicBezTo>
                  <a:pt x="24624" y="26811"/>
                  <a:pt x="26739" y="32448"/>
                  <a:pt x="29447" y="34001"/>
                </a:cubicBezTo>
                <a:cubicBezTo>
                  <a:pt x="28923" y="26890"/>
                  <a:pt x="26808" y="21253"/>
                  <a:pt x="24100" y="19700"/>
                </a:cubicBezTo>
                <a:close/>
                <a:moveTo>
                  <a:pt x="21076" y="19700"/>
                </a:moveTo>
                <a:cubicBezTo>
                  <a:pt x="18367" y="21253"/>
                  <a:pt x="16253" y="26890"/>
                  <a:pt x="15728" y="34001"/>
                </a:cubicBezTo>
                <a:cubicBezTo>
                  <a:pt x="18437" y="32448"/>
                  <a:pt x="20551" y="26811"/>
                  <a:pt x="21076" y="19700"/>
                </a:cubicBezTo>
                <a:close/>
                <a:moveTo>
                  <a:pt x="7445" y="19700"/>
                </a:moveTo>
                <a:cubicBezTo>
                  <a:pt x="7969" y="26811"/>
                  <a:pt x="10084" y="32448"/>
                  <a:pt x="12792" y="34001"/>
                </a:cubicBezTo>
                <a:cubicBezTo>
                  <a:pt x="12268" y="26890"/>
                  <a:pt x="10153" y="21253"/>
                  <a:pt x="7445" y="19700"/>
                </a:cubicBezTo>
                <a:close/>
                <a:moveTo>
                  <a:pt x="120000" y="17002"/>
                </a:moveTo>
                <a:lnTo>
                  <a:pt x="120000" y="20494"/>
                </a:lnTo>
                <a:cubicBezTo>
                  <a:pt x="117783" y="22717"/>
                  <a:pt x="116116" y="27799"/>
                  <a:pt x="115658" y="34001"/>
                </a:cubicBezTo>
                <a:cubicBezTo>
                  <a:pt x="117480" y="32957"/>
                  <a:pt x="119032" y="30066"/>
                  <a:pt x="120000" y="26098"/>
                </a:cubicBezTo>
                <a:lnTo>
                  <a:pt x="120000" y="31388"/>
                </a:lnTo>
                <a:cubicBezTo>
                  <a:pt x="118816" y="34512"/>
                  <a:pt x="117264" y="36684"/>
                  <a:pt x="115527" y="37451"/>
                </a:cubicBezTo>
                <a:lnTo>
                  <a:pt x="115526" y="37481"/>
                </a:lnTo>
                <a:cubicBezTo>
                  <a:pt x="115473" y="37508"/>
                  <a:pt x="115421" y="37533"/>
                  <a:pt x="115366" y="37522"/>
                </a:cubicBezTo>
                <a:cubicBezTo>
                  <a:pt x="115059" y="37667"/>
                  <a:pt x="114746" y="37746"/>
                  <a:pt x="114427" y="37759"/>
                </a:cubicBezTo>
                <a:lnTo>
                  <a:pt x="114258" y="37802"/>
                </a:lnTo>
                <a:lnTo>
                  <a:pt x="114258" y="37789"/>
                </a:lnTo>
                <a:lnTo>
                  <a:pt x="114253" y="37790"/>
                </a:lnTo>
                <a:cubicBezTo>
                  <a:pt x="114248" y="37690"/>
                  <a:pt x="114247" y="37590"/>
                  <a:pt x="114247" y="37490"/>
                </a:cubicBezTo>
                <a:cubicBezTo>
                  <a:pt x="114247" y="37341"/>
                  <a:pt x="114248" y="37192"/>
                  <a:pt x="114261" y="37044"/>
                </a:cubicBezTo>
                <a:cubicBezTo>
                  <a:pt x="114260" y="36222"/>
                  <a:pt x="114285" y="35411"/>
                  <a:pt x="114334" y="34617"/>
                </a:cubicBezTo>
                <a:lnTo>
                  <a:pt x="114340" y="34442"/>
                </a:lnTo>
                <a:cubicBezTo>
                  <a:pt x="114341" y="34442"/>
                  <a:pt x="114343" y="34441"/>
                  <a:pt x="114345" y="34440"/>
                </a:cubicBezTo>
                <a:cubicBezTo>
                  <a:pt x="114785" y="26202"/>
                  <a:pt x="117022" y="19462"/>
                  <a:pt x="120000" y="17002"/>
                </a:cubicBezTo>
                <a:close/>
                <a:moveTo>
                  <a:pt x="105975" y="15899"/>
                </a:moveTo>
                <a:lnTo>
                  <a:pt x="106143" y="15942"/>
                </a:lnTo>
                <a:cubicBezTo>
                  <a:pt x="106462" y="15955"/>
                  <a:pt x="106776" y="16034"/>
                  <a:pt x="107083" y="16179"/>
                </a:cubicBezTo>
                <a:cubicBezTo>
                  <a:pt x="107138" y="16168"/>
                  <a:pt x="107190" y="16193"/>
                  <a:pt x="107242" y="16220"/>
                </a:cubicBezTo>
                <a:lnTo>
                  <a:pt x="107243" y="16250"/>
                </a:lnTo>
                <a:cubicBezTo>
                  <a:pt x="110775" y="17809"/>
                  <a:pt x="113542" y="25178"/>
                  <a:pt x="114036" y="34440"/>
                </a:cubicBezTo>
                <a:cubicBezTo>
                  <a:pt x="114038" y="34441"/>
                  <a:pt x="114040" y="34442"/>
                  <a:pt x="114041" y="34442"/>
                </a:cubicBezTo>
                <a:lnTo>
                  <a:pt x="114047" y="34617"/>
                </a:lnTo>
                <a:cubicBezTo>
                  <a:pt x="114097" y="35411"/>
                  <a:pt x="114121" y="36222"/>
                  <a:pt x="114120" y="37044"/>
                </a:cubicBezTo>
                <a:cubicBezTo>
                  <a:pt x="114133" y="37192"/>
                  <a:pt x="114134" y="37341"/>
                  <a:pt x="114134" y="37490"/>
                </a:cubicBezTo>
                <a:cubicBezTo>
                  <a:pt x="114134" y="37590"/>
                  <a:pt x="114133" y="37690"/>
                  <a:pt x="114128" y="37790"/>
                </a:cubicBezTo>
                <a:lnTo>
                  <a:pt x="114123" y="37789"/>
                </a:lnTo>
                <a:lnTo>
                  <a:pt x="114123" y="37802"/>
                </a:lnTo>
                <a:lnTo>
                  <a:pt x="113954" y="37759"/>
                </a:lnTo>
                <a:cubicBezTo>
                  <a:pt x="113636" y="37746"/>
                  <a:pt x="113322" y="37667"/>
                  <a:pt x="113015" y="37522"/>
                </a:cubicBezTo>
                <a:cubicBezTo>
                  <a:pt x="112960" y="37533"/>
                  <a:pt x="112908" y="37508"/>
                  <a:pt x="112855" y="37481"/>
                </a:cubicBezTo>
                <a:lnTo>
                  <a:pt x="112854" y="37451"/>
                </a:lnTo>
                <a:cubicBezTo>
                  <a:pt x="109322" y="35892"/>
                  <a:pt x="106556" y="28522"/>
                  <a:pt x="106061" y="19261"/>
                </a:cubicBezTo>
                <a:cubicBezTo>
                  <a:pt x="106060" y="19260"/>
                  <a:pt x="106058" y="19259"/>
                  <a:pt x="106056" y="19259"/>
                </a:cubicBezTo>
                <a:lnTo>
                  <a:pt x="106051" y="19084"/>
                </a:lnTo>
                <a:cubicBezTo>
                  <a:pt x="106001" y="18290"/>
                  <a:pt x="105977" y="17479"/>
                  <a:pt x="105977" y="16657"/>
                </a:cubicBezTo>
                <a:cubicBezTo>
                  <a:pt x="105965" y="16509"/>
                  <a:pt x="105964" y="16360"/>
                  <a:pt x="105964" y="16211"/>
                </a:cubicBezTo>
                <a:lnTo>
                  <a:pt x="105970" y="15911"/>
                </a:lnTo>
                <a:lnTo>
                  <a:pt x="105975" y="15912"/>
                </a:lnTo>
                <a:close/>
                <a:moveTo>
                  <a:pt x="105751" y="15899"/>
                </a:moveTo>
                <a:lnTo>
                  <a:pt x="105751" y="15912"/>
                </a:lnTo>
                <a:lnTo>
                  <a:pt x="105756" y="15911"/>
                </a:lnTo>
                <a:lnTo>
                  <a:pt x="105762" y="16211"/>
                </a:lnTo>
                <a:cubicBezTo>
                  <a:pt x="105762" y="16360"/>
                  <a:pt x="105761" y="16509"/>
                  <a:pt x="105749" y="16657"/>
                </a:cubicBezTo>
                <a:cubicBezTo>
                  <a:pt x="105749" y="17479"/>
                  <a:pt x="105725" y="18290"/>
                  <a:pt x="105675" y="19084"/>
                </a:cubicBezTo>
                <a:lnTo>
                  <a:pt x="105670" y="19259"/>
                </a:lnTo>
                <a:cubicBezTo>
                  <a:pt x="105668" y="19259"/>
                  <a:pt x="105666" y="19260"/>
                  <a:pt x="105665" y="19261"/>
                </a:cubicBezTo>
                <a:cubicBezTo>
                  <a:pt x="105170" y="28522"/>
                  <a:pt x="102404" y="35892"/>
                  <a:pt x="98872" y="37451"/>
                </a:cubicBezTo>
                <a:lnTo>
                  <a:pt x="98871" y="37481"/>
                </a:lnTo>
                <a:cubicBezTo>
                  <a:pt x="98818" y="37508"/>
                  <a:pt x="98766" y="37533"/>
                  <a:pt x="98711" y="37522"/>
                </a:cubicBezTo>
                <a:cubicBezTo>
                  <a:pt x="98404" y="37667"/>
                  <a:pt x="98090" y="37746"/>
                  <a:pt x="97772" y="37759"/>
                </a:cubicBezTo>
                <a:lnTo>
                  <a:pt x="97603" y="37802"/>
                </a:lnTo>
                <a:lnTo>
                  <a:pt x="97603" y="37789"/>
                </a:lnTo>
                <a:lnTo>
                  <a:pt x="97598" y="37790"/>
                </a:lnTo>
                <a:cubicBezTo>
                  <a:pt x="97593" y="37690"/>
                  <a:pt x="97592" y="37590"/>
                  <a:pt x="97592" y="37490"/>
                </a:cubicBezTo>
                <a:cubicBezTo>
                  <a:pt x="97592" y="37341"/>
                  <a:pt x="97593" y="37192"/>
                  <a:pt x="97606" y="37044"/>
                </a:cubicBezTo>
                <a:cubicBezTo>
                  <a:pt x="97605" y="36222"/>
                  <a:pt x="97630" y="35411"/>
                  <a:pt x="97679" y="34617"/>
                </a:cubicBezTo>
                <a:lnTo>
                  <a:pt x="97685" y="34442"/>
                </a:lnTo>
                <a:cubicBezTo>
                  <a:pt x="97686" y="34442"/>
                  <a:pt x="97688" y="34441"/>
                  <a:pt x="97690" y="34440"/>
                </a:cubicBezTo>
                <a:cubicBezTo>
                  <a:pt x="98184" y="25178"/>
                  <a:pt x="100951" y="17809"/>
                  <a:pt x="104483" y="16250"/>
                </a:cubicBezTo>
                <a:lnTo>
                  <a:pt x="104484" y="16220"/>
                </a:lnTo>
                <a:cubicBezTo>
                  <a:pt x="104536" y="16193"/>
                  <a:pt x="104588" y="16168"/>
                  <a:pt x="104643" y="16179"/>
                </a:cubicBezTo>
                <a:cubicBezTo>
                  <a:pt x="104950" y="16034"/>
                  <a:pt x="105264" y="15955"/>
                  <a:pt x="105583" y="15942"/>
                </a:cubicBezTo>
                <a:close/>
                <a:moveTo>
                  <a:pt x="89320" y="15899"/>
                </a:moveTo>
                <a:lnTo>
                  <a:pt x="89488" y="15942"/>
                </a:lnTo>
                <a:cubicBezTo>
                  <a:pt x="89807" y="15955"/>
                  <a:pt x="90121" y="16034"/>
                  <a:pt x="90428" y="16179"/>
                </a:cubicBezTo>
                <a:cubicBezTo>
                  <a:pt x="90483" y="16168"/>
                  <a:pt x="90535" y="16193"/>
                  <a:pt x="90587" y="16220"/>
                </a:cubicBezTo>
                <a:lnTo>
                  <a:pt x="90588" y="16250"/>
                </a:lnTo>
                <a:cubicBezTo>
                  <a:pt x="94120" y="17809"/>
                  <a:pt x="96887" y="25178"/>
                  <a:pt x="97381" y="34440"/>
                </a:cubicBezTo>
                <a:cubicBezTo>
                  <a:pt x="97383" y="34441"/>
                  <a:pt x="97385" y="34442"/>
                  <a:pt x="97386" y="34442"/>
                </a:cubicBezTo>
                <a:lnTo>
                  <a:pt x="97392" y="34617"/>
                </a:lnTo>
                <a:cubicBezTo>
                  <a:pt x="97441" y="35411"/>
                  <a:pt x="97466" y="36222"/>
                  <a:pt x="97465" y="37044"/>
                </a:cubicBezTo>
                <a:cubicBezTo>
                  <a:pt x="97478" y="37192"/>
                  <a:pt x="97479" y="37341"/>
                  <a:pt x="97479" y="37490"/>
                </a:cubicBezTo>
                <a:cubicBezTo>
                  <a:pt x="97479" y="37590"/>
                  <a:pt x="97478" y="37690"/>
                  <a:pt x="97473" y="37790"/>
                </a:cubicBezTo>
                <a:lnTo>
                  <a:pt x="97468" y="37789"/>
                </a:lnTo>
                <a:lnTo>
                  <a:pt x="97468" y="37802"/>
                </a:lnTo>
                <a:lnTo>
                  <a:pt x="97299" y="37759"/>
                </a:lnTo>
                <a:cubicBezTo>
                  <a:pt x="96981" y="37746"/>
                  <a:pt x="96667" y="37667"/>
                  <a:pt x="96360" y="37522"/>
                </a:cubicBezTo>
                <a:cubicBezTo>
                  <a:pt x="96305" y="37533"/>
                  <a:pt x="96253" y="37508"/>
                  <a:pt x="96200" y="37481"/>
                </a:cubicBezTo>
                <a:lnTo>
                  <a:pt x="96199" y="37451"/>
                </a:lnTo>
                <a:cubicBezTo>
                  <a:pt x="92667" y="35892"/>
                  <a:pt x="89901" y="28522"/>
                  <a:pt x="89406" y="19261"/>
                </a:cubicBezTo>
                <a:cubicBezTo>
                  <a:pt x="89405" y="19260"/>
                  <a:pt x="89403" y="19259"/>
                  <a:pt x="89401" y="19259"/>
                </a:cubicBezTo>
                <a:lnTo>
                  <a:pt x="89396" y="19084"/>
                </a:lnTo>
                <a:cubicBezTo>
                  <a:pt x="89346" y="18290"/>
                  <a:pt x="89322" y="17479"/>
                  <a:pt x="89322" y="16657"/>
                </a:cubicBezTo>
                <a:cubicBezTo>
                  <a:pt x="89310" y="16509"/>
                  <a:pt x="89309" y="16360"/>
                  <a:pt x="89309" y="16211"/>
                </a:cubicBezTo>
                <a:lnTo>
                  <a:pt x="89315" y="15911"/>
                </a:lnTo>
                <a:lnTo>
                  <a:pt x="89320" y="15912"/>
                </a:lnTo>
                <a:close/>
                <a:moveTo>
                  <a:pt x="89096" y="15899"/>
                </a:moveTo>
                <a:lnTo>
                  <a:pt x="89096" y="15912"/>
                </a:lnTo>
                <a:lnTo>
                  <a:pt x="89101" y="15911"/>
                </a:lnTo>
                <a:lnTo>
                  <a:pt x="89107" y="16211"/>
                </a:lnTo>
                <a:cubicBezTo>
                  <a:pt x="89107" y="16360"/>
                  <a:pt x="89106" y="16509"/>
                  <a:pt x="89094" y="16657"/>
                </a:cubicBezTo>
                <a:cubicBezTo>
                  <a:pt x="89094" y="17479"/>
                  <a:pt x="89070" y="18290"/>
                  <a:pt x="89020" y="19084"/>
                </a:cubicBezTo>
                <a:lnTo>
                  <a:pt x="89015" y="19259"/>
                </a:lnTo>
                <a:cubicBezTo>
                  <a:pt x="89013" y="19259"/>
                  <a:pt x="89011" y="19260"/>
                  <a:pt x="89010" y="19261"/>
                </a:cubicBezTo>
                <a:cubicBezTo>
                  <a:pt x="88515" y="28522"/>
                  <a:pt x="85749" y="35892"/>
                  <a:pt x="82217" y="37451"/>
                </a:cubicBezTo>
                <a:lnTo>
                  <a:pt x="82216" y="37481"/>
                </a:lnTo>
                <a:cubicBezTo>
                  <a:pt x="82163" y="37508"/>
                  <a:pt x="82111" y="37533"/>
                  <a:pt x="82056" y="37522"/>
                </a:cubicBezTo>
                <a:cubicBezTo>
                  <a:pt x="81749" y="37667"/>
                  <a:pt x="81435" y="37746"/>
                  <a:pt x="81117" y="37759"/>
                </a:cubicBezTo>
                <a:lnTo>
                  <a:pt x="80948" y="37802"/>
                </a:lnTo>
                <a:lnTo>
                  <a:pt x="80948" y="37789"/>
                </a:lnTo>
                <a:lnTo>
                  <a:pt x="80943" y="37790"/>
                </a:lnTo>
                <a:cubicBezTo>
                  <a:pt x="80938" y="37690"/>
                  <a:pt x="80937" y="37590"/>
                  <a:pt x="80937" y="37490"/>
                </a:cubicBezTo>
                <a:cubicBezTo>
                  <a:pt x="80937" y="37341"/>
                  <a:pt x="80938" y="37192"/>
                  <a:pt x="80951" y="37044"/>
                </a:cubicBezTo>
                <a:cubicBezTo>
                  <a:pt x="80950" y="36222"/>
                  <a:pt x="80975" y="35411"/>
                  <a:pt x="81024" y="34617"/>
                </a:cubicBezTo>
                <a:lnTo>
                  <a:pt x="81030" y="34442"/>
                </a:lnTo>
                <a:cubicBezTo>
                  <a:pt x="81031" y="34442"/>
                  <a:pt x="81033" y="34441"/>
                  <a:pt x="81035" y="34440"/>
                </a:cubicBezTo>
                <a:cubicBezTo>
                  <a:pt x="81529" y="25178"/>
                  <a:pt x="84296" y="17809"/>
                  <a:pt x="87828" y="16250"/>
                </a:cubicBezTo>
                <a:lnTo>
                  <a:pt x="87829" y="16220"/>
                </a:lnTo>
                <a:cubicBezTo>
                  <a:pt x="87881" y="16193"/>
                  <a:pt x="87933" y="16168"/>
                  <a:pt x="87988" y="16179"/>
                </a:cubicBezTo>
                <a:cubicBezTo>
                  <a:pt x="88295" y="16034"/>
                  <a:pt x="88609" y="15955"/>
                  <a:pt x="88928" y="15942"/>
                </a:cubicBezTo>
                <a:close/>
                <a:moveTo>
                  <a:pt x="72665" y="15899"/>
                </a:moveTo>
                <a:lnTo>
                  <a:pt x="72833" y="15942"/>
                </a:lnTo>
                <a:cubicBezTo>
                  <a:pt x="73152" y="15955"/>
                  <a:pt x="73466" y="16034"/>
                  <a:pt x="73773" y="16179"/>
                </a:cubicBezTo>
                <a:cubicBezTo>
                  <a:pt x="73828" y="16168"/>
                  <a:pt x="73880" y="16193"/>
                  <a:pt x="73932" y="16220"/>
                </a:cubicBezTo>
                <a:lnTo>
                  <a:pt x="73933" y="16250"/>
                </a:lnTo>
                <a:cubicBezTo>
                  <a:pt x="77465" y="17809"/>
                  <a:pt x="80232" y="25178"/>
                  <a:pt x="80726" y="34440"/>
                </a:cubicBezTo>
                <a:cubicBezTo>
                  <a:pt x="80728" y="34441"/>
                  <a:pt x="80730" y="34442"/>
                  <a:pt x="80731" y="34442"/>
                </a:cubicBezTo>
                <a:lnTo>
                  <a:pt x="80737" y="34617"/>
                </a:lnTo>
                <a:cubicBezTo>
                  <a:pt x="80786" y="35411"/>
                  <a:pt x="80811" y="36222"/>
                  <a:pt x="80810" y="37044"/>
                </a:cubicBezTo>
                <a:cubicBezTo>
                  <a:pt x="80823" y="37192"/>
                  <a:pt x="80824" y="37341"/>
                  <a:pt x="80824" y="37490"/>
                </a:cubicBezTo>
                <a:cubicBezTo>
                  <a:pt x="80824" y="37590"/>
                  <a:pt x="80823" y="37690"/>
                  <a:pt x="80818" y="37790"/>
                </a:cubicBezTo>
                <a:lnTo>
                  <a:pt x="80813" y="37789"/>
                </a:lnTo>
                <a:lnTo>
                  <a:pt x="80813" y="37802"/>
                </a:lnTo>
                <a:lnTo>
                  <a:pt x="80644" y="37759"/>
                </a:lnTo>
                <a:cubicBezTo>
                  <a:pt x="80326" y="37746"/>
                  <a:pt x="80012" y="37667"/>
                  <a:pt x="79705" y="37522"/>
                </a:cubicBezTo>
                <a:cubicBezTo>
                  <a:pt x="79650" y="37533"/>
                  <a:pt x="79598" y="37508"/>
                  <a:pt x="79545" y="37481"/>
                </a:cubicBezTo>
                <a:lnTo>
                  <a:pt x="79544" y="37451"/>
                </a:lnTo>
                <a:cubicBezTo>
                  <a:pt x="76012" y="35892"/>
                  <a:pt x="73246" y="28522"/>
                  <a:pt x="72751" y="19261"/>
                </a:cubicBezTo>
                <a:cubicBezTo>
                  <a:pt x="72750" y="19260"/>
                  <a:pt x="72748" y="19259"/>
                  <a:pt x="72746" y="19259"/>
                </a:cubicBezTo>
                <a:lnTo>
                  <a:pt x="72741" y="19084"/>
                </a:lnTo>
                <a:cubicBezTo>
                  <a:pt x="72691" y="18290"/>
                  <a:pt x="72667" y="17479"/>
                  <a:pt x="72667" y="16657"/>
                </a:cubicBezTo>
                <a:cubicBezTo>
                  <a:pt x="72655" y="16509"/>
                  <a:pt x="72654" y="16360"/>
                  <a:pt x="72654" y="16211"/>
                </a:cubicBezTo>
                <a:lnTo>
                  <a:pt x="72660" y="15911"/>
                </a:lnTo>
                <a:lnTo>
                  <a:pt x="72665" y="15912"/>
                </a:lnTo>
                <a:close/>
                <a:moveTo>
                  <a:pt x="56010" y="15899"/>
                </a:moveTo>
                <a:lnTo>
                  <a:pt x="56178" y="15942"/>
                </a:lnTo>
                <a:cubicBezTo>
                  <a:pt x="56497" y="15955"/>
                  <a:pt x="56811" y="16034"/>
                  <a:pt x="57118" y="16179"/>
                </a:cubicBezTo>
                <a:cubicBezTo>
                  <a:pt x="57173" y="16168"/>
                  <a:pt x="57225" y="16193"/>
                  <a:pt x="57277" y="16220"/>
                </a:cubicBezTo>
                <a:lnTo>
                  <a:pt x="57278" y="16250"/>
                </a:lnTo>
                <a:cubicBezTo>
                  <a:pt x="60810" y="17809"/>
                  <a:pt x="63577" y="25178"/>
                  <a:pt x="64071" y="34440"/>
                </a:cubicBezTo>
                <a:cubicBezTo>
                  <a:pt x="64073" y="34441"/>
                  <a:pt x="64075" y="34442"/>
                  <a:pt x="64076" y="34442"/>
                </a:cubicBezTo>
                <a:lnTo>
                  <a:pt x="64082" y="34617"/>
                </a:lnTo>
                <a:cubicBezTo>
                  <a:pt x="64131" y="35411"/>
                  <a:pt x="64156" y="36222"/>
                  <a:pt x="64155" y="37044"/>
                </a:cubicBezTo>
                <a:cubicBezTo>
                  <a:pt x="64168" y="37192"/>
                  <a:pt x="64169" y="37341"/>
                  <a:pt x="64169" y="37490"/>
                </a:cubicBezTo>
                <a:cubicBezTo>
                  <a:pt x="64169" y="37590"/>
                  <a:pt x="64168" y="37690"/>
                  <a:pt x="64163" y="37790"/>
                </a:cubicBezTo>
                <a:lnTo>
                  <a:pt x="64158" y="37789"/>
                </a:lnTo>
                <a:lnTo>
                  <a:pt x="64158" y="37802"/>
                </a:lnTo>
                <a:lnTo>
                  <a:pt x="63989" y="37759"/>
                </a:lnTo>
                <a:cubicBezTo>
                  <a:pt x="63670" y="37746"/>
                  <a:pt x="63357" y="37667"/>
                  <a:pt x="63050" y="37522"/>
                </a:cubicBezTo>
                <a:cubicBezTo>
                  <a:pt x="62995" y="37533"/>
                  <a:pt x="62943" y="37508"/>
                  <a:pt x="62890" y="37481"/>
                </a:cubicBezTo>
                <a:lnTo>
                  <a:pt x="62889" y="37451"/>
                </a:lnTo>
                <a:cubicBezTo>
                  <a:pt x="59357" y="35892"/>
                  <a:pt x="56591" y="28522"/>
                  <a:pt x="56096" y="19261"/>
                </a:cubicBezTo>
                <a:cubicBezTo>
                  <a:pt x="56095" y="19260"/>
                  <a:pt x="56093" y="19259"/>
                  <a:pt x="56091" y="19259"/>
                </a:cubicBezTo>
                <a:lnTo>
                  <a:pt x="56086" y="19084"/>
                </a:lnTo>
                <a:cubicBezTo>
                  <a:pt x="56036" y="18290"/>
                  <a:pt x="56012" y="17479"/>
                  <a:pt x="56012" y="16657"/>
                </a:cubicBezTo>
                <a:cubicBezTo>
                  <a:pt x="55999" y="16509"/>
                  <a:pt x="55999" y="16360"/>
                  <a:pt x="55999" y="16211"/>
                </a:cubicBezTo>
                <a:lnTo>
                  <a:pt x="56005" y="15911"/>
                </a:lnTo>
                <a:lnTo>
                  <a:pt x="56010" y="15912"/>
                </a:lnTo>
                <a:close/>
                <a:moveTo>
                  <a:pt x="55786" y="15899"/>
                </a:moveTo>
                <a:lnTo>
                  <a:pt x="55786" y="15912"/>
                </a:lnTo>
                <a:lnTo>
                  <a:pt x="55791" y="15911"/>
                </a:lnTo>
                <a:lnTo>
                  <a:pt x="55797" y="16211"/>
                </a:lnTo>
                <a:cubicBezTo>
                  <a:pt x="55797" y="16360"/>
                  <a:pt x="55796" y="16509"/>
                  <a:pt x="55783" y="16657"/>
                </a:cubicBezTo>
                <a:cubicBezTo>
                  <a:pt x="55784" y="17479"/>
                  <a:pt x="55760" y="18290"/>
                  <a:pt x="55710" y="19084"/>
                </a:cubicBezTo>
                <a:lnTo>
                  <a:pt x="55705" y="19259"/>
                </a:lnTo>
                <a:cubicBezTo>
                  <a:pt x="55703" y="19259"/>
                  <a:pt x="55701" y="19260"/>
                  <a:pt x="55700" y="19261"/>
                </a:cubicBezTo>
                <a:cubicBezTo>
                  <a:pt x="55205" y="28522"/>
                  <a:pt x="52439" y="35892"/>
                  <a:pt x="48907" y="37451"/>
                </a:cubicBezTo>
                <a:lnTo>
                  <a:pt x="48906" y="37481"/>
                </a:lnTo>
                <a:cubicBezTo>
                  <a:pt x="48853" y="37508"/>
                  <a:pt x="48801" y="37533"/>
                  <a:pt x="48746" y="37522"/>
                </a:cubicBezTo>
                <a:cubicBezTo>
                  <a:pt x="48439" y="37667"/>
                  <a:pt x="48125" y="37746"/>
                  <a:pt x="47807" y="37759"/>
                </a:cubicBezTo>
                <a:lnTo>
                  <a:pt x="47638" y="37802"/>
                </a:lnTo>
                <a:lnTo>
                  <a:pt x="47638" y="37789"/>
                </a:lnTo>
                <a:lnTo>
                  <a:pt x="47633" y="37790"/>
                </a:lnTo>
                <a:cubicBezTo>
                  <a:pt x="47628" y="37690"/>
                  <a:pt x="47627" y="37590"/>
                  <a:pt x="47627" y="37490"/>
                </a:cubicBezTo>
                <a:cubicBezTo>
                  <a:pt x="47627" y="37341"/>
                  <a:pt x="47628" y="37192"/>
                  <a:pt x="47641" y="37044"/>
                </a:cubicBezTo>
                <a:cubicBezTo>
                  <a:pt x="47640" y="36222"/>
                  <a:pt x="47664" y="35411"/>
                  <a:pt x="47714" y="34617"/>
                </a:cubicBezTo>
                <a:lnTo>
                  <a:pt x="47720" y="34442"/>
                </a:lnTo>
                <a:cubicBezTo>
                  <a:pt x="47721" y="34442"/>
                  <a:pt x="47723" y="34441"/>
                  <a:pt x="47725" y="34440"/>
                </a:cubicBezTo>
                <a:cubicBezTo>
                  <a:pt x="48219" y="25178"/>
                  <a:pt x="50985" y="17809"/>
                  <a:pt x="54517" y="16250"/>
                </a:cubicBezTo>
                <a:lnTo>
                  <a:pt x="54519" y="16220"/>
                </a:lnTo>
                <a:cubicBezTo>
                  <a:pt x="54571" y="16193"/>
                  <a:pt x="54623" y="16168"/>
                  <a:pt x="54678" y="16179"/>
                </a:cubicBezTo>
                <a:cubicBezTo>
                  <a:pt x="54985" y="16034"/>
                  <a:pt x="55299" y="15955"/>
                  <a:pt x="55618" y="15942"/>
                </a:cubicBezTo>
                <a:close/>
                <a:moveTo>
                  <a:pt x="39355" y="15899"/>
                </a:moveTo>
                <a:lnTo>
                  <a:pt x="39523" y="15942"/>
                </a:lnTo>
                <a:cubicBezTo>
                  <a:pt x="39842" y="15955"/>
                  <a:pt x="40156" y="16034"/>
                  <a:pt x="40463" y="16179"/>
                </a:cubicBezTo>
                <a:cubicBezTo>
                  <a:pt x="40518" y="16168"/>
                  <a:pt x="40570" y="16193"/>
                  <a:pt x="40622" y="16220"/>
                </a:cubicBezTo>
                <a:lnTo>
                  <a:pt x="40623" y="16250"/>
                </a:lnTo>
                <a:cubicBezTo>
                  <a:pt x="44155" y="17809"/>
                  <a:pt x="46921" y="25178"/>
                  <a:pt x="47416" y="34440"/>
                </a:cubicBezTo>
                <a:cubicBezTo>
                  <a:pt x="47418" y="34441"/>
                  <a:pt x="47420" y="34442"/>
                  <a:pt x="47421" y="34442"/>
                </a:cubicBezTo>
                <a:lnTo>
                  <a:pt x="47427" y="34617"/>
                </a:lnTo>
                <a:cubicBezTo>
                  <a:pt x="47476" y="35411"/>
                  <a:pt x="47500" y="36222"/>
                  <a:pt x="47500" y="37044"/>
                </a:cubicBezTo>
                <a:cubicBezTo>
                  <a:pt x="47513" y="37192"/>
                  <a:pt x="47514" y="37341"/>
                  <a:pt x="47514" y="37490"/>
                </a:cubicBezTo>
                <a:cubicBezTo>
                  <a:pt x="47514" y="37590"/>
                  <a:pt x="47513" y="37690"/>
                  <a:pt x="47508" y="37790"/>
                </a:cubicBezTo>
                <a:lnTo>
                  <a:pt x="47503" y="37789"/>
                </a:lnTo>
                <a:lnTo>
                  <a:pt x="47503" y="37802"/>
                </a:lnTo>
                <a:lnTo>
                  <a:pt x="47334" y="37759"/>
                </a:lnTo>
                <a:cubicBezTo>
                  <a:pt x="47015" y="37746"/>
                  <a:pt x="46702" y="37667"/>
                  <a:pt x="46395" y="37522"/>
                </a:cubicBezTo>
                <a:cubicBezTo>
                  <a:pt x="46340" y="37533"/>
                  <a:pt x="46288" y="37508"/>
                  <a:pt x="46235" y="37481"/>
                </a:cubicBezTo>
                <a:lnTo>
                  <a:pt x="46234" y="37451"/>
                </a:lnTo>
                <a:cubicBezTo>
                  <a:pt x="42702" y="35892"/>
                  <a:pt x="39936" y="28522"/>
                  <a:pt x="39441" y="19261"/>
                </a:cubicBezTo>
                <a:cubicBezTo>
                  <a:pt x="39439" y="19260"/>
                  <a:pt x="39438" y="19259"/>
                  <a:pt x="39436" y="19259"/>
                </a:cubicBezTo>
                <a:lnTo>
                  <a:pt x="39431" y="19084"/>
                </a:lnTo>
                <a:cubicBezTo>
                  <a:pt x="39381" y="18290"/>
                  <a:pt x="39357" y="17479"/>
                  <a:pt x="39357" y="16657"/>
                </a:cubicBezTo>
                <a:cubicBezTo>
                  <a:pt x="39344" y="16509"/>
                  <a:pt x="39344" y="16360"/>
                  <a:pt x="39344" y="16211"/>
                </a:cubicBezTo>
                <a:lnTo>
                  <a:pt x="39350" y="15911"/>
                </a:lnTo>
                <a:lnTo>
                  <a:pt x="39355" y="15912"/>
                </a:lnTo>
                <a:close/>
                <a:moveTo>
                  <a:pt x="39131" y="15899"/>
                </a:moveTo>
                <a:lnTo>
                  <a:pt x="39131" y="15912"/>
                </a:lnTo>
                <a:lnTo>
                  <a:pt x="39136" y="15911"/>
                </a:lnTo>
                <a:lnTo>
                  <a:pt x="39142" y="16211"/>
                </a:lnTo>
                <a:cubicBezTo>
                  <a:pt x="39142" y="16360"/>
                  <a:pt x="39141" y="16509"/>
                  <a:pt x="39128" y="16657"/>
                </a:cubicBezTo>
                <a:cubicBezTo>
                  <a:pt x="39129" y="17479"/>
                  <a:pt x="39105" y="18290"/>
                  <a:pt x="39055" y="19084"/>
                </a:cubicBezTo>
                <a:lnTo>
                  <a:pt x="39050" y="19259"/>
                </a:lnTo>
                <a:cubicBezTo>
                  <a:pt x="39048" y="19259"/>
                  <a:pt x="39046" y="19260"/>
                  <a:pt x="39045" y="19261"/>
                </a:cubicBezTo>
                <a:cubicBezTo>
                  <a:pt x="38550" y="28522"/>
                  <a:pt x="35784" y="35892"/>
                  <a:pt x="32252" y="37451"/>
                </a:cubicBezTo>
                <a:lnTo>
                  <a:pt x="32251" y="37481"/>
                </a:lnTo>
                <a:cubicBezTo>
                  <a:pt x="32198" y="37508"/>
                  <a:pt x="32146" y="37533"/>
                  <a:pt x="32091" y="37522"/>
                </a:cubicBezTo>
                <a:cubicBezTo>
                  <a:pt x="31784" y="37667"/>
                  <a:pt x="31470" y="37746"/>
                  <a:pt x="31152" y="37759"/>
                </a:cubicBezTo>
                <a:lnTo>
                  <a:pt x="30983" y="37802"/>
                </a:lnTo>
                <a:lnTo>
                  <a:pt x="30983" y="37789"/>
                </a:lnTo>
                <a:lnTo>
                  <a:pt x="30978" y="37790"/>
                </a:lnTo>
                <a:cubicBezTo>
                  <a:pt x="30972" y="37690"/>
                  <a:pt x="30972" y="37590"/>
                  <a:pt x="30972" y="37490"/>
                </a:cubicBezTo>
                <a:cubicBezTo>
                  <a:pt x="30972" y="37341"/>
                  <a:pt x="30973" y="37192"/>
                  <a:pt x="30986" y="37044"/>
                </a:cubicBezTo>
                <a:cubicBezTo>
                  <a:pt x="30985" y="36222"/>
                  <a:pt x="31009" y="35411"/>
                  <a:pt x="31059" y="34617"/>
                </a:cubicBezTo>
                <a:lnTo>
                  <a:pt x="31065" y="34442"/>
                </a:lnTo>
                <a:cubicBezTo>
                  <a:pt x="31066" y="34442"/>
                  <a:pt x="31068" y="34441"/>
                  <a:pt x="31069" y="34440"/>
                </a:cubicBezTo>
                <a:cubicBezTo>
                  <a:pt x="31564" y="25178"/>
                  <a:pt x="34330" y="17809"/>
                  <a:pt x="37862" y="16250"/>
                </a:cubicBezTo>
                <a:lnTo>
                  <a:pt x="37864" y="16220"/>
                </a:lnTo>
                <a:cubicBezTo>
                  <a:pt x="37916" y="16193"/>
                  <a:pt x="37968" y="16168"/>
                  <a:pt x="38023" y="16179"/>
                </a:cubicBezTo>
                <a:cubicBezTo>
                  <a:pt x="38330" y="16034"/>
                  <a:pt x="38644" y="15955"/>
                  <a:pt x="38963" y="15942"/>
                </a:cubicBezTo>
                <a:close/>
                <a:moveTo>
                  <a:pt x="22700" y="15899"/>
                </a:moveTo>
                <a:lnTo>
                  <a:pt x="22868" y="15942"/>
                </a:lnTo>
                <a:cubicBezTo>
                  <a:pt x="23187" y="15955"/>
                  <a:pt x="23501" y="16034"/>
                  <a:pt x="23808" y="16179"/>
                </a:cubicBezTo>
                <a:cubicBezTo>
                  <a:pt x="23862" y="16168"/>
                  <a:pt x="23915" y="16193"/>
                  <a:pt x="23967" y="16220"/>
                </a:cubicBezTo>
                <a:lnTo>
                  <a:pt x="23968" y="16250"/>
                </a:lnTo>
                <a:cubicBezTo>
                  <a:pt x="27500" y="17809"/>
                  <a:pt x="30266" y="25178"/>
                  <a:pt x="30761" y="34440"/>
                </a:cubicBezTo>
                <a:cubicBezTo>
                  <a:pt x="30763" y="34441"/>
                  <a:pt x="30765" y="34442"/>
                  <a:pt x="30766" y="34442"/>
                </a:cubicBezTo>
                <a:lnTo>
                  <a:pt x="30772" y="34617"/>
                </a:lnTo>
                <a:cubicBezTo>
                  <a:pt x="30821" y="35411"/>
                  <a:pt x="30845" y="36222"/>
                  <a:pt x="30845" y="37044"/>
                </a:cubicBezTo>
                <a:cubicBezTo>
                  <a:pt x="30858" y="37192"/>
                  <a:pt x="30859" y="37341"/>
                  <a:pt x="30859" y="37490"/>
                </a:cubicBezTo>
                <a:cubicBezTo>
                  <a:pt x="30859" y="37590"/>
                  <a:pt x="30858" y="37690"/>
                  <a:pt x="30853" y="37790"/>
                </a:cubicBezTo>
                <a:lnTo>
                  <a:pt x="30848" y="37789"/>
                </a:lnTo>
                <a:lnTo>
                  <a:pt x="30848" y="37802"/>
                </a:lnTo>
                <a:lnTo>
                  <a:pt x="30679" y="37759"/>
                </a:lnTo>
                <a:cubicBezTo>
                  <a:pt x="30360" y="37746"/>
                  <a:pt x="30047" y="37667"/>
                  <a:pt x="29740" y="37522"/>
                </a:cubicBezTo>
                <a:cubicBezTo>
                  <a:pt x="29685" y="37533"/>
                  <a:pt x="29632" y="37508"/>
                  <a:pt x="29580" y="37481"/>
                </a:cubicBezTo>
                <a:lnTo>
                  <a:pt x="29579" y="37451"/>
                </a:lnTo>
                <a:cubicBezTo>
                  <a:pt x="26047" y="35892"/>
                  <a:pt x="23281" y="28522"/>
                  <a:pt x="22786" y="19261"/>
                </a:cubicBezTo>
                <a:cubicBezTo>
                  <a:pt x="22784" y="19260"/>
                  <a:pt x="22783" y="19259"/>
                  <a:pt x="22781" y="19259"/>
                </a:cubicBezTo>
                <a:lnTo>
                  <a:pt x="22776" y="19084"/>
                </a:lnTo>
                <a:cubicBezTo>
                  <a:pt x="22726" y="18290"/>
                  <a:pt x="22702" y="17479"/>
                  <a:pt x="22702" y="16657"/>
                </a:cubicBezTo>
                <a:cubicBezTo>
                  <a:pt x="22689" y="16509"/>
                  <a:pt x="22689" y="16360"/>
                  <a:pt x="22689" y="16211"/>
                </a:cubicBezTo>
                <a:lnTo>
                  <a:pt x="22695" y="15911"/>
                </a:lnTo>
                <a:lnTo>
                  <a:pt x="22700" y="15912"/>
                </a:lnTo>
                <a:close/>
                <a:moveTo>
                  <a:pt x="22476" y="15899"/>
                </a:moveTo>
                <a:lnTo>
                  <a:pt x="22476" y="15912"/>
                </a:lnTo>
                <a:lnTo>
                  <a:pt x="22481" y="15911"/>
                </a:lnTo>
                <a:lnTo>
                  <a:pt x="22487" y="16211"/>
                </a:lnTo>
                <a:cubicBezTo>
                  <a:pt x="22487" y="16360"/>
                  <a:pt x="22486" y="16509"/>
                  <a:pt x="22473" y="16657"/>
                </a:cubicBezTo>
                <a:cubicBezTo>
                  <a:pt x="22474" y="17479"/>
                  <a:pt x="22450" y="18290"/>
                  <a:pt x="22400" y="19084"/>
                </a:cubicBezTo>
                <a:lnTo>
                  <a:pt x="22395" y="19259"/>
                </a:lnTo>
                <a:cubicBezTo>
                  <a:pt x="22393" y="19259"/>
                  <a:pt x="22391" y="19260"/>
                  <a:pt x="22390" y="19261"/>
                </a:cubicBezTo>
                <a:cubicBezTo>
                  <a:pt x="21895" y="28522"/>
                  <a:pt x="19129" y="35892"/>
                  <a:pt x="15597" y="37451"/>
                </a:cubicBezTo>
                <a:lnTo>
                  <a:pt x="15596" y="37481"/>
                </a:lnTo>
                <a:cubicBezTo>
                  <a:pt x="15543" y="37508"/>
                  <a:pt x="15491" y="37533"/>
                  <a:pt x="15436" y="37522"/>
                </a:cubicBezTo>
                <a:cubicBezTo>
                  <a:pt x="15129" y="37667"/>
                  <a:pt x="14815" y="37746"/>
                  <a:pt x="14497" y="37759"/>
                </a:cubicBezTo>
                <a:lnTo>
                  <a:pt x="14328" y="37802"/>
                </a:lnTo>
                <a:lnTo>
                  <a:pt x="14328" y="37789"/>
                </a:lnTo>
                <a:lnTo>
                  <a:pt x="14323" y="37790"/>
                </a:lnTo>
                <a:cubicBezTo>
                  <a:pt x="14317" y="37690"/>
                  <a:pt x="14317" y="37590"/>
                  <a:pt x="14317" y="37490"/>
                </a:cubicBezTo>
                <a:cubicBezTo>
                  <a:pt x="14317" y="37341"/>
                  <a:pt x="14318" y="37192"/>
                  <a:pt x="14331" y="37044"/>
                </a:cubicBezTo>
                <a:cubicBezTo>
                  <a:pt x="14330" y="36222"/>
                  <a:pt x="14354" y="35411"/>
                  <a:pt x="14404" y="34617"/>
                </a:cubicBezTo>
                <a:lnTo>
                  <a:pt x="14409" y="34442"/>
                </a:lnTo>
                <a:cubicBezTo>
                  <a:pt x="14411" y="34442"/>
                  <a:pt x="14413" y="34441"/>
                  <a:pt x="14414" y="34440"/>
                </a:cubicBezTo>
                <a:cubicBezTo>
                  <a:pt x="14909" y="25178"/>
                  <a:pt x="17675" y="17809"/>
                  <a:pt x="21207" y="16250"/>
                </a:cubicBezTo>
                <a:lnTo>
                  <a:pt x="21209" y="16220"/>
                </a:lnTo>
                <a:cubicBezTo>
                  <a:pt x="21261" y="16193"/>
                  <a:pt x="21313" y="16168"/>
                  <a:pt x="21368" y="16179"/>
                </a:cubicBezTo>
                <a:cubicBezTo>
                  <a:pt x="21675" y="16034"/>
                  <a:pt x="21989" y="15955"/>
                  <a:pt x="22308" y="15942"/>
                </a:cubicBezTo>
                <a:close/>
                <a:moveTo>
                  <a:pt x="6045" y="15899"/>
                </a:moveTo>
                <a:lnTo>
                  <a:pt x="6213" y="15942"/>
                </a:lnTo>
                <a:cubicBezTo>
                  <a:pt x="6532" y="15955"/>
                  <a:pt x="6846" y="16034"/>
                  <a:pt x="7153" y="16179"/>
                </a:cubicBezTo>
                <a:cubicBezTo>
                  <a:pt x="7207" y="16168"/>
                  <a:pt x="7260" y="16193"/>
                  <a:pt x="7312" y="16220"/>
                </a:cubicBezTo>
                <a:lnTo>
                  <a:pt x="7313" y="16250"/>
                </a:lnTo>
                <a:cubicBezTo>
                  <a:pt x="10845" y="17809"/>
                  <a:pt x="13611" y="25178"/>
                  <a:pt x="14106" y="34440"/>
                </a:cubicBezTo>
                <a:cubicBezTo>
                  <a:pt x="14108" y="34441"/>
                  <a:pt x="14110" y="34442"/>
                  <a:pt x="14111" y="34442"/>
                </a:cubicBezTo>
                <a:lnTo>
                  <a:pt x="14117" y="34617"/>
                </a:lnTo>
                <a:cubicBezTo>
                  <a:pt x="14166" y="35411"/>
                  <a:pt x="14190" y="36222"/>
                  <a:pt x="14190" y="37044"/>
                </a:cubicBezTo>
                <a:cubicBezTo>
                  <a:pt x="14203" y="37192"/>
                  <a:pt x="14204" y="37341"/>
                  <a:pt x="14204" y="37490"/>
                </a:cubicBezTo>
                <a:cubicBezTo>
                  <a:pt x="14204" y="37590"/>
                  <a:pt x="14203" y="37690"/>
                  <a:pt x="14198" y="37790"/>
                </a:cubicBezTo>
                <a:lnTo>
                  <a:pt x="14193" y="37789"/>
                </a:lnTo>
                <a:lnTo>
                  <a:pt x="14193" y="37802"/>
                </a:lnTo>
                <a:lnTo>
                  <a:pt x="14024" y="37759"/>
                </a:lnTo>
                <a:cubicBezTo>
                  <a:pt x="13705" y="37746"/>
                  <a:pt x="13392" y="37667"/>
                  <a:pt x="13085" y="37522"/>
                </a:cubicBezTo>
                <a:cubicBezTo>
                  <a:pt x="13030" y="37533"/>
                  <a:pt x="12977" y="37508"/>
                  <a:pt x="12925" y="37481"/>
                </a:cubicBezTo>
                <a:lnTo>
                  <a:pt x="12924" y="37451"/>
                </a:lnTo>
                <a:cubicBezTo>
                  <a:pt x="9392" y="35892"/>
                  <a:pt x="6626" y="28522"/>
                  <a:pt x="6131" y="19261"/>
                </a:cubicBezTo>
                <a:cubicBezTo>
                  <a:pt x="6129" y="19260"/>
                  <a:pt x="6128" y="19259"/>
                  <a:pt x="6126" y="19259"/>
                </a:cubicBezTo>
                <a:lnTo>
                  <a:pt x="6121" y="19084"/>
                </a:lnTo>
                <a:cubicBezTo>
                  <a:pt x="6071" y="18290"/>
                  <a:pt x="6047" y="17479"/>
                  <a:pt x="6047" y="16657"/>
                </a:cubicBezTo>
                <a:cubicBezTo>
                  <a:pt x="6034" y="16509"/>
                  <a:pt x="6034" y="16360"/>
                  <a:pt x="6034" y="16211"/>
                </a:cubicBezTo>
                <a:lnTo>
                  <a:pt x="6040" y="15911"/>
                </a:lnTo>
                <a:lnTo>
                  <a:pt x="6045" y="15912"/>
                </a:lnTo>
                <a:close/>
                <a:moveTo>
                  <a:pt x="72441" y="15899"/>
                </a:moveTo>
                <a:lnTo>
                  <a:pt x="72441" y="15912"/>
                </a:lnTo>
                <a:lnTo>
                  <a:pt x="72446" y="15911"/>
                </a:lnTo>
                <a:lnTo>
                  <a:pt x="72452" y="16211"/>
                </a:lnTo>
                <a:cubicBezTo>
                  <a:pt x="72452" y="16360"/>
                  <a:pt x="72451" y="16509"/>
                  <a:pt x="72439" y="16657"/>
                </a:cubicBezTo>
                <a:cubicBezTo>
                  <a:pt x="72439" y="17479"/>
                  <a:pt x="72415" y="18290"/>
                  <a:pt x="72365" y="19084"/>
                </a:cubicBezTo>
                <a:lnTo>
                  <a:pt x="72360" y="19259"/>
                </a:lnTo>
                <a:cubicBezTo>
                  <a:pt x="72358" y="19259"/>
                  <a:pt x="72356" y="19260"/>
                  <a:pt x="72355" y="19261"/>
                </a:cubicBezTo>
                <a:cubicBezTo>
                  <a:pt x="71860" y="28522"/>
                  <a:pt x="69094" y="35892"/>
                  <a:pt x="65562" y="37451"/>
                </a:cubicBezTo>
                <a:lnTo>
                  <a:pt x="65561" y="37481"/>
                </a:lnTo>
                <a:cubicBezTo>
                  <a:pt x="65508" y="37508"/>
                  <a:pt x="65456" y="37533"/>
                  <a:pt x="65401" y="37522"/>
                </a:cubicBezTo>
                <a:cubicBezTo>
                  <a:pt x="65094" y="37667"/>
                  <a:pt x="64780" y="37746"/>
                  <a:pt x="64462" y="37759"/>
                </a:cubicBezTo>
                <a:lnTo>
                  <a:pt x="64293" y="37802"/>
                </a:lnTo>
                <a:lnTo>
                  <a:pt x="64293" y="37789"/>
                </a:lnTo>
                <a:lnTo>
                  <a:pt x="64288" y="37790"/>
                </a:lnTo>
                <a:cubicBezTo>
                  <a:pt x="64283" y="37690"/>
                  <a:pt x="64282" y="37590"/>
                  <a:pt x="64282" y="37490"/>
                </a:cubicBezTo>
                <a:cubicBezTo>
                  <a:pt x="64282" y="37341"/>
                  <a:pt x="64283" y="37192"/>
                  <a:pt x="64296" y="37044"/>
                </a:cubicBezTo>
                <a:cubicBezTo>
                  <a:pt x="64295" y="36222"/>
                  <a:pt x="64319" y="35411"/>
                  <a:pt x="64369" y="34617"/>
                </a:cubicBezTo>
                <a:lnTo>
                  <a:pt x="64375" y="34442"/>
                </a:lnTo>
                <a:cubicBezTo>
                  <a:pt x="64376" y="34442"/>
                  <a:pt x="64378" y="34441"/>
                  <a:pt x="64380" y="34440"/>
                </a:cubicBezTo>
                <a:cubicBezTo>
                  <a:pt x="64874" y="25178"/>
                  <a:pt x="67641" y="17809"/>
                  <a:pt x="71173" y="16250"/>
                </a:cubicBezTo>
                <a:lnTo>
                  <a:pt x="71174" y="16220"/>
                </a:lnTo>
                <a:cubicBezTo>
                  <a:pt x="71226" y="16193"/>
                  <a:pt x="71278" y="16168"/>
                  <a:pt x="71333" y="16179"/>
                </a:cubicBezTo>
                <a:cubicBezTo>
                  <a:pt x="71640" y="16034"/>
                  <a:pt x="71954" y="15955"/>
                  <a:pt x="72273" y="15942"/>
                </a:cubicBezTo>
                <a:close/>
                <a:moveTo>
                  <a:pt x="5821" y="15899"/>
                </a:moveTo>
                <a:lnTo>
                  <a:pt x="5821" y="15912"/>
                </a:lnTo>
                <a:lnTo>
                  <a:pt x="5826" y="15911"/>
                </a:lnTo>
                <a:lnTo>
                  <a:pt x="5832" y="16211"/>
                </a:lnTo>
                <a:cubicBezTo>
                  <a:pt x="5832" y="16360"/>
                  <a:pt x="5831" y="16509"/>
                  <a:pt x="5818" y="16657"/>
                </a:cubicBezTo>
                <a:cubicBezTo>
                  <a:pt x="5819" y="17479"/>
                  <a:pt x="5795" y="18290"/>
                  <a:pt x="5745" y="19084"/>
                </a:cubicBezTo>
                <a:lnTo>
                  <a:pt x="5740" y="19259"/>
                </a:lnTo>
                <a:cubicBezTo>
                  <a:pt x="5738" y="19259"/>
                  <a:pt x="5736" y="19260"/>
                  <a:pt x="5735" y="19261"/>
                </a:cubicBezTo>
                <a:cubicBezTo>
                  <a:pt x="5291" y="27571"/>
                  <a:pt x="3018" y="34358"/>
                  <a:pt x="0" y="36752"/>
                </a:cubicBezTo>
                <a:lnTo>
                  <a:pt x="0" y="33279"/>
                </a:lnTo>
                <a:cubicBezTo>
                  <a:pt x="2256" y="31105"/>
                  <a:pt x="3958" y="25976"/>
                  <a:pt x="4421" y="19700"/>
                </a:cubicBezTo>
                <a:cubicBezTo>
                  <a:pt x="2548" y="20773"/>
                  <a:pt x="960" y="23799"/>
                  <a:pt x="0" y="27939"/>
                </a:cubicBezTo>
                <a:lnTo>
                  <a:pt x="0" y="22511"/>
                </a:lnTo>
                <a:cubicBezTo>
                  <a:pt x="1195" y="19285"/>
                  <a:pt x="2777" y="17034"/>
                  <a:pt x="4552" y="16250"/>
                </a:cubicBezTo>
                <a:lnTo>
                  <a:pt x="4554" y="16220"/>
                </a:lnTo>
                <a:cubicBezTo>
                  <a:pt x="4606" y="16193"/>
                  <a:pt x="4658" y="16168"/>
                  <a:pt x="4713" y="16179"/>
                </a:cubicBezTo>
                <a:cubicBezTo>
                  <a:pt x="5020" y="16034"/>
                  <a:pt x="5334" y="15955"/>
                  <a:pt x="5653" y="15942"/>
                </a:cubicBezTo>
                <a:close/>
                <a:moveTo>
                  <a:pt x="117805" y="0"/>
                </a:moveTo>
                <a:lnTo>
                  <a:pt x="119882" y="0"/>
                </a:lnTo>
                <a:cubicBezTo>
                  <a:pt x="119926" y="73"/>
                  <a:pt x="119963" y="167"/>
                  <a:pt x="120000" y="262"/>
                </a:cubicBezTo>
                <a:lnTo>
                  <a:pt x="120000" y="5512"/>
                </a:lnTo>
                <a:cubicBezTo>
                  <a:pt x="119445" y="3254"/>
                  <a:pt x="118698" y="1348"/>
                  <a:pt x="117805" y="0"/>
                </a:cubicBezTo>
                <a:close/>
                <a:moveTo>
                  <a:pt x="114573" y="0"/>
                </a:moveTo>
                <a:lnTo>
                  <a:pt x="115897" y="0"/>
                </a:lnTo>
                <a:cubicBezTo>
                  <a:pt x="116557" y="5082"/>
                  <a:pt x="118070" y="9151"/>
                  <a:pt x="120000" y="11071"/>
                </a:cubicBezTo>
                <a:lnTo>
                  <a:pt x="120000" y="14536"/>
                </a:lnTo>
                <a:cubicBezTo>
                  <a:pt x="117366" y="12377"/>
                  <a:pt x="115312" y="6896"/>
                  <a:pt x="114573" y="0"/>
                </a:cubicBezTo>
                <a:close/>
                <a:moveTo>
                  <a:pt x="108497" y="0"/>
                </a:moveTo>
                <a:lnTo>
                  <a:pt x="110552" y="0"/>
                </a:lnTo>
                <a:cubicBezTo>
                  <a:pt x="108923" y="2572"/>
                  <a:pt x="107748" y="6846"/>
                  <a:pt x="107375" y="11859"/>
                </a:cubicBezTo>
                <a:cubicBezTo>
                  <a:pt x="109777" y="10493"/>
                  <a:pt x="111712" y="5939"/>
                  <a:pt x="112479" y="0"/>
                </a:cubicBezTo>
                <a:lnTo>
                  <a:pt x="113798" y="0"/>
                </a:lnTo>
                <a:cubicBezTo>
                  <a:pt x="112963" y="7869"/>
                  <a:pt x="110412" y="13894"/>
                  <a:pt x="107243" y="15282"/>
                </a:cubicBezTo>
                <a:lnTo>
                  <a:pt x="107242" y="15312"/>
                </a:lnTo>
                <a:cubicBezTo>
                  <a:pt x="107190" y="15338"/>
                  <a:pt x="107138" y="15363"/>
                  <a:pt x="107083" y="15352"/>
                </a:cubicBezTo>
                <a:cubicBezTo>
                  <a:pt x="106776" y="15496"/>
                  <a:pt x="106462" y="15574"/>
                  <a:pt x="106143" y="15588"/>
                </a:cubicBezTo>
                <a:lnTo>
                  <a:pt x="105975" y="15630"/>
                </a:lnTo>
                <a:lnTo>
                  <a:pt x="105975" y="15617"/>
                </a:lnTo>
                <a:lnTo>
                  <a:pt x="105970" y="15618"/>
                </a:lnTo>
                <a:cubicBezTo>
                  <a:pt x="105964" y="15519"/>
                  <a:pt x="105964" y="15420"/>
                  <a:pt x="105964" y="15320"/>
                </a:cubicBezTo>
                <a:cubicBezTo>
                  <a:pt x="105964" y="15172"/>
                  <a:pt x="105965" y="15025"/>
                  <a:pt x="105977" y="14878"/>
                </a:cubicBezTo>
                <a:cubicBezTo>
                  <a:pt x="105977" y="14062"/>
                  <a:pt x="106001" y="13258"/>
                  <a:pt x="106051" y="12470"/>
                </a:cubicBezTo>
                <a:lnTo>
                  <a:pt x="106056" y="12296"/>
                </a:lnTo>
                <a:cubicBezTo>
                  <a:pt x="106058" y="12296"/>
                  <a:pt x="106060" y="12296"/>
                  <a:pt x="106061" y="12294"/>
                </a:cubicBezTo>
                <a:cubicBezTo>
                  <a:pt x="106320" y="7487"/>
                  <a:pt x="107201" y="3194"/>
                  <a:pt x="108497" y="0"/>
                </a:cubicBezTo>
                <a:close/>
                <a:moveTo>
                  <a:pt x="97928" y="0"/>
                </a:moveTo>
                <a:lnTo>
                  <a:pt x="99247" y="0"/>
                </a:lnTo>
                <a:cubicBezTo>
                  <a:pt x="100014" y="5939"/>
                  <a:pt x="101949" y="10493"/>
                  <a:pt x="104351" y="11859"/>
                </a:cubicBezTo>
                <a:cubicBezTo>
                  <a:pt x="103978" y="6846"/>
                  <a:pt x="102803" y="2572"/>
                  <a:pt x="101174" y="0"/>
                </a:cubicBezTo>
                <a:lnTo>
                  <a:pt x="103229" y="0"/>
                </a:lnTo>
                <a:cubicBezTo>
                  <a:pt x="104525" y="3194"/>
                  <a:pt x="105406" y="7487"/>
                  <a:pt x="105665" y="12294"/>
                </a:cubicBezTo>
                <a:cubicBezTo>
                  <a:pt x="105666" y="12296"/>
                  <a:pt x="105668" y="12296"/>
                  <a:pt x="105670" y="12296"/>
                </a:cubicBezTo>
                <a:lnTo>
                  <a:pt x="105675" y="12470"/>
                </a:lnTo>
                <a:cubicBezTo>
                  <a:pt x="105725" y="13258"/>
                  <a:pt x="105749" y="14062"/>
                  <a:pt x="105749" y="14878"/>
                </a:cubicBezTo>
                <a:cubicBezTo>
                  <a:pt x="105761" y="15025"/>
                  <a:pt x="105762" y="15172"/>
                  <a:pt x="105762" y="15320"/>
                </a:cubicBezTo>
                <a:cubicBezTo>
                  <a:pt x="105762" y="15420"/>
                  <a:pt x="105762" y="15519"/>
                  <a:pt x="105756" y="15618"/>
                </a:cubicBezTo>
                <a:lnTo>
                  <a:pt x="105751" y="15617"/>
                </a:lnTo>
                <a:lnTo>
                  <a:pt x="105751" y="15630"/>
                </a:lnTo>
                <a:lnTo>
                  <a:pt x="105583" y="15588"/>
                </a:lnTo>
                <a:cubicBezTo>
                  <a:pt x="105264" y="15574"/>
                  <a:pt x="104950" y="15496"/>
                  <a:pt x="104643" y="15352"/>
                </a:cubicBezTo>
                <a:cubicBezTo>
                  <a:pt x="104588" y="15363"/>
                  <a:pt x="104536" y="15338"/>
                  <a:pt x="104484" y="15312"/>
                </a:cubicBezTo>
                <a:lnTo>
                  <a:pt x="104483" y="15282"/>
                </a:lnTo>
                <a:cubicBezTo>
                  <a:pt x="101315" y="13894"/>
                  <a:pt x="98763" y="7869"/>
                  <a:pt x="97928" y="0"/>
                </a:cubicBezTo>
                <a:close/>
                <a:moveTo>
                  <a:pt x="91842" y="0"/>
                </a:moveTo>
                <a:lnTo>
                  <a:pt x="93896" y="0"/>
                </a:lnTo>
                <a:cubicBezTo>
                  <a:pt x="92268" y="2572"/>
                  <a:pt x="91093" y="6846"/>
                  <a:pt x="90720" y="11859"/>
                </a:cubicBezTo>
                <a:cubicBezTo>
                  <a:pt x="93122" y="10493"/>
                  <a:pt x="95057" y="5939"/>
                  <a:pt x="95824" y="0"/>
                </a:cubicBezTo>
                <a:lnTo>
                  <a:pt x="97143" y="0"/>
                </a:lnTo>
                <a:cubicBezTo>
                  <a:pt x="96308" y="7869"/>
                  <a:pt x="93756" y="13894"/>
                  <a:pt x="90588" y="15282"/>
                </a:cubicBezTo>
                <a:lnTo>
                  <a:pt x="90587" y="15312"/>
                </a:lnTo>
                <a:cubicBezTo>
                  <a:pt x="90535" y="15338"/>
                  <a:pt x="90483" y="15363"/>
                  <a:pt x="90428" y="15352"/>
                </a:cubicBezTo>
                <a:cubicBezTo>
                  <a:pt x="90121" y="15496"/>
                  <a:pt x="89807" y="15574"/>
                  <a:pt x="89488" y="15588"/>
                </a:cubicBezTo>
                <a:lnTo>
                  <a:pt x="89320" y="15630"/>
                </a:lnTo>
                <a:lnTo>
                  <a:pt x="89320" y="15617"/>
                </a:lnTo>
                <a:lnTo>
                  <a:pt x="89315" y="15618"/>
                </a:lnTo>
                <a:cubicBezTo>
                  <a:pt x="89309" y="15519"/>
                  <a:pt x="89309" y="15420"/>
                  <a:pt x="89309" y="15320"/>
                </a:cubicBezTo>
                <a:cubicBezTo>
                  <a:pt x="89309" y="15172"/>
                  <a:pt x="89310" y="15025"/>
                  <a:pt x="89322" y="14878"/>
                </a:cubicBezTo>
                <a:cubicBezTo>
                  <a:pt x="89322" y="14062"/>
                  <a:pt x="89346" y="13258"/>
                  <a:pt x="89396" y="12470"/>
                </a:cubicBezTo>
                <a:lnTo>
                  <a:pt x="89401" y="12296"/>
                </a:lnTo>
                <a:cubicBezTo>
                  <a:pt x="89403" y="12296"/>
                  <a:pt x="89405" y="12296"/>
                  <a:pt x="89406" y="12294"/>
                </a:cubicBezTo>
                <a:cubicBezTo>
                  <a:pt x="89665" y="7487"/>
                  <a:pt x="90546" y="3194"/>
                  <a:pt x="91842" y="0"/>
                </a:cubicBezTo>
                <a:close/>
                <a:moveTo>
                  <a:pt x="81273" y="0"/>
                </a:moveTo>
                <a:lnTo>
                  <a:pt x="82592" y="0"/>
                </a:lnTo>
                <a:cubicBezTo>
                  <a:pt x="83359" y="5939"/>
                  <a:pt x="85294" y="10493"/>
                  <a:pt x="87696" y="11859"/>
                </a:cubicBezTo>
                <a:cubicBezTo>
                  <a:pt x="87323" y="6846"/>
                  <a:pt x="86148" y="2572"/>
                  <a:pt x="84519" y="0"/>
                </a:cubicBezTo>
                <a:lnTo>
                  <a:pt x="86574" y="0"/>
                </a:lnTo>
                <a:cubicBezTo>
                  <a:pt x="87870" y="3194"/>
                  <a:pt x="88751" y="7487"/>
                  <a:pt x="89010" y="12294"/>
                </a:cubicBezTo>
                <a:cubicBezTo>
                  <a:pt x="89011" y="12296"/>
                  <a:pt x="89013" y="12296"/>
                  <a:pt x="89015" y="12296"/>
                </a:cubicBezTo>
                <a:lnTo>
                  <a:pt x="89020" y="12470"/>
                </a:lnTo>
                <a:cubicBezTo>
                  <a:pt x="89070" y="13258"/>
                  <a:pt x="89094" y="14062"/>
                  <a:pt x="89094" y="14878"/>
                </a:cubicBezTo>
                <a:cubicBezTo>
                  <a:pt x="89106" y="15025"/>
                  <a:pt x="89107" y="15172"/>
                  <a:pt x="89107" y="15320"/>
                </a:cubicBezTo>
                <a:cubicBezTo>
                  <a:pt x="89107" y="15420"/>
                  <a:pt x="89107" y="15519"/>
                  <a:pt x="89101" y="15618"/>
                </a:cubicBezTo>
                <a:lnTo>
                  <a:pt x="89096" y="15617"/>
                </a:lnTo>
                <a:lnTo>
                  <a:pt x="89096" y="15630"/>
                </a:lnTo>
                <a:lnTo>
                  <a:pt x="88928" y="15588"/>
                </a:lnTo>
                <a:cubicBezTo>
                  <a:pt x="88609" y="15574"/>
                  <a:pt x="88295" y="15496"/>
                  <a:pt x="87988" y="15352"/>
                </a:cubicBezTo>
                <a:cubicBezTo>
                  <a:pt x="87933" y="15363"/>
                  <a:pt x="87881" y="15338"/>
                  <a:pt x="87829" y="15312"/>
                </a:cubicBezTo>
                <a:lnTo>
                  <a:pt x="87828" y="15282"/>
                </a:lnTo>
                <a:cubicBezTo>
                  <a:pt x="84659" y="13894"/>
                  <a:pt x="82108" y="7869"/>
                  <a:pt x="81273" y="0"/>
                </a:cubicBezTo>
                <a:close/>
                <a:moveTo>
                  <a:pt x="75187" y="0"/>
                </a:moveTo>
                <a:lnTo>
                  <a:pt x="77241" y="0"/>
                </a:lnTo>
                <a:cubicBezTo>
                  <a:pt x="75613" y="2572"/>
                  <a:pt x="74438" y="6846"/>
                  <a:pt x="74065" y="11859"/>
                </a:cubicBezTo>
                <a:cubicBezTo>
                  <a:pt x="76467" y="10493"/>
                  <a:pt x="78402" y="5939"/>
                  <a:pt x="79169" y="0"/>
                </a:cubicBezTo>
                <a:lnTo>
                  <a:pt x="80488" y="0"/>
                </a:lnTo>
                <a:cubicBezTo>
                  <a:pt x="79653" y="7869"/>
                  <a:pt x="77101" y="13894"/>
                  <a:pt x="73933" y="15282"/>
                </a:cubicBezTo>
                <a:lnTo>
                  <a:pt x="73932" y="15312"/>
                </a:lnTo>
                <a:cubicBezTo>
                  <a:pt x="73880" y="15338"/>
                  <a:pt x="73828" y="15363"/>
                  <a:pt x="73773" y="15352"/>
                </a:cubicBezTo>
                <a:cubicBezTo>
                  <a:pt x="73466" y="15496"/>
                  <a:pt x="73152" y="15574"/>
                  <a:pt x="72833" y="15588"/>
                </a:cubicBezTo>
                <a:lnTo>
                  <a:pt x="72665" y="15630"/>
                </a:lnTo>
                <a:lnTo>
                  <a:pt x="72665" y="15617"/>
                </a:lnTo>
                <a:lnTo>
                  <a:pt x="72660" y="15618"/>
                </a:lnTo>
                <a:cubicBezTo>
                  <a:pt x="72654" y="15519"/>
                  <a:pt x="72654" y="15420"/>
                  <a:pt x="72654" y="15320"/>
                </a:cubicBezTo>
                <a:cubicBezTo>
                  <a:pt x="72654" y="15172"/>
                  <a:pt x="72654" y="15025"/>
                  <a:pt x="72667" y="14878"/>
                </a:cubicBezTo>
                <a:cubicBezTo>
                  <a:pt x="72667" y="14062"/>
                  <a:pt x="72691" y="13258"/>
                  <a:pt x="72741" y="12470"/>
                </a:cubicBezTo>
                <a:lnTo>
                  <a:pt x="72746" y="12296"/>
                </a:lnTo>
                <a:cubicBezTo>
                  <a:pt x="72748" y="12296"/>
                  <a:pt x="72750" y="12296"/>
                  <a:pt x="72751" y="12294"/>
                </a:cubicBezTo>
                <a:cubicBezTo>
                  <a:pt x="73010" y="7487"/>
                  <a:pt x="73891" y="3194"/>
                  <a:pt x="75187" y="0"/>
                </a:cubicBezTo>
                <a:close/>
                <a:moveTo>
                  <a:pt x="64618" y="0"/>
                </a:moveTo>
                <a:lnTo>
                  <a:pt x="65937" y="0"/>
                </a:lnTo>
                <a:cubicBezTo>
                  <a:pt x="66704" y="5939"/>
                  <a:pt x="68639" y="10493"/>
                  <a:pt x="71041" y="11859"/>
                </a:cubicBezTo>
                <a:cubicBezTo>
                  <a:pt x="70668" y="6846"/>
                  <a:pt x="69493" y="2572"/>
                  <a:pt x="67864" y="0"/>
                </a:cubicBezTo>
                <a:lnTo>
                  <a:pt x="69919" y="0"/>
                </a:lnTo>
                <a:cubicBezTo>
                  <a:pt x="71215" y="3194"/>
                  <a:pt x="72096" y="7487"/>
                  <a:pt x="72355" y="12294"/>
                </a:cubicBezTo>
                <a:cubicBezTo>
                  <a:pt x="72356" y="12296"/>
                  <a:pt x="72358" y="12296"/>
                  <a:pt x="72360" y="12296"/>
                </a:cubicBezTo>
                <a:lnTo>
                  <a:pt x="72365" y="12470"/>
                </a:lnTo>
                <a:cubicBezTo>
                  <a:pt x="72415" y="13258"/>
                  <a:pt x="72439" y="14062"/>
                  <a:pt x="72439" y="14878"/>
                </a:cubicBezTo>
                <a:cubicBezTo>
                  <a:pt x="72451" y="15025"/>
                  <a:pt x="72452" y="15172"/>
                  <a:pt x="72452" y="15320"/>
                </a:cubicBezTo>
                <a:cubicBezTo>
                  <a:pt x="72452" y="15420"/>
                  <a:pt x="72452" y="15519"/>
                  <a:pt x="72446" y="15618"/>
                </a:cubicBezTo>
                <a:lnTo>
                  <a:pt x="72441" y="15617"/>
                </a:lnTo>
                <a:lnTo>
                  <a:pt x="72441" y="15630"/>
                </a:lnTo>
                <a:lnTo>
                  <a:pt x="72273" y="15588"/>
                </a:lnTo>
                <a:cubicBezTo>
                  <a:pt x="71954" y="15574"/>
                  <a:pt x="71640" y="15496"/>
                  <a:pt x="71333" y="15352"/>
                </a:cubicBezTo>
                <a:cubicBezTo>
                  <a:pt x="71278" y="15363"/>
                  <a:pt x="71226" y="15338"/>
                  <a:pt x="71174" y="15312"/>
                </a:cubicBezTo>
                <a:lnTo>
                  <a:pt x="71173" y="15282"/>
                </a:lnTo>
                <a:cubicBezTo>
                  <a:pt x="68004" y="13894"/>
                  <a:pt x="65453" y="7869"/>
                  <a:pt x="64618" y="0"/>
                </a:cubicBezTo>
                <a:close/>
                <a:moveTo>
                  <a:pt x="58532" y="0"/>
                </a:moveTo>
                <a:lnTo>
                  <a:pt x="60586" y="0"/>
                </a:lnTo>
                <a:cubicBezTo>
                  <a:pt x="58958" y="2572"/>
                  <a:pt x="57783" y="6846"/>
                  <a:pt x="57410" y="11859"/>
                </a:cubicBezTo>
                <a:cubicBezTo>
                  <a:pt x="59812" y="10493"/>
                  <a:pt x="61747" y="5939"/>
                  <a:pt x="62514" y="0"/>
                </a:cubicBezTo>
                <a:lnTo>
                  <a:pt x="63833" y="0"/>
                </a:lnTo>
                <a:cubicBezTo>
                  <a:pt x="62998" y="7869"/>
                  <a:pt x="60446" y="13894"/>
                  <a:pt x="57278" y="15282"/>
                </a:cubicBezTo>
                <a:lnTo>
                  <a:pt x="57277" y="15312"/>
                </a:lnTo>
                <a:cubicBezTo>
                  <a:pt x="57225" y="15338"/>
                  <a:pt x="57172" y="15363"/>
                  <a:pt x="57118" y="15352"/>
                </a:cubicBezTo>
                <a:cubicBezTo>
                  <a:pt x="56811" y="15496"/>
                  <a:pt x="56497" y="15574"/>
                  <a:pt x="56178" y="15588"/>
                </a:cubicBezTo>
                <a:lnTo>
                  <a:pt x="56010" y="15630"/>
                </a:lnTo>
                <a:lnTo>
                  <a:pt x="56010" y="15617"/>
                </a:lnTo>
                <a:lnTo>
                  <a:pt x="56005" y="15618"/>
                </a:lnTo>
                <a:cubicBezTo>
                  <a:pt x="55999" y="15519"/>
                  <a:pt x="55999" y="15420"/>
                  <a:pt x="55999" y="15320"/>
                </a:cubicBezTo>
                <a:cubicBezTo>
                  <a:pt x="55999" y="15172"/>
                  <a:pt x="55999" y="15025"/>
                  <a:pt x="56012" y="14878"/>
                </a:cubicBezTo>
                <a:cubicBezTo>
                  <a:pt x="56012" y="14062"/>
                  <a:pt x="56036" y="13258"/>
                  <a:pt x="56086" y="12470"/>
                </a:cubicBezTo>
                <a:lnTo>
                  <a:pt x="56091" y="12296"/>
                </a:lnTo>
                <a:cubicBezTo>
                  <a:pt x="56093" y="12296"/>
                  <a:pt x="56094" y="12296"/>
                  <a:pt x="56096" y="12294"/>
                </a:cubicBezTo>
                <a:cubicBezTo>
                  <a:pt x="56355" y="7487"/>
                  <a:pt x="57236" y="3194"/>
                  <a:pt x="58532" y="0"/>
                </a:cubicBezTo>
                <a:close/>
                <a:moveTo>
                  <a:pt x="47963" y="0"/>
                </a:moveTo>
                <a:lnTo>
                  <a:pt x="49282" y="0"/>
                </a:lnTo>
                <a:cubicBezTo>
                  <a:pt x="50049" y="5939"/>
                  <a:pt x="51984" y="10493"/>
                  <a:pt x="54386" y="11859"/>
                </a:cubicBezTo>
                <a:cubicBezTo>
                  <a:pt x="54013" y="6846"/>
                  <a:pt x="52838" y="2572"/>
                  <a:pt x="51209" y="0"/>
                </a:cubicBezTo>
                <a:lnTo>
                  <a:pt x="53264" y="0"/>
                </a:lnTo>
                <a:cubicBezTo>
                  <a:pt x="54560" y="3194"/>
                  <a:pt x="55441" y="7487"/>
                  <a:pt x="55700" y="12294"/>
                </a:cubicBezTo>
                <a:cubicBezTo>
                  <a:pt x="55701" y="12296"/>
                  <a:pt x="55703" y="12296"/>
                  <a:pt x="55705" y="12296"/>
                </a:cubicBezTo>
                <a:lnTo>
                  <a:pt x="55710" y="12470"/>
                </a:lnTo>
                <a:cubicBezTo>
                  <a:pt x="55760" y="13258"/>
                  <a:pt x="55784" y="14062"/>
                  <a:pt x="55783" y="14878"/>
                </a:cubicBezTo>
                <a:cubicBezTo>
                  <a:pt x="55796" y="15025"/>
                  <a:pt x="55797" y="15172"/>
                  <a:pt x="55797" y="15320"/>
                </a:cubicBezTo>
                <a:cubicBezTo>
                  <a:pt x="55797" y="15420"/>
                  <a:pt x="55797" y="15519"/>
                  <a:pt x="55791" y="15618"/>
                </a:cubicBezTo>
                <a:lnTo>
                  <a:pt x="55786" y="15617"/>
                </a:lnTo>
                <a:lnTo>
                  <a:pt x="55786" y="15630"/>
                </a:lnTo>
                <a:lnTo>
                  <a:pt x="55617" y="15588"/>
                </a:lnTo>
                <a:cubicBezTo>
                  <a:pt x="55299" y="15574"/>
                  <a:pt x="54985" y="15496"/>
                  <a:pt x="54678" y="15352"/>
                </a:cubicBezTo>
                <a:cubicBezTo>
                  <a:pt x="54623" y="15363"/>
                  <a:pt x="54571" y="15338"/>
                  <a:pt x="54519" y="15312"/>
                </a:cubicBezTo>
                <a:lnTo>
                  <a:pt x="54517" y="15282"/>
                </a:lnTo>
                <a:cubicBezTo>
                  <a:pt x="51349" y="13894"/>
                  <a:pt x="48798" y="7869"/>
                  <a:pt x="47963" y="0"/>
                </a:cubicBezTo>
                <a:close/>
                <a:moveTo>
                  <a:pt x="41877" y="0"/>
                </a:moveTo>
                <a:lnTo>
                  <a:pt x="43931" y="0"/>
                </a:lnTo>
                <a:cubicBezTo>
                  <a:pt x="42303" y="2572"/>
                  <a:pt x="41127" y="6846"/>
                  <a:pt x="40755" y="11859"/>
                </a:cubicBezTo>
                <a:cubicBezTo>
                  <a:pt x="43157" y="10493"/>
                  <a:pt x="45092" y="5939"/>
                  <a:pt x="45859" y="0"/>
                </a:cubicBezTo>
                <a:lnTo>
                  <a:pt x="47178" y="0"/>
                </a:lnTo>
                <a:cubicBezTo>
                  <a:pt x="46343" y="7869"/>
                  <a:pt x="43791" y="13894"/>
                  <a:pt x="40623" y="15282"/>
                </a:cubicBezTo>
                <a:lnTo>
                  <a:pt x="40622" y="15312"/>
                </a:lnTo>
                <a:cubicBezTo>
                  <a:pt x="40570" y="15338"/>
                  <a:pt x="40517" y="15363"/>
                  <a:pt x="40463" y="15352"/>
                </a:cubicBezTo>
                <a:cubicBezTo>
                  <a:pt x="40156" y="15496"/>
                  <a:pt x="39842" y="15574"/>
                  <a:pt x="39523" y="15588"/>
                </a:cubicBezTo>
                <a:lnTo>
                  <a:pt x="39355" y="15630"/>
                </a:lnTo>
                <a:lnTo>
                  <a:pt x="39355" y="15617"/>
                </a:lnTo>
                <a:lnTo>
                  <a:pt x="39350" y="15618"/>
                </a:lnTo>
                <a:cubicBezTo>
                  <a:pt x="39344" y="15519"/>
                  <a:pt x="39344" y="15420"/>
                  <a:pt x="39344" y="15320"/>
                </a:cubicBezTo>
                <a:cubicBezTo>
                  <a:pt x="39344" y="15172"/>
                  <a:pt x="39344" y="15025"/>
                  <a:pt x="39357" y="14878"/>
                </a:cubicBezTo>
                <a:cubicBezTo>
                  <a:pt x="39357" y="14062"/>
                  <a:pt x="39381" y="13258"/>
                  <a:pt x="39431" y="12470"/>
                </a:cubicBezTo>
                <a:lnTo>
                  <a:pt x="39436" y="12296"/>
                </a:lnTo>
                <a:cubicBezTo>
                  <a:pt x="39438" y="12296"/>
                  <a:pt x="39439" y="12296"/>
                  <a:pt x="39441" y="12294"/>
                </a:cubicBezTo>
                <a:cubicBezTo>
                  <a:pt x="39700" y="7487"/>
                  <a:pt x="40580" y="3194"/>
                  <a:pt x="41877" y="0"/>
                </a:cubicBezTo>
                <a:close/>
                <a:moveTo>
                  <a:pt x="31308" y="0"/>
                </a:moveTo>
                <a:lnTo>
                  <a:pt x="32627" y="0"/>
                </a:lnTo>
                <a:cubicBezTo>
                  <a:pt x="33394" y="5939"/>
                  <a:pt x="35329" y="10493"/>
                  <a:pt x="37731" y="11859"/>
                </a:cubicBezTo>
                <a:cubicBezTo>
                  <a:pt x="37358" y="6846"/>
                  <a:pt x="36183" y="2572"/>
                  <a:pt x="34554" y="0"/>
                </a:cubicBezTo>
                <a:lnTo>
                  <a:pt x="36609" y="0"/>
                </a:lnTo>
                <a:cubicBezTo>
                  <a:pt x="37905" y="3194"/>
                  <a:pt x="38786" y="7487"/>
                  <a:pt x="39045" y="12294"/>
                </a:cubicBezTo>
                <a:cubicBezTo>
                  <a:pt x="39046" y="12296"/>
                  <a:pt x="39048" y="12296"/>
                  <a:pt x="39050" y="12296"/>
                </a:cubicBezTo>
                <a:lnTo>
                  <a:pt x="39055" y="12470"/>
                </a:lnTo>
                <a:cubicBezTo>
                  <a:pt x="39105" y="13258"/>
                  <a:pt x="39129" y="14062"/>
                  <a:pt x="39128" y="14878"/>
                </a:cubicBezTo>
                <a:cubicBezTo>
                  <a:pt x="39141" y="15025"/>
                  <a:pt x="39142" y="15172"/>
                  <a:pt x="39142" y="15320"/>
                </a:cubicBezTo>
                <a:cubicBezTo>
                  <a:pt x="39142" y="15420"/>
                  <a:pt x="39142" y="15519"/>
                  <a:pt x="39136" y="15618"/>
                </a:cubicBezTo>
                <a:lnTo>
                  <a:pt x="39131" y="15617"/>
                </a:lnTo>
                <a:lnTo>
                  <a:pt x="39131" y="15630"/>
                </a:lnTo>
                <a:lnTo>
                  <a:pt x="38962" y="15588"/>
                </a:lnTo>
                <a:cubicBezTo>
                  <a:pt x="38644" y="15574"/>
                  <a:pt x="38330" y="15496"/>
                  <a:pt x="38023" y="15352"/>
                </a:cubicBezTo>
                <a:cubicBezTo>
                  <a:pt x="37968" y="15363"/>
                  <a:pt x="37916" y="15338"/>
                  <a:pt x="37864" y="15312"/>
                </a:cubicBezTo>
                <a:lnTo>
                  <a:pt x="37862" y="15282"/>
                </a:lnTo>
                <a:cubicBezTo>
                  <a:pt x="34694" y="13894"/>
                  <a:pt x="32143" y="7869"/>
                  <a:pt x="31308" y="0"/>
                </a:cubicBezTo>
                <a:close/>
                <a:moveTo>
                  <a:pt x="25222" y="0"/>
                </a:moveTo>
                <a:lnTo>
                  <a:pt x="27276" y="0"/>
                </a:lnTo>
                <a:cubicBezTo>
                  <a:pt x="25648" y="2572"/>
                  <a:pt x="24472" y="6846"/>
                  <a:pt x="24100" y="11859"/>
                </a:cubicBezTo>
                <a:cubicBezTo>
                  <a:pt x="26502" y="10493"/>
                  <a:pt x="28437" y="5939"/>
                  <a:pt x="29204" y="0"/>
                </a:cubicBezTo>
                <a:lnTo>
                  <a:pt x="30523" y="0"/>
                </a:lnTo>
                <a:cubicBezTo>
                  <a:pt x="29688" y="7869"/>
                  <a:pt x="27136" y="13894"/>
                  <a:pt x="23968" y="15282"/>
                </a:cubicBezTo>
                <a:lnTo>
                  <a:pt x="23967" y="15312"/>
                </a:lnTo>
                <a:cubicBezTo>
                  <a:pt x="23915" y="15338"/>
                  <a:pt x="23862" y="15363"/>
                  <a:pt x="23808" y="15352"/>
                </a:cubicBezTo>
                <a:cubicBezTo>
                  <a:pt x="23501" y="15496"/>
                  <a:pt x="23187" y="15574"/>
                  <a:pt x="22868" y="15588"/>
                </a:cubicBezTo>
                <a:lnTo>
                  <a:pt x="22700" y="15630"/>
                </a:lnTo>
                <a:lnTo>
                  <a:pt x="22700" y="15617"/>
                </a:lnTo>
                <a:lnTo>
                  <a:pt x="22695" y="15618"/>
                </a:lnTo>
                <a:cubicBezTo>
                  <a:pt x="22689" y="15519"/>
                  <a:pt x="22689" y="15420"/>
                  <a:pt x="22689" y="15320"/>
                </a:cubicBezTo>
                <a:cubicBezTo>
                  <a:pt x="22689" y="15172"/>
                  <a:pt x="22689" y="15025"/>
                  <a:pt x="22702" y="14878"/>
                </a:cubicBezTo>
                <a:cubicBezTo>
                  <a:pt x="22702" y="14062"/>
                  <a:pt x="22726" y="13258"/>
                  <a:pt x="22776" y="12470"/>
                </a:cubicBezTo>
                <a:lnTo>
                  <a:pt x="22781" y="12296"/>
                </a:lnTo>
                <a:cubicBezTo>
                  <a:pt x="22783" y="12296"/>
                  <a:pt x="22784" y="12296"/>
                  <a:pt x="22786" y="12294"/>
                </a:cubicBezTo>
                <a:cubicBezTo>
                  <a:pt x="23045" y="7487"/>
                  <a:pt x="23925" y="3194"/>
                  <a:pt x="25222" y="0"/>
                </a:cubicBezTo>
                <a:close/>
                <a:moveTo>
                  <a:pt x="14653" y="0"/>
                </a:moveTo>
                <a:lnTo>
                  <a:pt x="15972" y="0"/>
                </a:lnTo>
                <a:cubicBezTo>
                  <a:pt x="16739" y="5939"/>
                  <a:pt x="18674" y="10493"/>
                  <a:pt x="21076" y="11859"/>
                </a:cubicBezTo>
                <a:cubicBezTo>
                  <a:pt x="20703" y="6846"/>
                  <a:pt x="19528" y="2572"/>
                  <a:pt x="17899" y="0"/>
                </a:cubicBezTo>
                <a:lnTo>
                  <a:pt x="19954" y="0"/>
                </a:lnTo>
                <a:cubicBezTo>
                  <a:pt x="21250" y="3194"/>
                  <a:pt x="22131" y="7487"/>
                  <a:pt x="22390" y="12294"/>
                </a:cubicBezTo>
                <a:cubicBezTo>
                  <a:pt x="22391" y="12296"/>
                  <a:pt x="22393" y="12296"/>
                  <a:pt x="22395" y="12296"/>
                </a:cubicBezTo>
                <a:lnTo>
                  <a:pt x="22400" y="12470"/>
                </a:lnTo>
                <a:cubicBezTo>
                  <a:pt x="22450" y="13258"/>
                  <a:pt x="22474" y="14062"/>
                  <a:pt x="22473" y="14878"/>
                </a:cubicBezTo>
                <a:cubicBezTo>
                  <a:pt x="22486" y="15025"/>
                  <a:pt x="22487" y="15172"/>
                  <a:pt x="22487" y="15320"/>
                </a:cubicBezTo>
                <a:cubicBezTo>
                  <a:pt x="22487" y="15420"/>
                  <a:pt x="22487" y="15519"/>
                  <a:pt x="22481" y="15618"/>
                </a:cubicBezTo>
                <a:lnTo>
                  <a:pt x="22476" y="15617"/>
                </a:lnTo>
                <a:lnTo>
                  <a:pt x="22476" y="15630"/>
                </a:lnTo>
                <a:lnTo>
                  <a:pt x="22307" y="15588"/>
                </a:lnTo>
                <a:cubicBezTo>
                  <a:pt x="21989" y="15574"/>
                  <a:pt x="21675" y="15496"/>
                  <a:pt x="21368" y="15352"/>
                </a:cubicBezTo>
                <a:cubicBezTo>
                  <a:pt x="21313" y="15363"/>
                  <a:pt x="21261" y="15338"/>
                  <a:pt x="21209" y="15312"/>
                </a:cubicBezTo>
                <a:lnTo>
                  <a:pt x="21207" y="15282"/>
                </a:lnTo>
                <a:cubicBezTo>
                  <a:pt x="18039" y="13894"/>
                  <a:pt x="15487" y="7869"/>
                  <a:pt x="14653" y="0"/>
                </a:cubicBezTo>
                <a:close/>
                <a:moveTo>
                  <a:pt x="8567" y="0"/>
                </a:moveTo>
                <a:lnTo>
                  <a:pt x="10621" y="0"/>
                </a:lnTo>
                <a:cubicBezTo>
                  <a:pt x="8993" y="2572"/>
                  <a:pt x="7817" y="6846"/>
                  <a:pt x="7445" y="11859"/>
                </a:cubicBezTo>
                <a:cubicBezTo>
                  <a:pt x="9847" y="10493"/>
                  <a:pt x="11782" y="5939"/>
                  <a:pt x="12549" y="0"/>
                </a:cubicBezTo>
                <a:lnTo>
                  <a:pt x="13868" y="0"/>
                </a:lnTo>
                <a:cubicBezTo>
                  <a:pt x="13033" y="7869"/>
                  <a:pt x="10481" y="13894"/>
                  <a:pt x="7313" y="15282"/>
                </a:cubicBezTo>
                <a:lnTo>
                  <a:pt x="7312" y="15312"/>
                </a:lnTo>
                <a:cubicBezTo>
                  <a:pt x="7260" y="15338"/>
                  <a:pt x="7207" y="15363"/>
                  <a:pt x="7153" y="15352"/>
                </a:cubicBezTo>
                <a:cubicBezTo>
                  <a:pt x="6846" y="15496"/>
                  <a:pt x="6532" y="15574"/>
                  <a:pt x="6213" y="15588"/>
                </a:cubicBezTo>
                <a:lnTo>
                  <a:pt x="6045" y="15630"/>
                </a:lnTo>
                <a:lnTo>
                  <a:pt x="6045" y="15617"/>
                </a:lnTo>
                <a:lnTo>
                  <a:pt x="6040" y="15618"/>
                </a:lnTo>
                <a:cubicBezTo>
                  <a:pt x="6034" y="15519"/>
                  <a:pt x="6034" y="15420"/>
                  <a:pt x="6034" y="15320"/>
                </a:cubicBezTo>
                <a:cubicBezTo>
                  <a:pt x="6034" y="15172"/>
                  <a:pt x="6034" y="15025"/>
                  <a:pt x="6047" y="14878"/>
                </a:cubicBezTo>
                <a:cubicBezTo>
                  <a:pt x="6047" y="14062"/>
                  <a:pt x="6071" y="13258"/>
                  <a:pt x="6121" y="12470"/>
                </a:cubicBezTo>
                <a:lnTo>
                  <a:pt x="6126" y="12296"/>
                </a:lnTo>
                <a:cubicBezTo>
                  <a:pt x="6128" y="12296"/>
                  <a:pt x="6129" y="12296"/>
                  <a:pt x="6131" y="12294"/>
                </a:cubicBezTo>
                <a:cubicBezTo>
                  <a:pt x="6390" y="7487"/>
                  <a:pt x="7270" y="3194"/>
                  <a:pt x="8567" y="0"/>
                </a:cubicBezTo>
                <a:close/>
                <a:moveTo>
                  <a:pt x="1243" y="0"/>
                </a:moveTo>
                <a:lnTo>
                  <a:pt x="3291" y="0"/>
                </a:lnTo>
                <a:cubicBezTo>
                  <a:pt x="4593" y="3182"/>
                  <a:pt x="5475" y="7481"/>
                  <a:pt x="5735" y="12294"/>
                </a:cubicBezTo>
                <a:cubicBezTo>
                  <a:pt x="5736" y="12296"/>
                  <a:pt x="5738" y="12296"/>
                  <a:pt x="5740" y="12296"/>
                </a:cubicBezTo>
                <a:lnTo>
                  <a:pt x="5745" y="12470"/>
                </a:lnTo>
                <a:cubicBezTo>
                  <a:pt x="5795" y="13258"/>
                  <a:pt x="5819" y="14062"/>
                  <a:pt x="5818" y="14878"/>
                </a:cubicBezTo>
                <a:cubicBezTo>
                  <a:pt x="5831" y="15025"/>
                  <a:pt x="5832" y="15172"/>
                  <a:pt x="5832" y="15320"/>
                </a:cubicBezTo>
                <a:cubicBezTo>
                  <a:pt x="5832" y="15420"/>
                  <a:pt x="5832" y="15519"/>
                  <a:pt x="5826" y="15618"/>
                </a:cubicBezTo>
                <a:lnTo>
                  <a:pt x="5821" y="15617"/>
                </a:lnTo>
                <a:lnTo>
                  <a:pt x="5821" y="15630"/>
                </a:lnTo>
                <a:lnTo>
                  <a:pt x="5652" y="15588"/>
                </a:lnTo>
                <a:cubicBezTo>
                  <a:pt x="5334" y="15574"/>
                  <a:pt x="5020" y="15496"/>
                  <a:pt x="4713" y="15352"/>
                </a:cubicBezTo>
                <a:cubicBezTo>
                  <a:pt x="4658" y="15363"/>
                  <a:pt x="4606" y="15338"/>
                  <a:pt x="4554" y="15312"/>
                </a:cubicBezTo>
                <a:lnTo>
                  <a:pt x="4552" y="15282"/>
                </a:lnTo>
                <a:cubicBezTo>
                  <a:pt x="2777" y="14504"/>
                  <a:pt x="1195" y="12270"/>
                  <a:pt x="0" y="9070"/>
                </a:cubicBezTo>
                <a:lnTo>
                  <a:pt x="0" y="3685"/>
                </a:lnTo>
                <a:cubicBezTo>
                  <a:pt x="960" y="7792"/>
                  <a:pt x="2548" y="10794"/>
                  <a:pt x="4421" y="11859"/>
                </a:cubicBezTo>
                <a:cubicBezTo>
                  <a:pt x="4048" y="6845"/>
                  <a:pt x="2872" y="2570"/>
                  <a:pt x="1243" y="0"/>
                </a:cubicBezTo>
                <a:close/>
              </a:path>
            </a:pathLst>
          </a:custGeom>
          <a:solidFill>
            <a:schemeClr val="lt1"/>
          </a:solidFill>
          <a:ln>
            <a:noFill/>
          </a:ln>
        </p:spPr>
        <p:txBody>
          <a:bodyPr lIns="68575" tIns="68575" rIns="68575" bIns="68575" anchor="ctr" anchorCtr="0">
            <a:noAutofit/>
          </a:bodyPr>
          <a:lstStyle/>
          <a:p>
            <a:pPr lvl="0">
              <a:spcBef>
                <a:spcPts val="0"/>
              </a:spcBef>
              <a:buNone/>
            </a:pPr>
            <a:endParaRPr/>
          </a:p>
        </p:txBody>
      </p:sp>
      <p:cxnSp>
        <p:nvCxnSpPr>
          <p:cNvPr id="137" name="Shape 137"/>
          <p:cNvCxnSpPr/>
          <p:nvPr/>
        </p:nvCxnSpPr>
        <p:spPr>
          <a:xfrm rot="10800000">
            <a:off x="6290132" y="3948079"/>
            <a:ext cx="0" cy="685800"/>
          </a:xfrm>
          <a:prstGeom prst="straightConnector1">
            <a:avLst/>
          </a:prstGeom>
          <a:noFill/>
          <a:ln w="19050" cap="flat" cmpd="sng">
            <a:solidFill>
              <a:srgbClr val="1482AB"/>
            </a:solidFill>
            <a:prstDash val="solid"/>
            <a:round/>
            <a:headEnd type="none" w="med" len="med"/>
            <a:tailEnd type="none" w="med" len="med"/>
          </a:ln>
        </p:spPr>
      </p:cxnSp>
      <p:sp>
        <p:nvSpPr>
          <p:cNvPr id="138" name="Shape 138"/>
          <p:cNvSpPr/>
          <p:nvPr/>
        </p:nvSpPr>
        <p:spPr>
          <a:xfrm flipH="1">
            <a:off x="2455" y="0"/>
            <a:ext cx="9141544" cy="5144231"/>
          </a:xfrm>
          <a:prstGeom prst="rect">
            <a:avLst/>
          </a:prstGeom>
          <a:solidFill>
            <a:schemeClr val="lt1"/>
          </a:solidFill>
          <a:ln>
            <a:noFill/>
          </a:ln>
        </p:spPr>
        <p:txBody>
          <a:bodyPr lIns="68575" tIns="34275" rIns="68575" bIns="34275" anchor="ctr" anchorCtr="0">
            <a:noAutofit/>
          </a:bodyPr>
          <a:lstStyle/>
          <a:p>
            <a:pPr marL="0" marR="0" lvl="0" indent="0" algn="ctr" rtl="0">
              <a:lnSpc>
                <a:spcPct val="100000"/>
              </a:lnSpc>
              <a:spcBef>
                <a:spcPts val="0"/>
              </a:spcBef>
              <a:spcAft>
                <a:spcPts val="0"/>
              </a:spcAft>
              <a:buClr>
                <a:schemeClr val="lt1"/>
              </a:buClr>
              <a:buFont typeface="Questrial"/>
              <a:buNone/>
            </a:pPr>
            <a:endParaRPr sz="1400" b="0" i="0" u="none" strike="noStrike" cap="none">
              <a:solidFill>
                <a:srgbClr val="000000"/>
              </a:solidFill>
              <a:latin typeface="Questrial"/>
              <a:ea typeface="Questrial"/>
              <a:cs typeface="Questrial"/>
              <a:sym typeface="Questrial"/>
            </a:endParaRPr>
          </a:p>
        </p:txBody>
      </p:sp>
      <p:sp>
        <p:nvSpPr>
          <p:cNvPr id="139" name="Shape 139"/>
          <p:cNvSpPr/>
          <p:nvPr/>
        </p:nvSpPr>
        <p:spPr>
          <a:xfrm>
            <a:off x="481692" y="465540"/>
            <a:ext cx="3241221" cy="4194872"/>
          </a:xfrm>
          <a:prstGeom prst="rect">
            <a:avLst/>
          </a:prstGeom>
          <a:solidFill>
            <a:schemeClr val="dk2"/>
          </a:solidFill>
          <a:ln w="15875" cap="flat" cmpd="sng">
            <a:solidFill>
              <a:srgbClr val="147EA6"/>
            </a:solidFill>
            <a:prstDash val="solid"/>
            <a:round/>
            <a:headEnd type="none" w="med" len="med"/>
            <a:tailEnd type="none" w="med" len="med"/>
          </a:ln>
        </p:spPr>
        <p:txBody>
          <a:bodyPr lIns="68575" tIns="34275" rIns="68575" bIns="34275" anchor="ctr" anchorCtr="0">
            <a:noAutofit/>
          </a:bodyPr>
          <a:lstStyle/>
          <a:p>
            <a:pPr marL="0" marR="0" lvl="0" indent="0" algn="ctr" rtl="0">
              <a:lnSpc>
                <a:spcPct val="100000"/>
              </a:lnSpc>
              <a:spcBef>
                <a:spcPts val="0"/>
              </a:spcBef>
              <a:spcAft>
                <a:spcPts val="0"/>
              </a:spcAft>
              <a:buClr>
                <a:schemeClr val="lt1"/>
              </a:buClr>
              <a:buFont typeface="Questrial"/>
              <a:buNone/>
            </a:pPr>
            <a:endParaRPr sz="1400" b="0" i="0" u="none" strike="noStrike" cap="none">
              <a:solidFill>
                <a:srgbClr val="000000"/>
              </a:solidFill>
              <a:latin typeface="Questrial"/>
              <a:ea typeface="Questrial"/>
              <a:cs typeface="Questrial"/>
              <a:sym typeface="Questrial"/>
            </a:endParaRPr>
          </a:p>
        </p:txBody>
      </p:sp>
      <p:sp>
        <p:nvSpPr>
          <p:cNvPr id="140" name="Shape 140"/>
          <p:cNvSpPr/>
          <p:nvPr/>
        </p:nvSpPr>
        <p:spPr>
          <a:xfrm>
            <a:off x="3832007" y="465540"/>
            <a:ext cx="4831860" cy="4194872"/>
          </a:xfrm>
          <a:prstGeom prst="rect">
            <a:avLst/>
          </a:prstGeom>
          <a:solidFill>
            <a:schemeClr val="accent1"/>
          </a:solidFill>
          <a:ln>
            <a:noFill/>
          </a:ln>
        </p:spPr>
        <p:txBody>
          <a:bodyPr lIns="68575" tIns="34275" rIns="68575" bIns="34275" anchor="ctr" anchorCtr="0">
            <a:noAutofit/>
          </a:bodyPr>
          <a:lstStyle/>
          <a:p>
            <a:pPr marL="0" marR="0" lvl="0" indent="0" algn="ctr" rtl="0">
              <a:lnSpc>
                <a:spcPct val="100000"/>
              </a:lnSpc>
              <a:spcBef>
                <a:spcPts val="0"/>
              </a:spcBef>
              <a:spcAft>
                <a:spcPts val="0"/>
              </a:spcAft>
              <a:buClr>
                <a:schemeClr val="lt1"/>
              </a:buClr>
              <a:buFont typeface="Questrial"/>
              <a:buNone/>
            </a:pPr>
            <a:endParaRPr sz="1400" b="0" i="0" u="none" strike="noStrike" cap="none">
              <a:solidFill>
                <a:srgbClr val="000000"/>
              </a:solidFill>
              <a:latin typeface="Questrial"/>
              <a:ea typeface="Questrial"/>
              <a:cs typeface="Questrial"/>
              <a:sym typeface="Questrial"/>
            </a:endParaRPr>
          </a:p>
        </p:txBody>
      </p:sp>
      <p:cxnSp>
        <p:nvCxnSpPr>
          <p:cNvPr id="141" name="Shape 141"/>
          <p:cNvCxnSpPr/>
          <p:nvPr/>
        </p:nvCxnSpPr>
        <p:spPr>
          <a:xfrm>
            <a:off x="4207470" y="3160751"/>
            <a:ext cx="3840479" cy="0"/>
          </a:xfrm>
          <a:prstGeom prst="straightConnector1">
            <a:avLst/>
          </a:prstGeom>
          <a:noFill/>
          <a:ln w="19050" cap="flat" cmpd="sng">
            <a:solidFill>
              <a:srgbClr val="FFFFFF"/>
            </a:solidFill>
            <a:prstDash val="solid"/>
            <a:round/>
            <a:headEnd type="none" w="med" len="med"/>
            <a:tailEnd type="none" w="med" len="med"/>
          </a:ln>
        </p:spPr>
      </p:cxnSp>
      <p:sp>
        <p:nvSpPr>
          <p:cNvPr id="142" name="Shape 142"/>
          <p:cNvSpPr txBox="1">
            <a:spLocks noGrp="1"/>
          </p:cNvSpPr>
          <p:nvPr>
            <p:ph type="title"/>
          </p:nvPr>
        </p:nvSpPr>
        <p:spPr>
          <a:xfrm>
            <a:off x="4192589" y="829013"/>
            <a:ext cx="4107803" cy="2267985"/>
          </a:xfrm>
          <a:prstGeom prst="rect">
            <a:avLst/>
          </a:prstGeom>
          <a:noFill/>
          <a:ln>
            <a:noFill/>
          </a:ln>
        </p:spPr>
        <p:txBody>
          <a:bodyPr lIns="68575" tIns="34275" rIns="68575" bIns="34275" anchor="b" anchorCtr="0">
            <a:noAutofit/>
          </a:bodyPr>
          <a:lstStyle/>
          <a:p>
            <a:pPr marL="0" marR="0" lvl="0" indent="0" algn="l" rtl="0">
              <a:lnSpc>
                <a:spcPct val="80000"/>
              </a:lnSpc>
              <a:spcBef>
                <a:spcPts val="0"/>
              </a:spcBef>
              <a:buClr>
                <a:srgbClr val="FFFFFF"/>
              </a:buClr>
              <a:buSzPct val="25000"/>
              <a:buFont typeface="Questrial"/>
              <a:buNone/>
            </a:pPr>
            <a:r>
              <a:rPr lang="en" sz="3300" b="0" i="0" u="none" strike="noStrike" cap="none">
                <a:solidFill>
                  <a:srgbClr val="FFFFFF"/>
                </a:solidFill>
                <a:latin typeface="Questrial"/>
                <a:ea typeface="Questrial"/>
                <a:cs typeface="Questrial"/>
                <a:sym typeface="Questrial"/>
              </a:rPr>
              <a:t>HDFS</a:t>
            </a:r>
          </a:p>
        </p:txBody>
      </p:sp>
      <p:sp>
        <p:nvSpPr>
          <p:cNvPr id="143" name="Shape 143"/>
          <p:cNvSpPr txBox="1">
            <a:spLocks noGrp="1"/>
          </p:cNvSpPr>
          <p:nvPr>
            <p:ph type="body" idx="1"/>
          </p:nvPr>
        </p:nvSpPr>
        <p:spPr>
          <a:xfrm>
            <a:off x="4192589" y="3223166"/>
            <a:ext cx="4107803" cy="1073771"/>
          </a:xfrm>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chemeClr val="accent1"/>
              </a:buClr>
              <a:buSzPct val="25000"/>
              <a:buFont typeface="Questrial"/>
              <a:buNone/>
            </a:pPr>
            <a:r>
              <a:rPr lang="en" sz="1200" b="0" i="0" u="none" strike="noStrike" cap="none">
                <a:solidFill>
                  <a:srgbClr val="FFFFFF"/>
                </a:solidFill>
                <a:latin typeface="Questrial"/>
                <a:ea typeface="Questrial"/>
                <a:cs typeface="Questrial"/>
                <a:sym typeface="Questrial"/>
              </a:rPr>
              <a:t>A distributed file system for Hadoop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576074" y="329175"/>
            <a:ext cx="8147400" cy="843600"/>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     TRADITIONAL        VS.             HDFS</a:t>
            </a:r>
          </a:p>
        </p:txBody>
      </p:sp>
      <p:sp>
        <p:nvSpPr>
          <p:cNvPr id="150" name="Shape 150"/>
          <p:cNvSpPr txBox="1">
            <a:spLocks noGrp="1"/>
          </p:cNvSpPr>
          <p:nvPr>
            <p:ph type="body" idx="1"/>
          </p:nvPr>
        </p:nvSpPr>
        <p:spPr>
          <a:xfrm>
            <a:off x="576071" y="1285875"/>
            <a:ext cx="2674619" cy="2263140"/>
          </a:xfrm>
          <a:prstGeom prst="rect">
            <a:avLst/>
          </a:prstGeom>
          <a:noFill/>
          <a:ln>
            <a:noFill/>
          </a:ln>
        </p:spPr>
        <p:txBody>
          <a:bodyPr lIns="34275" tIns="34275" rIns="34275" bIns="34275" anchor="t" anchorCtr="0">
            <a:noAutofit/>
          </a:bodyPr>
          <a:lstStyle/>
          <a:p>
            <a:pPr marL="63500" marR="0" lvl="0" indent="-69850" algn="l" rtl="0">
              <a:lnSpc>
                <a:spcPct val="90000"/>
              </a:lnSpc>
              <a:spcBef>
                <a:spcPts val="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Each block of data is small.</a:t>
            </a:r>
          </a:p>
          <a:p>
            <a:pPr marL="63500" marR="0" lvl="0" indent="-69850" algn="l" rtl="0">
              <a:lnSpc>
                <a:spcPct val="90000"/>
              </a:lnSpc>
              <a:spcBef>
                <a:spcPts val="110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Approximately 51 bytes.</a:t>
            </a:r>
          </a:p>
          <a:p>
            <a:pPr marL="63500" marR="0" lvl="0" indent="-69850" algn="l" rtl="0">
              <a:lnSpc>
                <a:spcPct val="90000"/>
              </a:lnSpc>
              <a:spcBef>
                <a:spcPts val="110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Huge amount of I/O operations while reading large data.</a:t>
            </a:r>
          </a:p>
          <a:p>
            <a:pPr marL="63500" marR="0" lvl="0" indent="-63500" algn="l" rtl="0">
              <a:lnSpc>
                <a:spcPct val="90000"/>
              </a:lnSpc>
              <a:spcBef>
                <a:spcPts val="1100"/>
              </a:spcBef>
              <a:spcAft>
                <a:spcPts val="0"/>
              </a:spcAft>
              <a:buClr>
                <a:schemeClr val="accent1"/>
              </a:buClr>
              <a:buSzPct val="100000"/>
              <a:buFont typeface="Questrial"/>
              <a:buNone/>
            </a:pPr>
            <a:endParaRPr sz="1800" b="0" i="0" u="none" strike="noStrike" cap="none">
              <a:solidFill>
                <a:schemeClr val="dk1"/>
              </a:solidFill>
              <a:highlight>
                <a:srgbClr val="FFFF00"/>
              </a:highlight>
              <a:latin typeface="Questrial"/>
              <a:ea typeface="Questrial"/>
              <a:cs typeface="Questrial"/>
              <a:sym typeface="Questrial"/>
            </a:endParaRPr>
          </a:p>
        </p:txBody>
      </p:sp>
      <p:sp>
        <p:nvSpPr>
          <p:cNvPr id="151" name="Shape 151"/>
          <p:cNvSpPr txBox="1">
            <a:spLocks noGrp="1"/>
          </p:cNvSpPr>
          <p:nvPr>
            <p:ph type="body" idx="2"/>
          </p:nvPr>
        </p:nvSpPr>
        <p:spPr>
          <a:xfrm>
            <a:off x="5889317" y="1368175"/>
            <a:ext cx="2674499" cy="2263200"/>
          </a:xfrm>
          <a:prstGeom prst="rect">
            <a:avLst/>
          </a:prstGeom>
          <a:noFill/>
          <a:ln>
            <a:noFill/>
          </a:ln>
        </p:spPr>
        <p:txBody>
          <a:bodyPr lIns="34275" tIns="34275" rIns="34275" bIns="34275" anchor="t" anchorCtr="0">
            <a:noAutofit/>
          </a:bodyPr>
          <a:lstStyle/>
          <a:p>
            <a:pPr marL="63500" marR="0" lvl="0" indent="-69850" algn="l" rtl="0">
              <a:lnSpc>
                <a:spcPct val="90000"/>
              </a:lnSpc>
              <a:spcBef>
                <a:spcPts val="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Each block of data is large.</a:t>
            </a:r>
          </a:p>
          <a:p>
            <a:pPr marL="63500" marR="0" lvl="0" indent="-69850" algn="l" rtl="0">
              <a:lnSpc>
                <a:spcPct val="90000"/>
              </a:lnSpc>
              <a:spcBef>
                <a:spcPts val="110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By default 64MB and could be more.</a:t>
            </a:r>
          </a:p>
          <a:p>
            <a:pPr marL="63500" marR="0" lvl="0" indent="-69850" algn="l" rtl="0">
              <a:lnSpc>
                <a:spcPct val="90000"/>
              </a:lnSpc>
              <a:spcBef>
                <a:spcPts val="110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Reading large data sequentially after single seek operation.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p:nvPr/>
        </p:nvSpPr>
        <p:spPr>
          <a:xfrm>
            <a:off x="0" y="0"/>
            <a:ext cx="4101300" cy="5143500"/>
          </a:xfrm>
          <a:prstGeom prst="rect">
            <a:avLst/>
          </a:prstGeom>
          <a:solidFill>
            <a:schemeClr val="accent1"/>
          </a:solidFill>
          <a:ln>
            <a:noFill/>
          </a:ln>
        </p:spPr>
        <p:txBody>
          <a:bodyPr lIns="68575" tIns="34275" rIns="68575" bIns="34275" anchor="ctr" anchorCtr="0">
            <a:noAutofit/>
          </a:bodyPr>
          <a:lstStyle/>
          <a:p>
            <a:pPr marL="0" marR="0" lvl="0" indent="0" algn="ctr" rtl="0">
              <a:lnSpc>
                <a:spcPct val="100000"/>
              </a:lnSpc>
              <a:spcBef>
                <a:spcPts val="0"/>
              </a:spcBef>
              <a:spcAft>
                <a:spcPts val="0"/>
              </a:spcAft>
              <a:buClr>
                <a:schemeClr val="lt1"/>
              </a:buClr>
              <a:buFont typeface="Questrial"/>
              <a:buNone/>
            </a:pPr>
            <a:endParaRPr sz="1400" b="0" i="0" u="none" strike="noStrike" cap="none">
              <a:solidFill>
                <a:srgbClr val="000000"/>
              </a:solidFill>
              <a:latin typeface="Questrial"/>
              <a:ea typeface="Questrial"/>
              <a:cs typeface="Questrial"/>
              <a:sym typeface="Questrial"/>
            </a:endParaRPr>
          </a:p>
        </p:txBody>
      </p:sp>
      <p:pic>
        <p:nvPicPr>
          <p:cNvPr id="157" name="Shape 157" descr="A diagram of the HDFS architecture"/>
          <p:cNvPicPr preferRelativeResize="0"/>
          <p:nvPr/>
        </p:nvPicPr>
        <p:blipFill rotWithShape="1">
          <a:blip r:embed="rId3">
            <a:alphaModFix/>
          </a:blip>
          <a:srcRect/>
          <a:stretch/>
        </p:blipFill>
        <p:spPr>
          <a:xfrm>
            <a:off x="4572000" y="1351222"/>
            <a:ext cx="4091940" cy="2441054"/>
          </a:xfrm>
          <a:prstGeom prst="rect">
            <a:avLst/>
          </a:prstGeom>
          <a:noFill/>
          <a:ln>
            <a:noFill/>
          </a:ln>
        </p:spPr>
      </p:pic>
      <p:cxnSp>
        <p:nvCxnSpPr>
          <p:cNvPr id="158" name="Shape 158"/>
          <p:cNvCxnSpPr/>
          <p:nvPr/>
        </p:nvCxnSpPr>
        <p:spPr>
          <a:xfrm rot="10800000">
            <a:off x="571500" y="619743"/>
            <a:ext cx="0" cy="685800"/>
          </a:xfrm>
          <a:prstGeom prst="straightConnector1">
            <a:avLst/>
          </a:prstGeom>
          <a:noFill/>
          <a:ln w="19050" cap="flat" cmpd="sng">
            <a:solidFill>
              <a:srgbClr val="D0EEF9"/>
            </a:solidFill>
            <a:prstDash val="solid"/>
            <a:round/>
            <a:headEnd type="none" w="med" len="med"/>
            <a:tailEnd type="none" w="med" len="med"/>
          </a:ln>
        </p:spPr>
      </p:cxnSp>
      <p:sp>
        <p:nvSpPr>
          <p:cNvPr id="159" name="Shape 159"/>
          <p:cNvSpPr txBox="1">
            <a:spLocks noGrp="1"/>
          </p:cNvSpPr>
          <p:nvPr>
            <p:ph type="title"/>
          </p:nvPr>
        </p:nvSpPr>
        <p:spPr>
          <a:xfrm>
            <a:off x="768100" y="438900"/>
            <a:ext cx="3333300" cy="1124700"/>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FFFFFF"/>
              </a:buClr>
              <a:buSzPct val="25000"/>
              <a:buFont typeface="Questrial"/>
              <a:buNone/>
            </a:pPr>
            <a:r>
              <a:rPr lang="en" sz="3400" b="0" i="0" u="none" strike="noStrike" cap="none">
                <a:solidFill>
                  <a:srgbClr val="FFFFFF"/>
                </a:solidFill>
                <a:latin typeface="Questrial"/>
                <a:ea typeface="Questrial"/>
                <a:cs typeface="Questrial"/>
                <a:sym typeface="Questrial"/>
              </a:rPr>
              <a:t>HDFS ARCHITECTURE</a:t>
            </a:r>
            <a:br>
              <a:rPr lang="en" sz="3400" b="0" i="0" u="none" strike="noStrike" cap="none">
                <a:solidFill>
                  <a:srgbClr val="FFFFFF"/>
                </a:solidFill>
                <a:latin typeface="Questrial"/>
                <a:ea typeface="Questrial"/>
                <a:cs typeface="Questrial"/>
                <a:sym typeface="Questrial"/>
              </a:rPr>
            </a:br>
            <a:r>
              <a:rPr lang="en" sz="3400" b="0" i="0" u="none" strike="noStrike" cap="none">
                <a:solidFill>
                  <a:srgbClr val="FFFFFF"/>
                </a:solidFill>
                <a:latin typeface="Questrial"/>
                <a:ea typeface="Questrial"/>
                <a:cs typeface="Questrial"/>
                <a:sym typeface="Questrial"/>
              </a:rPr>
              <a:t>-HADOOP 1.0</a:t>
            </a:r>
          </a:p>
        </p:txBody>
      </p:sp>
      <p:sp>
        <p:nvSpPr>
          <p:cNvPr id="160" name="Shape 160"/>
          <p:cNvSpPr txBox="1">
            <a:spLocks noGrp="1"/>
          </p:cNvSpPr>
          <p:nvPr>
            <p:ph type="body" idx="1"/>
          </p:nvPr>
        </p:nvSpPr>
        <p:spPr>
          <a:xfrm>
            <a:off x="257200" y="1961400"/>
            <a:ext cx="3651900" cy="2949000"/>
          </a:xfrm>
          <a:prstGeom prst="rect">
            <a:avLst/>
          </a:prstGeom>
          <a:noFill/>
          <a:ln>
            <a:noFill/>
          </a:ln>
        </p:spPr>
        <p:txBody>
          <a:bodyPr lIns="34275" tIns="34275" rIns="34275" bIns="34275" anchor="t" anchorCtr="0">
            <a:noAutofit/>
          </a:bodyPr>
          <a:lstStyle/>
          <a:p>
            <a:pPr marL="63500" marR="0" lvl="0" indent="-69850" algn="l" rtl="0">
              <a:lnSpc>
                <a:spcPct val="90000"/>
              </a:lnSpc>
              <a:spcBef>
                <a:spcPts val="0"/>
              </a:spcBef>
              <a:spcAft>
                <a:spcPts val="0"/>
              </a:spcAft>
              <a:buClr>
                <a:schemeClr val="lt1"/>
              </a:buClr>
              <a:buSzPct val="100000"/>
              <a:buFont typeface="Arial"/>
              <a:buChar char="•"/>
            </a:pPr>
            <a:r>
              <a:rPr lang="en" sz="1700" b="0" i="0" u="none" strike="noStrike" cap="none">
                <a:solidFill>
                  <a:schemeClr val="lt1"/>
                </a:solidFill>
                <a:latin typeface="Questrial"/>
                <a:ea typeface="Questrial"/>
                <a:cs typeface="Questrial"/>
                <a:sym typeface="Questrial"/>
              </a:rPr>
              <a:t> A typical HDFS cluster contains a single name node plus a cluster of data nodes</a:t>
            </a:r>
          </a:p>
          <a:p>
            <a:pPr marL="63500" marR="0" lvl="0" indent="-69850" algn="l" rtl="0">
              <a:lnSpc>
                <a:spcPct val="90000"/>
              </a:lnSpc>
              <a:spcBef>
                <a:spcPts val="1100"/>
              </a:spcBef>
              <a:spcAft>
                <a:spcPts val="0"/>
              </a:spcAft>
              <a:buClr>
                <a:schemeClr val="lt1"/>
              </a:buClr>
              <a:buSzPct val="100000"/>
              <a:buFont typeface="Arial"/>
              <a:buChar char="•"/>
            </a:pPr>
            <a:r>
              <a:rPr lang="en" sz="1700" b="0" i="0" u="none" strike="noStrike" cap="none">
                <a:solidFill>
                  <a:schemeClr val="lt1"/>
                </a:solidFill>
                <a:latin typeface="Questrial"/>
                <a:ea typeface="Questrial"/>
                <a:cs typeface="Questrial"/>
                <a:sym typeface="Questrial"/>
              </a:rPr>
              <a:t> The server holding the name node is very crucial as there is only one existing per cluster. </a:t>
            </a:r>
          </a:p>
          <a:p>
            <a:pPr marL="63500" marR="0" lvl="0" indent="-69850" algn="l" rtl="0">
              <a:lnSpc>
                <a:spcPct val="90000"/>
              </a:lnSpc>
              <a:spcBef>
                <a:spcPts val="1100"/>
              </a:spcBef>
              <a:spcAft>
                <a:spcPts val="0"/>
              </a:spcAft>
              <a:buClr>
                <a:schemeClr val="lt1"/>
              </a:buClr>
              <a:buSzPct val="100000"/>
              <a:buFont typeface="Arial"/>
              <a:buChar char="•"/>
            </a:pPr>
            <a:r>
              <a:rPr lang="en" sz="1700" b="0" i="0" u="none" strike="noStrike" cap="none">
                <a:solidFill>
                  <a:schemeClr val="lt1"/>
                </a:solidFill>
                <a:latin typeface="Questrial"/>
                <a:ea typeface="Questrial"/>
                <a:cs typeface="Questrial"/>
                <a:sym typeface="Questrial"/>
              </a:rPr>
              <a:t>Data nodes belong to name node and it can be stored in different server.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Shape 165"/>
          <p:cNvPicPr preferRelativeResize="0"/>
          <p:nvPr/>
        </p:nvPicPr>
        <p:blipFill rotWithShape="1">
          <a:blip r:embed="rId3">
            <a:alphaModFix/>
          </a:blip>
          <a:srcRect/>
          <a:stretch/>
        </p:blipFill>
        <p:spPr>
          <a:xfrm>
            <a:off x="4367248" y="1563624"/>
            <a:ext cx="4408297" cy="1660659"/>
          </a:xfrm>
          <a:prstGeom prst="rect">
            <a:avLst/>
          </a:prstGeom>
          <a:noFill/>
          <a:ln>
            <a:noFill/>
          </a:ln>
        </p:spPr>
      </p:pic>
      <p:sp>
        <p:nvSpPr>
          <p:cNvPr id="166" name="Shape 166"/>
          <p:cNvSpPr txBox="1">
            <a:spLocks noGrp="1"/>
          </p:cNvSpPr>
          <p:nvPr>
            <p:ph type="title"/>
          </p:nvPr>
        </p:nvSpPr>
        <p:spPr>
          <a:xfrm>
            <a:off x="768096" y="438912"/>
            <a:ext cx="332384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NAME NODE</a:t>
            </a:r>
          </a:p>
        </p:txBody>
      </p:sp>
      <p:sp>
        <p:nvSpPr>
          <p:cNvPr id="167" name="Shape 167"/>
          <p:cNvSpPr txBox="1">
            <a:spLocks noGrp="1"/>
          </p:cNvSpPr>
          <p:nvPr>
            <p:ph type="body" idx="1"/>
          </p:nvPr>
        </p:nvSpPr>
        <p:spPr>
          <a:xfrm>
            <a:off x="768096" y="1714500"/>
            <a:ext cx="3322211" cy="2948939"/>
          </a:xfrm>
          <a:prstGeom prst="rect">
            <a:avLst/>
          </a:prstGeom>
          <a:noFill/>
          <a:ln>
            <a:noFill/>
          </a:ln>
        </p:spPr>
        <p:txBody>
          <a:bodyPr lIns="34275" tIns="34275" rIns="34275" bIns="34275" anchor="t" anchorCtr="0">
            <a:noAutofit/>
          </a:bodyPr>
          <a:lstStyle/>
          <a:p>
            <a:pPr marL="63500" marR="0" lvl="0" indent="-69850" algn="l" rtl="0">
              <a:lnSpc>
                <a:spcPct val="90000"/>
              </a:lnSpc>
              <a:spcBef>
                <a:spcPts val="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Stores metadata and information of the file system.</a:t>
            </a:r>
          </a:p>
          <a:p>
            <a:pPr marL="63500" marR="0" lvl="0" indent="-69850" algn="l" rtl="0">
              <a:lnSpc>
                <a:spcPct val="90000"/>
              </a:lnSpc>
              <a:spcBef>
                <a:spcPts val="110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Knows the data is stored in which certain data node.</a:t>
            </a:r>
          </a:p>
          <a:p>
            <a:pPr marL="63500" marR="0" lvl="0" indent="-69850" algn="l" rtl="0">
              <a:lnSpc>
                <a:spcPct val="90000"/>
              </a:lnSpc>
              <a:spcBef>
                <a:spcPts val="110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In early version, it was a single point of failure, that means, if the name node becomes unavailable ,the whole cluster goes down.</a:t>
            </a:r>
          </a:p>
        </p:txBody>
      </p:sp>
      <p:sp>
        <p:nvSpPr>
          <p:cNvPr id="168" name="Shape 168"/>
          <p:cNvSpPr/>
          <p:nvPr/>
        </p:nvSpPr>
        <p:spPr>
          <a:xfrm>
            <a:off x="5803710" y="1714500"/>
            <a:ext cx="1535373" cy="506673"/>
          </a:xfrm>
          <a:prstGeom prst="ellipse">
            <a:avLst/>
          </a:prstGeom>
          <a:noFill/>
          <a:ln w="9525" cap="flat" cmpd="sng">
            <a:solidFill>
              <a:schemeClr val="accent2"/>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b="0" i="0" u="none" strike="noStrike" cap="none">
              <a:solidFill>
                <a:schemeClr val="accent2"/>
              </a:solidFill>
              <a:latin typeface="Questrial"/>
              <a:ea typeface="Questrial"/>
              <a:cs typeface="Questrial"/>
              <a:sym typeface="Quest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Shape 174"/>
          <p:cNvPicPr preferRelativeResize="0"/>
          <p:nvPr/>
        </p:nvPicPr>
        <p:blipFill rotWithShape="1">
          <a:blip r:embed="rId3">
            <a:alphaModFix/>
          </a:blip>
          <a:srcRect/>
          <a:stretch/>
        </p:blipFill>
        <p:spPr>
          <a:xfrm>
            <a:off x="4785360" y="1170774"/>
            <a:ext cx="3482754" cy="2890685"/>
          </a:xfrm>
          <a:prstGeom prst="rect">
            <a:avLst/>
          </a:prstGeom>
          <a:noFill/>
          <a:ln>
            <a:noFill/>
          </a:ln>
        </p:spPr>
      </p:pic>
      <p:sp>
        <p:nvSpPr>
          <p:cNvPr id="175" name="Shape 175"/>
          <p:cNvSpPr txBox="1">
            <a:spLocks noGrp="1"/>
          </p:cNvSpPr>
          <p:nvPr>
            <p:ph type="title"/>
          </p:nvPr>
        </p:nvSpPr>
        <p:spPr>
          <a:xfrm>
            <a:off x="768096" y="438912"/>
            <a:ext cx="3323844" cy="1124711"/>
          </a:xfrm>
          <a:prstGeom prst="rect">
            <a:avLst/>
          </a:prstGeom>
          <a:noFill/>
          <a:ln>
            <a:noFill/>
          </a:ln>
        </p:spPr>
        <p:txBody>
          <a:bodyPr lIns="68575" tIns="34275" rIns="68575" bIns="34275" anchor="ctr" anchorCtr="0">
            <a:noAutofit/>
          </a:bodyPr>
          <a:lstStyle/>
          <a:p>
            <a:pPr marL="0" marR="0" lvl="0" indent="0" algn="l" rtl="0">
              <a:lnSpc>
                <a:spcPct val="80000"/>
              </a:lnSpc>
              <a:spcBef>
                <a:spcPts val="0"/>
              </a:spcBef>
              <a:buClr>
                <a:srgbClr val="0C0C0C"/>
              </a:buClr>
              <a:buSzPct val="25000"/>
              <a:buFont typeface="Questrial"/>
              <a:buNone/>
            </a:pPr>
            <a:r>
              <a:rPr lang="en" sz="3800" b="0" i="0" u="none" strike="noStrike" cap="none">
                <a:solidFill>
                  <a:srgbClr val="0C0C0C"/>
                </a:solidFill>
                <a:latin typeface="Questrial"/>
                <a:ea typeface="Questrial"/>
                <a:cs typeface="Questrial"/>
                <a:sym typeface="Questrial"/>
              </a:rPr>
              <a:t>NAME NODE</a:t>
            </a:r>
          </a:p>
        </p:txBody>
      </p:sp>
      <p:sp>
        <p:nvSpPr>
          <p:cNvPr id="176" name="Shape 176"/>
          <p:cNvSpPr txBox="1">
            <a:spLocks noGrp="1"/>
          </p:cNvSpPr>
          <p:nvPr>
            <p:ph type="body" idx="1"/>
          </p:nvPr>
        </p:nvSpPr>
        <p:spPr>
          <a:xfrm>
            <a:off x="768096" y="1714500"/>
            <a:ext cx="3322211" cy="2948939"/>
          </a:xfrm>
          <a:prstGeom prst="rect">
            <a:avLst/>
          </a:prstGeom>
          <a:noFill/>
          <a:ln>
            <a:noFill/>
          </a:ln>
        </p:spPr>
        <p:txBody>
          <a:bodyPr lIns="34275" tIns="34275" rIns="34275" bIns="34275" anchor="t" anchorCtr="0">
            <a:noAutofit/>
          </a:bodyPr>
          <a:lstStyle/>
          <a:p>
            <a:pPr marL="63500" marR="0" lvl="0" indent="-69850" algn="l" rtl="0">
              <a:lnSpc>
                <a:spcPct val="90000"/>
              </a:lnSpc>
              <a:spcBef>
                <a:spcPts val="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Name node holds two persistent files which are transaction log called edit logs and namespace image called fsImage.</a:t>
            </a:r>
          </a:p>
          <a:p>
            <a:pPr marL="63500" marR="0" lvl="0" indent="-69850" algn="l" rtl="0">
              <a:lnSpc>
                <a:spcPct val="90000"/>
              </a:lnSpc>
              <a:spcBef>
                <a:spcPts val="110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Edit logs records changes of metadata.</a:t>
            </a:r>
          </a:p>
          <a:p>
            <a:pPr marL="63500" marR="0" lvl="0" indent="-69850" algn="l" rtl="0">
              <a:lnSpc>
                <a:spcPct val="90000"/>
              </a:lnSpc>
              <a:spcBef>
                <a:spcPts val="1100"/>
              </a:spcBef>
              <a:spcAft>
                <a:spcPts val="0"/>
              </a:spcAft>
              <a:buClr>
                <a:schemeClr val="accent1"/>
              </a:buClr>
              <a:buSzPct val="100000"/>
              <a:buFont typeface="Arial"/>
              <a:buChar char="•"/>
            </a:pPr>
            <a:r>
              <a:rPr lang="en" sz="1700" b="0" i="0" u="none" strike="noStrike" cap="none">
                <a:solidFill>
                  <a:schemeClr val="dk1"/>
                </a:solidFill>
                <a:latin typeface="Questrial"/>
                <a:ea typeface="Questrial"/>
                <a:cs typeface="Questrial"/>
                <a:sym typeface="Questrial"/>
              </a:rPr>
              <a:t> Fsimage keeps the information of the entire file system namespace. </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2604</Words>
  <Application>Microsoft Office PowerPoint</Application>
  <PresentationFormat>On-screen Show (16:9)</PresentationFormat>
  <Paragraphs>406</Paragraphs>
  <Slides>47</Slides>
  <Notes>47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Questrial</vt:lpstr>
      <vt:lpstr>Noto Sans Symbols</vt:lpstr>
      <vt:lpstr>Times New Roman</vt:lpstr>
      <vt:lpstr>Arial</vt:lpstr>
      <vt:lpstr>Courier New</vt:lpstr>
      <vt:lpstr>Consolas</vt:lpstr>
      <vt:lpstr>Calibri</vt:lpstr>
      <vt:lpstr>simple-light-2</vt:lpstr>
      <vt:lpstr>EECS 4413 ASSIGNMENT 1</vt:lpstr>
      <vt:lpstr>BIG DATA</vt:lpstr>
      <vt:lpstr>WHAT IS HADOOP?</vt:lpstr>
      <vt:lpstr>TYPICAL ARCHITECTURE OF HADOOP </vt:lpstr>
      <vt:lpstr>HDFS</vt:lpstr>
      <vt:lpstr>     TRADITIONAL        VS.             HDFS</vt:lpstr>
      <vt:lpstr>HDFS ARCHITECTURE -HADOOP 1.0</vt:lpstr>
      <vt:lpstr>NAME NODE</vt:lpstr>
      <vt:lpstr>NAME NODE</vt:lpstr>
      <vt:lpstr>SECONDARY NAME NODE</vt:lpstr>
      <vt:lpstr>DATA NODES</vt:lpstr>
      <vt:lpstr>DATA BLOCK</vt:lpstr>
      <vt:lpstr>DATA BLOCK REPLICATION</vt:lpstr>
      <vt:lpstr>INTERACTION OF EACH COMPONENTS</vt:lpstr>
      <vt:lpstr>WEAKNESS OF  HDFS IN HADOOP 1.0</vt:lpstr>
      <vt:lpstr>HDFS ARCHITECTURE-HADOOP 2.0+</vt:lpstr>
      <vt:lpstr>MAPREDUCE ENGINE IN HADOOP VER. 1</vt:lpstr>
      <vt:lpstr>MAPREDUCE ENGINE IN HADOOP VER. 1</vt:lpstr>
      <vt:lpstr>MAPREDUCE ALGORITHM</vt:lpstr>
      <vt:lpstr>SHARE NOTHING ARCHITECTURE IN HADOOP MAPREDUCE</vt:lpstr>
      <vt:lpstr>ISSUES WITH MAPREDUCE IN VERSION 1</vt:lpstr>
      <vt:lpstr>PRINCIPLE OF APACHE HADOOP SYSTEM</vt:lpstr>
      <vt:lpstr>HADOOP 2.0- YARN</vt:lpstr>
      <vt:lpstr>HADOOP 2 ARCHITECTURE</vt:lpstr>
      <vt:lpstr>YARN (YET ANOTHER RESOURCE NEGOTIATOR)</vt:lpstr>
      <vt:lpstr>YARN COMPONENTS</vt:lpstr>
      <vt:lpstr>RESOURCE MANAGER</vt:lpstr>
      <vt:lpstr>APPLICATION MASTER</vt:lpstr>
      <vt:lpstr>NODE MANAGER</vt:lpstr>
      <vt:lpstr>SIMPLE EXAMPLE OF YARN WITH DIAGRAM</vt:lpstr>
      <vt:lpstr>PowerPoint Presentation</vt:lpstr>
      <vt:lpstr>PowerPoint Presentation</vt:lpstr>
      <vt:lpstr>APACHE HADOOP APP DEVELOPMENT</vt:lpstr>
      <vt:lpstr>ACCESS</vt:lpstr>
      <vt:lpstr>DEVELOPMENT</vt:lpstr>
      <vt:lpstr>IMPLICATIONS FOR DEVELOPERS</vt:lpstr>
      <vt:lpstr>LAYERS OF HADOOP</vt:lpstr>
      <vt:lpstr>HADOOP ECOSYSTEM</vt:lpstr>
      <vt:lpstr>HADOOP ECOSYSTEM- CORE COMPONENTS</vt:lpstr>
      <vt:lpstr>HADOOP ECOSYSTEM- HADOOP DATABASE</vt:lpstr>
      <vt:lpstr>HADOOP ECOSYSTEM- MAPREDUCE QUERY TOOLS</vt:lpstr>
      <vt:lpstr>HADOOP ECOSYSTEM- DATA IMPORT AND EXPORT</vt:lpstr>
      <vt:lpstr>HADOOP ECOSYSTEM- WORKFLOW AUTOMATION</vt:lpstr>
      <vt:lpstr>HADOOP ECOSYSTEM- ADMINISTRATION</vt:lpstr>
      <vt:lpstr>HADOOP ECOSYSTEM- YARN APPLICATION FRAMEWORKS</vt:lpstr>
      <vt:lpstr>HADOOP ECOSYSTEM- OTHERS</vt:lpstr>
      <vt:lpstr>HADOOP ECOSYSTEM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4413 ASSIGNMENT 1</dc:title>
  <cp:lastModifiedBy>Hashim Al-Helli</cp:lastModifiedBy>
  <cp:revision>1</cp:revision>
  <dcterms:modified xsi:type="dcterms:W3CDTF">2016-10-16T21:14:18Z</dcterms:modified>
</cp:coreProperties>
</file>