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117A-1BD7-4D1F-A9FC-5565F2896D2D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2723-DBE2-45DD-B0C2-65130546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3" y="653143"/>
            <a:ext cx="8736646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823" y="2687216"/>
            <a:ext cx="2432083" cy="3328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1590" y="283811"/>
            <a:ext cx="792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OF YARN AND MAPREDUCE</a:t>
            </a:r>
          </a:p>
        </p:txBody>
      </p:sp>
    </p:spTree>
    <p:extLst>
      <p:ext uri="{BB962C8B-B14F-4D97-AF65-F5344CB8AC3E}">
        <p14:creationId xmlns:p14="http://schemas.microsoft.com/office/powerpoint/2010/main" val="15745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5" y="748504"/>
            <a:ext cx="7397116" cy="575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86" y="1963143"/>
            <a:ext cx="2432083" cy="3328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034" y="317367"/>
            <a:ext cx="792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OF HDFS</a:t>
            </a:r>
          </a:p>
        </p:txBody>
      </p:sp>
    </p:spTree>
    <p:extLst>
      <p:ext uri="{BB962C8B-B14F-4D97-AF65-F5344CB8AC3E}">
        <p14:creationId xmlns:p14="http://schemas.microsoft.com/office/powerpoint/2010/main" val="36748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Shepard</dc:creator>
  <cp:lastModifiedBy>Randy Shepard</cp:lastModifiedBy>
  <cp:revision>3</cp:revision>
  <dcterms:created xsi:type="dcterms:W3CDTF">2016-10-11T01:57:55Z</dcterms:created>
  <dcterms:modified xsi:type="dcterms:W3CDTF">2016-10-11T02:23:23Z</dcterms:modified>
</cp:coreProperties>
</file>