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6" r:id="rId13"/>
    <p:sldId id="264" r:id="rId14"/>
    <p:sldId id="265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36A6-D3DF-4CD6-AD08-15808DDEA12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994B4-6EF2-4B55-A2C2-4640C614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http://cdn.journaldev.com/wp-content/uploads/2015/08/hadoop2.x-components.png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994B4-6EF2-4B55-A2C2-4640C61402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994B4-6EF2-4B55-A2C2-4640C61402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http://www.avante.es/wp-content/uploads/2016/04/Res-Manager.png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994B4-6EF2-4B55-A2C2-4640C61402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E0105E-29A6-410A-8C9B-3BAAFC6F76A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6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(Big Data)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Support for alternative Programming Paradigms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iterative programs implemented with </a:t>
            </a:r>
            <a:r>
              <a:rPr lang="en-US" dirty="0" err="1" smtClean="0"/>
              <a:t>mapReduce</a:t>
            </a:r>
            <a:r>
              <a:rPr lang="en-US" dirty="0" smtClean="0"/>
              <a:t> run 10 times slower.</a:t>
            </a:r>
          </a:p>
          <a:p>
            <a:r>
              <a:rPr lang="en-US" dirty="0" smtClean="0"/>
              <a:t>- only java can be used to write programs in </a:t>
            </a:r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2.0 Features &amp;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YARN framework and Next Generation MapReduce (MRv2):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YARN provides better resource management in Hadoop, resulting in improved cluster efficiency and application performance. It’s a pure scheduler.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MapReduce Becomes User library or one of the application that runs inside YARN for cluster services.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HDFS High Availability (aka NameNode High Availability):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Hadoop 1.0 NameNode was the single point of failure in a Cluster, resulting in data loss in case of a NameNode failure. Hadoop 2.0 Architecture supports multiple Name Nodes to remove this bottleneck, making Hadoop attractive to enterprises.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HDFS Federation: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allows horizontal scalability for Hadoop file system.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additional features such as Data Snapshot, Support for Windows, NFS access which will increase Hadoop adoption in the Industry to solve Big Data problems.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2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73958"/>
            <a:ext cx="11941791" cy="4899546"/>
          </a:xfrm>
        </p:spPr>
      </p:pic>
      <p:sp>
        <p:nvSpPr>
          <p:cNvPr id="5" name="TextBox 4"/>
          <p:cNvSpPr txBox="1"/>
          <p:nvPr/>
        </p:nvSpPr>
        <p:spPr>
          <a:xfrm flipH="1">
            <a:off x="423079" y="5634840"/>
            <a:ext cx="1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introduction of YARN as an alternative to MapReduce is a huge improvement to the product.</a:t>
            </a:r>
          </a:p>
          <a:p>
            <a:r>
              <a:rPr lang="en-US" dirty="0" smtClean="0"/>
              <a:t>- HDFS was also modified to overcome problems of release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(Yet Another Resource Negotiator)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Provides all resources and resource management for the cluster.</a:t>
            </a:r>
          </a:p>
          <a:p>
            <a:r>
              <a:rPr lang="en-US" dirty="0" smtClean="0"/>
              <a:t>- Yarn is framework for developing processing applications</a:t>
            </a:r>
          </a:p>
          <a:p>
            <a:r>
              <a:rPr lang="en-US" dirty="0" smtClean="0"/>
              <a:t>- </a:t>
            </a:r>
          </a:p>
          <a:p>
            <a:r>
              <a:rPr lang="en-US" dirty="0" smtClean="0"/>
              <a:t>- YARN </a:t>
            </a:r>
            <a:r>
              <a:rPr lang="en-US" dirty="0"/>
              <a:t>is a </a:t>
            </a:r>
            <a:r>
              <a:rPr lang="en-US" dirty="0" smtClean="0"/>
              <a:t>software </a:t>
            </a:r>
            <a:r>
              <a:rPr lang="en-US" dirty="0"/>
              <a:t>that </a:t>
            </a:r>
            <a:r>
              <a:rPr lang="en-US" dirty="0" smtClean="0"/>
              <a:t>separates </a:t>
            </a:r>
            <a:r>
              <a:rPr lang="en-US" dirty="0"/>
              <a:t>MapReduce's </a:t>
            </a:r>
            <a:r>
              <a:rPr lang="en-US" dirty="0" smtClean="0"/>
              <a:t>job tracker </a:t>
            </a:r>
            <a:r>
              <a:rPr lang="en-US" dirty="0"/>
              <a:t>and </a:t>
            </a:r>
            <a:r>
              <a:rPr lang="en-US" dirty="0" smtClean="0"/>
              <a:t>task tracker capabilities into separate entities, </a:t>
            </a:r>
            <a:r>
              <a:rPr lang="en-US" dirty="0"/>
              <a:t>enabling Hadoop to support more varied processing approaches and a broader array of applications.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resource manager</a:t>
            </a:r>
          </a:p>
          <a:p>
            <a:r>
              <a:rPr lang="en-US" dirty="0" smtClean="0"/>
              <a:t>- application master</a:t>
            </a:r>
          </a:p>
          <a:p>
            <a:r>
              <a:rPr lang="en-US" dirty="0" smtClean="0"/>
              <a:t>- node manager</a:t>
            </a:r>
          </a:p>
        </p:txBody>
      </p:sp>
    </p:spTree>
    <p:extLst>
      <p:ext uri="{BB962C8B-B14F-4D97-AF65-F5344CB8AC3E}">
        <p14:creationId xmlns:p14="http://schemas.microsoft.com/office/powerpoint/2010/main" val="2748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resource manager and node manager form the basis for managing applications in distributed manner</a:t>
            </a:r>
          </a:p>
          <a:p>
            <a:r>
              <a:rPr lang="en-US" dirty="0" smtClean="0"/>
              <a:t>- the responsibility of the resource manager is to distribute the available resources to the applications using its scheduler</a:t>
            </a:r>
          </a:p>
          <a:p>
            <a:r>
              <a:rPr lang="en-US" dirty="0" smtClean="0"/>
              <a:t>- the scheduler performs the allocations according to constraints which can be user limits or queue capacities limits</a:t>
            </a:r>
          </a:p>
          <a:p>
            <a:r>
              <a:rPr lang="en-US" dirty="0" smtClean="0"/>
              <a:t>- the scheduling is done based on the resource requirements of the applications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is a framework specific entity it communicates with the resource manager and node manager</a:t>
            </a:r>
          </a:p>
          <a:p>
            <a:r>
              <a:rPr lang="en-US" dirty="0" smtClean="0"/>
              <a:t>- it negotiates resources from resource manager and works with node managers to execute and monitors the </a:t>
            </a:r>
            <a:r>
              <a:rPr lang="en-US" dirty="0" err="1" smtClean="0"/>
              <a:t>componenets</a:t>
            </a:r>
            <a:r>
              <a:rPr lang="en-US" dirty="0" smtClean="0"/>
              <a:t>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monitors resource usage of cpu, memory, disk, and network and report back to the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884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yarn with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7" y="2197291"/>
            <a:ext cx="9062114" cy="4056844"/>
          </a:xfrm>
        </p:spPr>
      </p:pic>
    </p:spTree>
    <p:extLst>
      <p:ext uri="{BB962C8B-B14F-4D97-AF65-F5344CB8AC3E}">
        <p14:creationId xmlns:p14="http://schemas.microsoft.com/office/powerpoint/2010/main" val="23984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Hadoop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1 explain 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2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Hadoop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Resource Utilization</a:t>
            </a:r>
          </a:p>
          <a:p>
            <a:r>
              <a:rPr lang="en-US" dirty="0" smtClean="0"/>
              <a:t>Lack of Support for alternative Programming Paradigms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3027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Maximum cluster size was about 4000 nodes.</a:t>
            </a:r>
          </a:p>
          <a:p>
            <a:r>
              <a:rPr lang="en-US" dirty="0" smtClean="0"/>
              <a:t>- Maximum number of concurrent tasks was about 40,000 processes</a:t>
            </a:r>
          </a:p>
          <a:p>
            <a:r>
              <a:rPr lang="en-US" dirty="0" smtClean="0"/>
              <a:t>- Coarse synchronization in the job tracker limited scalability</a:t>
            </a:r>
          </a:p>
        </p:txBody>
      </p:sp>
    </p:spTree>
    <p:extLst>
      <p:ext uri="{BB962C8B-B14F-4D97-AF65-F5344CB8AC3E}">
        <p14:creationId xmlns:p14="http://schemas.microsoft.com/office/powerpoint/2010/main" val="2173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Any failure in the job tracker will kill all queued and running jobs.</a:t>
            </a:r>
          </a:p>
        </p:txBody>
      </p:sp>
    </p:spTree>
    <p:extLst>
      <p:ext uri="{BB962C8B-B14F-4D97-AF65-F5344CB8AC3E}">
        <p14:creationId xmlns:p14="http://schemas.microsoft.com/office/powerpoint/2010/main" val="41996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fixed MapReduce resource allocation often results in low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8477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1301</TotalTime>
  <Words>524</Words>
  <Application>Microsoft Office PowerPoint</Application>
  <PresentationFormat>Widescreen</PresentationFormat>
  <Paragraphs>59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Times New Roman</vt:lpstr>
      <vt:lpstr>Tw Cen MT</vt:lpstr>
      <vt:lpstr>Tw Cen MT Condensed</vt:lpstr>
      <vt:lpstr>Wingdings 3</vt:lpstr>
      <vt:lpstr>Integral</vt:lpstr>
      <vt:lpstr>Introduction (Big Data)</vt:lpstr>
      <vt:lpstr>Hadoop what is it?</vt:lpstr>
      <vt:lpstr>Components of Hadoop 1.0</vt:lpstr>
      <vt:lpstr>Component 1 explain (HDFS)</vt:lpstr>
      <vt:lpstr>Component 2 explain</vt:lpstr>
      <vt:lpstr>Problems with Hadoop 1.0</vt:lpstr>
      <vt:lpstr>Scalability</vt:lpstr>
      <vt:lpstr>availability</vt:lpstr>
      <vt:lpstr>Resource utilization</vt:lpstr>
      <vt:lpstr>Lack of Support for alternative Programming Paradigms and Services</vt:lpstr>
      <vt:lpstr>Hadoop 2.0 Features &amp; Enhancements</vt:lpstr>
      <vt:lpstr>Hadoop 2 Architecture</vt:lpstr>
      <vt:lpstr>YARN (Yet Another Resource Negotiator)</vt:lpstr>
      <vt:lpstr>YARN components</vt:lpstr>
      <vt:lpstr>Resource manager</vt:lpstr>
      <vt:lpstr>application master</vt:lpstr>
      <vt:lpstr>Node manager</vt:lpstr>
      <vt:lpstr>Simple example of yarn with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hashomi</dc:creator>
  <cp:lastModifiedBy>hashomi</cp:lastModifiedBy>
  <cp:revision>62</cp:revision>
  <dcterms:created xsi:type="dcterms:W3CDTF">2016-10-01T16:21:18Z</dcterms:created>
  <dcterms:modified xsi:type="dcterms:W3CDTF">2016-10-06T11:20:27Z</dcterms:modified>
</cp:coreProperties>
</file>