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B352-F329-4CCD-822A-305F8CCA960A}" type="datetimeFigureOut">
              <a:rPr lang="en-CA" smtClean="0"/>
              <a:t>2016-11-01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84DB-2E68-4CD0-A99B-B054788D4D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B352-F329-4CCD-822A-305F8CCA960A}" type="datetimeFigureOut">
              <a:rPr lang="en-CA" smtClean="0"/>
              <a:t>2016-11-01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84DB-2E68-4CD0-A99B-B054788D4D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B352-F329-4CCD-822A-305F8CCA960A}" type="datetimeFigureOut">
              <a:rPr lang="en-CA" smtClean="0"/>
              <a:t>2016-11-01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84DB-2E68-4CD0-A99B-B054788D4D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B352-F329-4CCD-822A-305F8CCA960A}" type="datetimeFigureOut">
              <a:rPr lang="en-CA" smtClean="0"/>
              <a:t>2016-11-01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84DB-2E68-4CD0-A99B-B054788D4D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B352-F329-4CCD-822A-305F8CCA960A}" type="datetimeFigureOut">
              <a:rPr lang="en-CA" smtClean="0"/>
              <a:t>2016-11-01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84DB-2E68-4CD0-A99B-B054788D4D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B352-F329-4CCD-822A-305F8CCA960A}" type="datetimeFigureOut">
              <a:rPr lang="en-CA" smtClean="0"/>
              <a:t>2016-11-01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84DB-2E68-4CD0-A99B-B054788D4D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B352-F329-4CCD-822A-305F8CCA960A}" type="datetimeFigureOut">
              <a:rPr lang="en-CA" smtClean="0"/>
              <a:t>2016-11-01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84DB-2E68-4CD0-A99B-B054788D4D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B352-F329-4CCD-822A-305F8CCA960A}" type="datetimeFigureOut">
              <a:rPr lang="en-CA" smtClean="0"/>
              <a:t>2016-11-01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84DB-2E68-4CD0-A99B-B054788D4D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B352-F329-4CCD-822A-305F8CCA960A}" type="datetimeFigureOut">
              <a:rPr lang="en-CA" smtClean="0"/>
              <a:t>2016-11-01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84DB-2E68-4CD0-A99B-B054788D4D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B352-F329-4CCD-822A-305F8CCA960A}" type="datetimeFigureOut">
              <a:rPr lang="en-CA" smtClean="0"/>
              <a:t>2016-11-01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84DB-2E68-4CD0-A99B-B054788D4D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B352-F329-4CCD-822A-305F8CCA960A}" type="datetimeFigureOut">
              <a:rPr lang="en-CA" smtClean="0"/>
              <a:t>2016-11-01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384DB-2E68-4CD0-A99B-B054788D4D8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B352-F329-4CCD-822A-305F8CCA960A}" type="datetimeFigureOut">
              <a:rPr lang="en-CA" smtClean="0"/>
              <a:t>2016-11-01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384DB-2E68-4CD0-A99B-B054788D4D8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EECS 4314</a:t>
            </a:r>
            <a:br>
              <a:rPr lang="en-CA" smtClean="0"/>
            </a:br>
            <a:r>
              <a:rPr lang="en-CA" smtClean="0"/>
              <a:t>Diagram used in Report</a:t>
            </a:r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3766" y="414339"/>
            <a:ext cx="6036469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81500" y="1152015"/>
            <a:ext cx="53975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HDFS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06902" y="1614879"/>
            <a:ext cx="48260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32512" y="2268678"/>
            <a:ext cx="82296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39348" y="2937189"/>
            <a:ext cx="82296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HDFS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4648202" y="1422015"/>
            <a:ext cx="3173" cy="19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4643992" y="1884880"/>
            <a:ext cx="4210" cy="38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4643992" y="2538679"/>
            <a:ext cx="6836" cy="39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242292" y="3514785"/>
            <a:ext cx="822960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Elbow Connector 11"/>
          <p:cNvCxnSpPr>
            <a:stCxn id="7" idx="2"/>
            <a:endCxn id="11" idx="0"/>
          </p:cNvCxnSpPr>
          <p:nvPr/>
        </p:nvCxnSpPr>
        <p:spPr>
          <a:xfrm rot="16200000" flipH="1">
            <a:off x="4498501" y="3359515"/>
            <a:ext cx="307596" cy="2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444760" y="4181234"/>
            <a:ext cx="539894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Balancer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97143" y="4182770"/>
            <a:ext cx="978067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BlockManagement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67063" y="4180562"/>
            <a:ext cx="641846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DataNode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47268" y="4182168"/>
            <a:ext cx="607393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328716" y="4173701"/>
            <a:ext cx="548318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69824" y="4182168"/>
            <a:ext cx="602386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NameNode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Elbow Connector 21"/>
          <p:cNvCxnSpPr>
            <a:stCxn id="11" idx="2"/>
            <a:endCxn id="13" idx="0"/>
          </p:cNvCxnSpPr>
          <p:nvPr/>
        </p:nvCxnSpPr>
        <p:spPr>
          <a:xfrm rot="5400000">
            <a:off x="3486016" y="3013477"/>
            <a:ext cx="396449" cy="19390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2"/>
            <a:endCxn id="14" idx="0"/>
          </p:cNvCxnSpPr>
          <p:nvPr/>
        </p:nvCxnSpPr>
        <p:spPr>
          <a:xfrm rot="5400000">
            <a:off x="4270983" y="3799981"/>
            <a:ext cx="397985" cy="367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2"/>
            <a:endCxn id="15" idx="0"/>
          </p:cNvCxnSpPr>
          <p:nvPr/>
        </p:nvCxnSpPr>
        <p:spPr>
          <a:xfrm rot="5400000">
            <a:off x="3822991" y="3349781"/>
            <a:ext cx="395777" cy="1265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2"/>
            <a:endCxn id="16" idx="0"/>
          </p:cNvCxnSpPr>
          <p:nvPr/>
        </p:nvCxnSpPr>
        <p:spPr>
          <a:xfrm rot="16200000" flipH="1">
            <a:off x="4703677" y="3734880"/>
            <a:ext cx="397383" cy="4971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2"/>
            <a:endCxn id="18" idx="0"/>
          </p:cNvCxnSpPr>
          <p:nvPr/>
        </p:nvCxnSpPr>
        <p:spPr>
          <a:xfrm rot="16200000" flipH="1">
            <a:off x="5063704" y="3374853"/>
            <a:ext cx="397383" cy="12172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2"/>
            <a:endCxn id="17" idx="0"/>
          </p:cNvCxnSpPr>
          <p:nvPr/>
        </p:nvCxnSpPr>
        <p:spPr>
          <a:xfrm rot="16200000" flipH="1">
            <a:off x="5433865" y="3004692"/>
            <a:ext cx="388916" cy="19491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019554" y="584751"/>
            <a:ext cx="1270001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Apache Hadoop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889250" y="1160482"/>
            <a:ext cx="781052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MapReduce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822731" y="1168948"/>
            <a:ext cx="469902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Yarn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022793" y="1168949"/>
            <a:ext cx="457202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626016" y="1177416"/>
            <a:ext cx="673102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1" name="Elbow Connector 60"/>
          <p:cNvCxnSpPr>
            <a:endCxn id="56" idx="0"/>
          </p:cNvCxnSpPr>
          <p:nvPr/>
        </p:nvCxnSpPr>
        <p:spPr>
          <a:xfrm rot="5400000">
            <a:off x="3784666" y="290594"/>
            <a:ext cx="365000" cy="13747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57" idx="0"/>
          </p:cNvCxnSpPr>
          <p:nvPr/>
        </p:nvCxnSpPr>
        <p:spPr>
          <a:xfrm rot="5400000">
            <a:off x="4169385" y="683779"/>
            <a:ext cx="373466" cy="5968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4" idx="0"/>
          </p:cNvCxnSpPr>
          <p:nvPr/>
        </p:nvCxnSpPr>
        <p:spPr>
          <a:xfrm rot="5400000">
            <a:off x="4474699" y="972160"/>
            <a:ext cx="356533" cy="31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58" idx="0"/>
          </p:cNvCxnSpPr>
          <p:nvPr/>
        </p:nvCxnSpPr>
        <p:spPr>
          <a:xfrm rot="16200000" flipH="1">
            <a:off x="4766241" y="683795"/>
            <a:ext cx="373467" cy="5968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59" idx="0"/>
          </p:cNvCxnSpPr>
          <p:nvPr/>
        </p:nvCxnSpPr>
        <p:spPr>
          <a:xfrm rot="16200000" flipH="1">
            <a:off x="5117593" y="332443"/>
            <a:ext cx="381934" cy="13080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2946328" y="4945102"/>
            <a:ext cx="1041485" cy="27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Subsystem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4" name="Straight Arrow Connector 123"/>
          <p:cNvCxnSpPr>
            <a:stCxn id="59" idx="2"/>
          </p:cNvCxnSpPr>
          <p:nvPr/>
        </p:nvCxnSpPr>
        <p:spPr>
          <a:xfrm>
            <a:off x="5962567" y="1447417"/>
            <a:ext cx="235034" cy="195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59" idx="2"/>
          </p:cNvCxnSpPr>
          <p:nvPr/>
        </p:nvCxnSpPr>
        <p:spPr>
          <a:xfrm>
            <a:off x="5962566" y="1447416"/>
            <a:ext cx="6434" cy="305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59" idx="2"/>
          </p:cNvCxnSpPr>
          <p:nvPr/>
        </p:nvCxnSpPr>
        <p:spPr>
          <a:xfrm flipH="1">
            <a:off x="5702300" y="1447417"/>
            <a:ext cx="260267" cy="212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33"/>
          <p:cNvGrpSpPr/>
          <p:nvPr/>
        </p:nvGrpSpPr>
        <p:grpSpPr>
          <a:xfrm>
            <a:off x="3803651" y="1438949"/>
            <a:ext cx="495300" cy="339071"/>
            <a:chOff x="7755467" y="2048548"/>
            <a:chExt cx="660400" cy="339071"/>
          </a:xfrm>
        </p:grpSpPr>
        <p:cxnSp>
          <p:nvCxnSpPr>
            <p:cNvPr id="131" name="Straight Arrow Connector 130"/>
            <p:cNvCxnSpPr>
              <a:stCxn id="57" idx="2"/>
            </p:cNvCxnSpPr>
            <p:nvPr/>
          </p:nvCxnSpPr>
          <p:spPr>
            <a:xfrm>
              <a:off x="8094175" y="2048548"/>
              <a:ext cx="321692" cy="2290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57" idx="2"/>
            </p:cNvCxnSpPr>
            <p:nvPr/>
          </p:nvCxnSpPr>
          <p:spPr>
            <a:xfrm>
              <a:off x="8094175" y="2048548"/>
              <a:ext cx="16892" cy="3390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57" idx="2"/>
            </p:cNvCxnSpPr>
            <p:nvPr/>
          </p:nvCxnSpPr>
          <p:spPr>
            <a:xfrm flipH="1">
              <a:off x="7755467" y="2048548"/>
              <a:ext cx="338708" cy="245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40"/>
          <p:cNvGrpSpPr/>
          <p:nvPr/>
        </p:nvGrpSpPr>
        <p:grpSpPr>
          <a:xfrm>
            <a:off x="4959350" y="1438950"/>
            <a:ext cx="495300" cy="262851"/>
            <a:chOff x="7755467" y="1997749"/>
            <a:chExt cx="660400" cy="262851"/>
          </a:xfrm>
        </p:grpSpPr>
        <p:cxnSp>
          <p:nvCxnSpPr>
            <p:cNvPr id="138" name="Straight Arrow Connector 137"/>
            <p:cNvCxnSpPr>
              <a:stCxn id="58" idx="2"/>
            </p:cNvCxnSpPr>
            <p:nvPr/>
          </p:nvCxnSpPr>
          <p:spPr>
            <a:xfrm>
              <a:off x="8144859" y="1997749"/>
              <a:ext cx="271008" cy="1951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58" idx="2"/>
            </p:cNvCxnSpPr>
            <p:nvPr/>
          </p:nvCxnSpPr>
          <p:spPr>
            <a:xfrm>
              <a:off x="8144859" y="1997749"/>
              <a:ext cx="74" cy="2628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58" idx="2"/>
            </p:cNvCxnSpPr>
            <p:nvPr/>
          </p:nvCxnSpPr>
          <p:spPr>
            <a:xfrm flipH="1">
              <a:off x="7755467" y="1997749"/>
              <a:ext cx="389392" cy="2120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41"/>
          <p:cNvGrpSpPr/>
          <p:nvPr/>
        </p:nvGrpSpPr>
        <p:grpSpPr>
          <a:xfrm>
            <a:off x="3930650" y="2556573"/>
            <a:ext cx="546101" cy="254368"/>
            <a:chOff x="7687733" y="1997765"/>
            <a:chExt cx="728134" cy="254368"/>
          </a:xfrm>
        </p:grpSpPr>
        <p:cxnSp>
          <p:nvCxnSpPr>
            <p:cNvPr id="143" name="Straight Arrow Connector 142"/>
            <p:cNvCxnSpPr/>
            <p:nvPr/>
          </p:nvCxnSpPr>
          <p:spPr>
            <a:xfrm>
              <a:off x="8102489" y="1997765"/>
              <a:ext cx="313378" cy="1951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H="1">
              <a:off x="7992533" y="1997765"/>
              <a:ext cx="109956" cy="254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H="1">
              <a:off x="7687733" y="1997765"/>
              <a:ext cx="414756" cy="127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45"/>
          <p:cNvGrpSpPr/>
          <p:nvPr/>
        </p:nvGrpSpPr>
        <p:grpSpPr>
          <a:xfrm>
            <a:off x="5041901" y="3157707"/>
            <a:ext cx="298450" cy="262835"/>
            <a:chOff x="8051800" y="1997765"/>
            <a:chExt cx="397933" cy="262835"/>
          </a:xfrm>
        </p:grpSpPr>
        <p:cxnSp>
          <p:nvCxnSpPr>
            <p:cNvPr id="147" name="Straight Arrow Connector 146"/>
            <p:cNvCxnSpPr/>
            <p:nvPr/>
          </p:nvCxnSpPr>
          <p:spPr>
            <a:xfrm>
              <a:off x="8102489" y="1997765"/>
              <a:ext cx="347244" cy="85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8102489" y="1997765"/>
              <a:ext cx="152511" cy="2374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H="1">
              <a:off x="8051800" y="1997765"/>
              <a:ext cx="50689" cy="2628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149"/>
          <p:cNvGrpSpPr/>
          <p:nvPr/>
        </p:nvGrpSpPr>
        <p:grpSpPr>
          <a:xfrm>
            <a:off x="4889418" y="1862302"/>
            <a:ext cx="330283" cy="279764"/>
            <a:chOff x="8102489" y="1997765"/>
            <a:chExt cx="440377" cy="279764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8102489" y="1997765"/>
              <a:ext cx="440377" cy="342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8102489" y="1997765"/>
              <a:ext cx="330310" cy="1866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8102489" y="1997765"/>
              <a:ext cx="237177" cy="2797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153"/>
          <p:cNvGrpSpPr/>
          <p:nvPr/>
        </p:nvGrpSpPr>
        <p:grpSpPr>
          <a:xfrm>
            <a:off x="4089400" y="1896173"/>
            <a:ext cx="311092" cy="228961"/>
            <a:chOff x="7687700" y="1997765"/>
            <a:chExt cx="414789" cy="228961"/>
          </a:xfrm>
        </p:grpSpPr>
        <p:cxnSp>
          <p:nvCxnSpPr>
            <p:cNvPr id="155" name="Straight Arrow Connector 154"/>
            <p:cNvCxnSpPr/>
            <p:nvPr/>
          </p:nvCxnSpPr>
          <p:spPr>
            <a:xfrm flipH="1">
              <a:off x="8043300" y="1997765"/>
              <a:ext cx="59189" cy="2289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>
              <a:off x="7806234" y="1997765"/>
              <a:ext cx="296255" cy="212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H="1">
              <a:off x="7687700" y="1997765"/>
              <a:ext cx="414789" cy="765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157"/>
          <p:cNvGrpSpPr/>
          <p:nvPr/>
        </p:nvGrpSpPr>
        <p:grpSpPr>
          <a:xfrm>
            <a:off x="3009900" y="1430482"/>
            <a:ext cx="495300" cy="356000"/>
            <a:chOff x="7755467" y="1946949"/>
            <a:chExt cx="660400" cy="356000"/>
          </a:xfrm>
        </p:grpSpPr>
        <p:cxnSp>
          <p:nvCxnSpPr>
            <p:cNvPr id="159" name="Straight Arrow Connector 158"/>
            <p:cNvCxnSpPr>
              <a:stCxn id="56" idx="2"/>
            </p:cNvCxnSpPr>
            <p:nvPr/>
          </p:nvCxnSpPr>
          <p:spPr>
            <a:xfrm>
              <a:off x="8115302" y="1946949"/>
              <a:ext cx="300565" cy="2459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56" idx="2"/>
            </p:cNvCxnSpPr>
            <p:nvPr/>
          </p:nvCxnSpPr>
          <p:spPr>
            <a:xfrm flipH="1">
              <a:off x="8111067" y="1946949"/>
              <a:ext cx="4235" cy="356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56" idx="2"/>
            </p:cNvCxnSpPr>
            <p:nvPr/>
          </p:nvCxnSpPr>
          <p:spPr>
            <a:xfrm flipH="1">
              <a:off x="7755467" y="1946949"/>
              <a:ext cx="359835" cy="2628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175"/>
          <p:cNvGrpSpPr/>
          <p:nvPr/>
        </p:nvGrpSpPr>
        <p:grpSpPr>
          <a:xfrm>
            <a:off x="4997451" y="2548107"/>
            <a:ext cx="298450" cy="262835"/>
            <a:chOff x="8051800" y="1997765"/>
            <a:chExt cx="397933" cy="262835"/>
          </a:xfrm>
        </p:grpSpPr>
        <p:cxnSp>
          <p:nvCxnSpPr>
            <p:cNvPr id="177" name="Straight Arrow Connector 176"/>
            <p:cNvCxnSpPr/>
            <p:nvPr/>
          </p:nvCxnSpPr>
          <p:spPr>
            <a:xfrm>
              <a:off x="8102489" y="1997765"/>
              <a:ext cx="347244" cy="85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>
              <a:off x="8102489" y="1997765"/>
              <a:ext cx="152511" cy="2374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8051800" y="1997765"/>
              <a:ext cx="50689" cy="2628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183"/>
          <p:cNvGrpSpPr/>
          <p:nvPr/>
        </p:nvGrpSpPr>
        <p:grpSpPr>
          <a:xfrm>
            <a:off x="3911600" y="3200040"/>
            <a:ext cx="546101" cy="254368"/>
            <a:chOff x="7687733" y="1997765"/>
            <a:chExt cx="728134" cy="254368"/>
          </a:xfrm>
        </p:grpSpPr>
        <p:cxnSp>
          <p:nvCxnSpPr>
            <p:cNvPr id="185" name="Straight Arrow Connector 184"/>
            <p:cNvCxnSpPr/>
            <p:nvPr/>
          </p:nvCxnSpPr>
          <p:spPr>
            <a:xfrm>
              <a:off x="8102489" y="1997765"/>
              <a:ext cx="313378" cy="1951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 flipH="1">
              <a:off x="7992533" y="1997765"/>
              <a:ext cx="109956" cy="254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 flipH="1">
              <a:off x="7687733" y="1997765"/>
              <a:ext cx="414756" cy="127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206"/>
          <p:cNvGrpSpPr/>
          <p:nvPr/>
        </p:nvGrpSpPr>
        <p:grpSpPr>
          <a:xfrm>
            <a:off x="4152910" y="4775226"/>
            <a:ext cx="1282700" cy="707179"/>
            <a:chOff x="8847661" y="1659482"/>
            <a:chExt cx="1710266" cy="707179"/>
          </a:xfrm>
        </p:grpSpPr>
        <p:grpSp>
          <p:nvGrpSpPr>
            <p:cNvPr id="33" name="Group 198"/>
            <p:cNvGrpSpPr/>
            <p:nvPr/>
          </p:nvGrpSpPr>
          <p:grpSpPr>
            <a:xfrm>
              <a:off x="9203251" y="1659482"/>
              <a:ext cx="812810" cy="321728"/>
              <a:chOff x="9618134" y="1261533"/>
              <a:chExt cx="736599" cy="651934"/>
            </a:xfrm>
          </p:grpSpPr>
          <p:cxnSp>
            <p:nvCxnSpPr>
              <p:cNvPr id="111" name="Elbow Connector 110"/>
              <p:cNvCxnSpPr/>
              <p:nvPr/>
            </p:nvCxnSpPr>
            <p:spPr>
              <a:xfrm rot="16200000" flipH="1">
                <a:off x="9846733" y="1405467"/>
                <a:ext cx="651934" cy="36406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Elbow Connector 121"/>
              <p:cNvCxnSpPr/>
              <p:nvPr/>
            </p:nvCxnSpPr>
            <p:spPr>
              <a:xfrm rot="5400000">
                <a:off x="9503834" y="1401233"/>
                <a:ext cx="592667" cy="364067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TextBox 199"/>
            <p:cNvSpPr txBox="1"/>
            <p:nvPr/>
          </p:nvSpPr>
          <p:spPr>
            <a:xfrm>
              <a:off x="8847661" y="1904996"/>
              <a:ext cx="1710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Contained subsystem</a:t>
              </a:r>
              <a:endParaRPr lang="en-CA" sz="12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4" name="Group 207"/>
          <p:cNvGrpSpPr/>
          <p:nvPr/>
        </p:nvGrpSpPr>
        <p:grpSpPr>
          <a:xfrm>
            <a:off x="5473713" y="4825638"/>
            <a:ext cx="1155700" cy="665227"/>
            <a:chOff x="8864599" y="2361827"/>
            <a:chExt cx="1540933" cy="665227"/>
          </a:xfrm>
        </p:grpSpPr>
        <p:grpSp>
          <p:nvGrpSpPr>
            <p:cNvPr id="35" name="Group 194"/>
            <p:cNvGrpSpPr/>
            <p:nvPr/>
          </p:nvGrpSpPr>
          <p:grpSpPr>
            <a:xfrm>
              <a:off x="9313327" y="2361827"/>
              <a:ext cx="694267" cy="271301"/>
              <a:chOff x="7797725" y="1997765"/>
              <a:chExt cx="694267" cy="271301"/>
            </a:xfrm>
          </p:grpSpPr>
          <p:cxnSp>
            <p:nvCxnSpPr>
              <p:cNvPr id="196" name="Straight Arrow Connector 195"/>
              <p:cNvCxnSpPr/>
              <p:nvPr/>
            </p:nvCxnSpPr>
            <p:spPr>
              <a:xfrm>
                <a:off x="8102489" y="1997765"/>
                <a:ext cx="389503" cy="1697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>
                <a:off x="8102489" y="1997765"/>
                <a:ext cx="8503" cy="2713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/>
              <p:nvPr/>
            </p:nvCxnSpPr>
            <p:spPr>
              <a:xfrm flipH="1">
                <a:off x="7797725" y="1997765"/>
                <a:ext cx="304764" cy="2205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/>
            <p:cNvSpPr txBox="1"/>
            <p:nvPr/>
          </p:nvSpPr>
          <p:spPr>
            <a:xfrm>
              <a:off x="8864599" y="2565389"/>
              <a:ext cx="15409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Omitted subsystem</a:t>
              </a:r>
              <a:endParaRPr lang="en-CA" sz="12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2832107" y="4563473"/>
            <a:ext cx="128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smtClean="0">
                <a:latin typeface="Tahoma" pitchFamily="34" charset="0"/>
                <a:ea typeface="Tahoma" pitchFamily="34" charset="0"/>
                <a:cs typeface="Tahoma" pitchFamily="34" charset="0"/>
              </a:rPr>
              <a:t>Legend:</a:t>
            </a:r>
            <a:endParaRPr lang="en-CA" sz="12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2374901" y="4529668"/>
            <a:ext cx="4616450" cy="338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6660" y="747714"/>
            <a:ext cx="5450681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EECS 4314 Diagram used in Report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4314 Diagram used in Report</dc:title>
  <dc:creator>Heny Tjin</dc:creator>
  <cp:lastModifiedBy>Heny Tjin</cp:lastModifiedBy>
  <cp:revision>1</cp:revision>
  <dcterms:created xsi:type="dcterms:W3CDTF">2016-11-01T23:36:02Z</dcterms:created>
  <dcterms:modified xsi:type="dcterms:W3CDTF">2016-11-01T23:36:53Z</dcterms:modified>
</cp:coreProperties>
</file>