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86708" autoAdjust="0"/>
  </p:normalViewPr>
  <p:slideViewPr>
    <p:cSldViewPr snapToGrid="0">
      <p:cViewPr varScale="1">
        <p:scale>
          <a:sx n="46" d="100"/>
          <a:sy n="46" d="100"/>
        </p:scale>
        <p:origin x="58"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2">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 Can partially restore name node but can’t completely depend on it for disaster recovery.</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(or checkpoint node) is in the same cluster.</a:t>
            </a:r>
          </a:p>
          <a:p>
            <a:pPr>
              <a:buFont typeface="Arial" panose="020B0604020202020204" pitchFamily="34" charset="0"/>
              <a:buChar char="•"/>
            </a:pPr>
            <a:r>
              <a:rPr lang="en-CA" dirty="0"/>
              <a:t> Each name node is configured as Active/Passive. Only one name node is in Active state.</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u="sng" dirty="0">
                <a:solidFill>
                  <a:srgbClr val="FFFFFF"/>
                </a:solidFill>
              </a:rPr>
              <a:t>HDFS </a:t>
            </a:r>
            <a:r>
              <a:rPr lang="en-CA" dirty="0">
                <a:solidFill>
                  <a:srgbClr val="FFFFFF"/>
                </a:solidFill>
              </a:rPr>
              <a:t>– distributed file system.</a:t>
            </a:r>
          </a:p>
          <a:p>
            <a:pPr marL="0" indent="0">
              <a:buNone/>
            </a:pPr>
            <a:endParaRPr lang="en-CA" dirty="0">
              <a:solidFill>
                <a:srgbClr val="FFFFFF"/>
              </a:solidFill>
            </a:endParaRPr>
          </a:p>
          <a:p>
            <a:pPr marL="0" indent="0">
              <a:buNone/>
            </a:pPr>
            <a:r>
              <a:rPr lang="en-CA" u="sng" dirty="0">
                <a:solidFill>
                  <a:srgbClr val="FFFFFF"/>
                </a:solidFill>
              </a:rPr>
              <a:t>Map reduce </a:t>
            </a:r>
            <a:r>
              <a:rPr lang="en-CA" dirty="0">
                <a:solidFill>
                  <a:srgbClr val="FFFFFF"/>
                </a:solidFill>
              </a:rPr>
              <a:t>–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a:t>
            </a:r>
            <a:r>
              <a:rPr lang="en-CA" u="sng" dirty="0">
                <a:solidFill>
                  <a:srgbClr val="FFFFFF"/>
                </a:solidFill>
              </a:rPr>
              <a:t>Yarn</a:t>
            </a:r>
            <a:r>
              <a:rPr lang="en-CA" dirty="0">
                <a:solidFill>
                  <a:srgbClr val="FFFFFF"/>
                </a:solidFill>
              </a:rPr>
              <a:t>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877</Words>
  <Application>Microsoft Office PowerPoint</Application>
  <PresentationFormat>Widescreen</PresentationFormat>
  <Paragraphs>94</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Tw Cen MT Condensed</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28</cp:revision>
  <dcterms:created xsi:type="dcterms:W3CDTF">2016-10-16T15:28:07Z</dcterms:created>
  <dcterms:modified xsi:type="dcterms:W3CDTF">2016-10-17T02:03:58Z</dcterms:modified>
</cp:coreProperties>
</file>