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4" r:id="rId3"/>
    <p:sldId id="257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C5918-C3B2-4C57-855B-AA25469B8296}" type="datetimeFigureOut">
              <a:rPr lang="en-CA" smtClean="0"/>
              <a:t>2016-10-01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D70D-CA41-4073-A9D7-3F3F0BA67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66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D70D-CA41-4073-A9D7-3F3F0BA67B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7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0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E0105E-29A6-410A-8C9B-3BAAFC6F76A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BE21F4-5D1E-4007-9B47-9403CA9439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958" y="0"/>
            <a:ext cx="753443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3832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640080"/>
            <a:ext cx="3536508" cy="303485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EECS 4413 Assignment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3531863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Instructed by: Prof. Jack Jiang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Presented by: 	</a:t>
            </a:r>
          </a:p>
        </p:txBody>
      </p:sp>
    </p:spTree>
    <p:extLst>
      <p:ext uri="{BB962C8B-B14F-4D97-AF65-F5344CB8AC3E}">
        <p14:creationId xmlns:p14="http://schemas.microsoft.com/office/powerpoint/2010/main" val="388618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2.0 Features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2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7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9097524" cy="614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8069094" cy="1499616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Definition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8074151" cy="386297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Internet generates petabytes of data everyday (Facebook, Twitter, Google, etc.)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Big data is a collection of large datasets that cannot be processed using traditional computing techniques.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It is not a single technique or a tool, rather it involves many areas of business and technology.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2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9" b="3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31" y="640080"/>
            <a:ext cx="394670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Hadoop?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 Hadoop is an open-source software framework that supports data-intensive distributed applications.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7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9097524" cy="614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8069094" cy="1499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Components of </a:t>
            </a:r>
            <a:r>
              <a:rPr lang="en-CA" dirty="0" err="1">
                <a:solidFill>
                  <a:srgbClr val="FFFFFF"/>
                </a:solidFill>
              </a:rPr>
              <a:t>hadoop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8074151" cy="386297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Hadoop  </a:t>
            </a:r>
            <a:r>
              <a:rPr lang="en-CA" b="1" u="sng" dirty="0">
                <a:solidFill>
                  <a:srgbClr val="FFFFFF"/>
                </a:solidFill>
              </a:rPr>
              <a:t>Common</a:t>
            </a:r>
            <a:r>
              <a:rPr lang="en-CA" dirty="0">
                <a:solidFill>
                  <a:srgbClr val="FFFFFF"/>
                </a:solidFill>
              </a:rPr>
              <a:t> – contains libraries  and utilities needed by other Hadoop components;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Hadoop </a:t>
            </a:r>
            <a:r>
              <a:rPr lang="en-CA" b="1" u="sng" dirty="0">
                <a:solidFill>
                  <a:srgbClr val="FFFFFF"/>
                </a:solidFill>
              </a:rPr>
              <a:t>Distributed File System (HDFS) </a:t>
            </a:r>
            <a:r>
              <a:rPr lang="en-CA" dirty="0">
                <a:solidFill>
                  <a:srgbClr val="FFFFFF"/>
                </a:solidFill>
              </a:rPr>
              <a:t>– a distributed file-system that stores data on commodity machines.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Hadoop </a:t>
            </a:r>
            <a:r>
              <a:rPr lang="en-CA" b="1" u="sng" dirty="0">
                <a:solidFill>
                  <a:srgbClr val="FFFFFF"/>
                </a:solidFill>
              </a:rPr>
              <a:t>YARN</a:t>
            </a:r>
            <a:r>
              <a:rPr lang="en-CA" dirty="0">
                <a:solidFill>
                  <a:srgbClr val="FFFFFF"/>
                </a:solidFill>
              </a:rPr>
              <a:t> – a resource-management platform responsible for managing computing resources in clusters and using them for scheduling of users’ applications;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Hadoop</a:t>
            </a:r>
            <a:r>
              <a:rPr lang="en-CA" b="1" u="sng" dirty="0">
                <a:solidFill>
                  <a:srgbClr val="FFFFFF"/>
                </a:solidFill>
              </a:rPr>
              <a:t> MapReduce </a:t>
            </a:r>
            <a:r>
              <a:rPr lang="en-CA" dirty="0">
                <a:solidFill>
                  <a:srgbClr val="FFFFFF"/>
                </a:solidFill>
              </a:rPr>
              <a:t>– an implementation of the MapReduce programming model for large scale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86624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9097524" cy="614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8069094" cy="1499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Two major function of </a:t>
            </a:r>
            <a:r>
              <a:rPr lang="en-CA" dirty="0" err="1">
                <a:solidFill>
                  <a:srgbClr val="FFFFFF"/>
                </a:solidFill>
              </a:rPr>
              <a:t>hadoop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8074151" cy="386297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 How Hadoop stores files: HDFS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 How Hadoop processes data</a:t>
            </a:r>
          </a:p>
        </p:txBody>
      </p:sp>
    </p:spTree>
    <p:extLst>
      <p:ext uri="{BB962C8B-B14F-4D97-AF65-F5344CB8AC3E}">
        <p14:creationId xmlns:p14="http://schemas.microsoft.com/office/powerpoint/2010/main" val="327877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Hadoop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1 explain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2 explain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Hadoop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0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194</TotalTime>
  <Words>206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EECS 4413 Assignment 1</vt:lpstr>
      <vt:lpstr>Definition of big data</vt:lpstr>
      <vt:lpstr>what is Hadoop?</vt:lpstr>
      <vt:lpstr>Components of hadoop</vt:lpstr>
      <vt:lpstr>Two major function of hadoop</vt:lpstr>
      <vt:lpstr>Components of Hadoop 1.0</vt:lpstr>
      <vt:lpstr>Component 1 explain (HDFS)</vt:lpstr>
      <vt:lpstr>Component 2 explain</vt:lpstr>
      <vt:lpstr>Problems with Hadoop 1.0</vt:lpstr>
      <vt:lpstr>Hadoop 2.0 Features &amp; Enhancements</vt:lpstr>
      <vt:lpstr>Hadoop 2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hashomi</dc:creator>
  <cp:lastModifiedBy>Zhongran Deng</cp:lastModifiedBy>
  <cp:revision>25</cp:revision>
  <dcterms:created xsi:type="dcterms:W3CDTF">2016-10-01T16:21:18Z</dcterms:created>
  <dcterms:modified xsi:type="dcterms:W3CDTF">2016-10-01T20:09:11Z</dcterms:modified>
</cp:coreProperties>
</file>