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16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87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75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24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6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9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69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43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05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17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F649-3B13-420F-B522-52D6793D6442}" type="datetimeFigureOut">
              <a:rPr lang="en-CA" smtClean="0"/>
              <a:t>10/09/16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4DCA-F487-42E8-9B56-2D821D388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56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Apache </a:t>
            </a:r>
            <a:r>
              <a:rPr lang="en-CA" dirty="0" err="1" smtClean="0"/>
              <a:t>Hadoop</a:t>
            </a:r>
            <a:r>
              <a:rPr lang="en-CA" dirty="0" smtClean="0"/>
              <a:t> App Development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has many ways for developers to create apps to interact with the system:</a:t>
            </a:r>
          </a:p>
          <a:p>
            <a:pPr lvl="1"/>
            <a:r>
              <a:rPr lang="en-CA" dirty="0" smtClean="0"/>
              <a:t>HTTP Browser</a:t>
            </a:r>
          </a:p>
          <a:p>
            <a:pPr lvl="1"/>
            <a:r>
              <a:rPr lang="en-CA" dirty="0" smtClean="0"/>
              <a:t>Client Local File System</a:t>
            </a:r>
          </a:p>
          <a:p>
            <a:pPr lvl="1"/>
            <a:r>
              <a:rPr lang="en-CA" dirty="0" smtClean="0"/>
              <a:t>FS Shell</a:t>
            </a:r>
          </a:p>
          <a:p>
            <a:pPr lvl="1"/>
            <a:r>
              <a:rPr lang="en-CA" dirty="0" smtClean="0"/>
              <a:t>Java applications</a:t>
            </a:r>
          </a:p>
          <a:p>
            <a:pPr lvl="1"/>
            <a:r>
              <a:rPr lang="en-CA" dirty="0" smtClean="0"/>
              <a:t>C applications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761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Developers can create websites for users to browse files of HDFS instances with an HTTP browser</a:t>
            </a:r>
          </a:p>
          <a:p>
            <a:r>
              <a:rPr lang="en-CA" dirty="0" smtClean="0"/>
              <a:t>Using NFS gateway HDF can be mounted as part of the client’s local file system</a:t>
            </a:r>
          </a:p>
          <a:p>
            <a:r>
              <a:rPr lang="en-CA" dirty="0" smtClean="0"/>
              <a:t>FS Shell is provided so that clients can access the HDFS through commands, this also allows for scripting languages to be used (i.e. Python)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007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Hadoop</a:t>
            </a:r>
            <a:r>
              <a:rPr lang="en-CA" dirty="0" smtClean="0"/>
              <a:t> provides various Java APIs to interact with the system</a:t>
            </a:r>
          </a:p>
          <a:p>
            <a:pPr lvl="1"/>
            <a:r>
              <a:rPr lang="en-CA" dirty="0" smtClean="0"/>
              <a:t>HDFS provides a </a:t>
            </a:r>
            <a:r>
              <a:rPr lang="en-CA" dirty="0" err="1" smtClean="0"/>
              <a:t>FileSystem</a:t>
            </a:r>
            <a:r>
              <a:rPr lang="en-CA" dirty="0" smtClean="0"/>
              <a:t> Java API</a:t>
            </a:r>
          </a:p>
          <a:p>
            <a:pPr lvl="1"/>
            <a:r>
              <a:rPr lang="en-CA" dirty="0" smtClean="0"/>
              <a:t>Master REST API for </a:t>
            </a:r>
            <a:r>
              <a:rPr lang="en-CA" dirty="0" err="1" smtClean="0"/>
              <a:t>MapReduce</a:t>
            </a:r>
            <a:endParaRPr lang="en-CA" dirty="0" smtClean="0"/>
          </a:p>
          <a:p>
            <a:pPr lvl="2"/>
            <a:r>
              <a:rPr lang="en-CA" dirty="0" smtClean="0"/>
              <a:t>Jobs API and Tasks API</a:t>
            </a:r>
          </a:p>
          <a:p>
            <a:pPr lvl="1"/>
            <a:r>
              <a:rPr lang="en-CA" dirty="0" smtClean="0"/>
              <a:t>YARN web services REST API</a:t>
            </a:r>
          </a:p>
          <a:p>
            <a:pPr lvl="1"/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 err="1" smtClean="0"/>
              <a:t>Auth</a:t>
            </a:r>
            <a:r>
              <a:rPr lang="en-CA" dirty="0" smtClean="0"/>
              <a:t> API</a:t>
            </a:r>
          </a:p>
          <a:p>
            <a:pPr lvl="1"/>
            <a:r>
              <a:rPr lang="en-CA" dirty="0" err="1" smtClean="0"/>
              <a:t>CredentialProvider</a:t>
            </a:r>
            <a:r>
              <a:rPr lang="en-CA" dirty="0" smtClean="0"/>
              <a:t> API</a:t>
            </a:r>
          </a:p>
          <a:p>
            <a:r>
              <a:rPr lang="en-CA" dirty="0" smtClean="0"/>
              <a:t>C language wrapper for Java and REST API is also available</a:t>
            </a:r>
          </a:p>
        </p:txBody>
      </p:sp>
    </p:spTree>
    <p:extLst>
      <p:ext uri="{BB962C8B-B14F-4D97-AF65-F5344CB8AC3E}">
        <p14:creationId xmlns:p14="http://schemas.microsoft.com/office/powerpoint/2010/main" val="171047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Implications for Developers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</a:t>
            </a:r>
            <a:r>
              <a:rPr lang="en-CA" dirty="0" smtClean="0"/>
              <a:t>se of OO Language like Java to create applications for use with </a:t>
            </a:r>
            <a:r>
              <a:rPr lang="en-CA" dirty="0" err="1" smtClean="0"/>
              <a:t>Hadoop</a:t>
            </a:r>
            <a:r>
              <a:rPr lang="en-CA" dirty="0" smtClean="0"/>
              <a:t> allows for:</a:t>
            </a:r>
          </a:p>
          <a:p>
            <a:pPr lvl="1"/>
            <a:r>
              <a:rPr lang="en-CA" dirty="0" smtClean="0"/>
              <a:t>Modularity</a:t>
            </a:r>
          </a:p>
          <a:p>
            <a:pPr lvl="1"/>
            <a:r>
              <a:rPr lang="en-CA" dirty="0" smtClean="0"/>
              <a:t>Maintainability</a:t>
            </a:r>
          </a:p>
          <a:p>
            <a:pPr lvl="1"/>
            <a:r>
              <a:rPr lang="en-CA" dirty="0" smtClean="0"/>
              <a:t>Use of OODP(Object-Oriented Design Patterns)</a:t>
            </a:r>
          </a:p>
          <a:p>
            <a:r>
              <a:rPr lang="en-CA" dirty="0" smtClean="0"/>
              <a:t>The Layers of </a:t>
            </a:r>
            <a:r>
              <a:rPr lang="en-CA" dirty="0" err="1" smtClean="0"/>
              <a:t>Hadoop</a:t>
            </a:r>
            <a:r>
              <a:rPr lang="en-CA" dirty="0" smtClean="0"/>
              <a:t> (HDFS, </a:t>
            </a:r>
            <a:r>
              <a:rPr lang="en-CA" dirty="0" err="1" smtClean="0"/>
              <a:t>MapReduce</a:t>
            </a:r>
            <a:r>
              <a:rPr lang="en-CA" dirty="0" smtClean="0"/>
              <a:t>, YARN) allows for a division of </a:t>
            </a:r>
            <a:r>
              <a:rPr lang="en-CA" dirty="0" err="1" smtClean="0"/>
              <a:t>resposibilities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094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Layers of </a:t>
            </a:r>
            <a:r>
              <a:rPr lang="en-CA" dirty="0" err="1" smtClean="0"/>
              <a:t>Hadoop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Developers can distribute work amongst themselves to operate independently and combine to create stable and robust software, groups focused on:</a:t>
            </a:r>
          </a:p>
          <a:p>
            <a:pPr lvl="1"/>
            <a:r>
              <a:rPr lang="en-CA" dirty="0"/>
              <a:t>A</a:t>
            </a:r>
            <a:r>
              <a:rPr lang="en-CA" dirty="0" smtClean="0"/>
              <a:t>ccess to HDFS can combine modules developed using the </a:t>
            </a:r>
            <a:r>
              <a:rPr lang="en-CA" dirty="0" err="1" smtClean="0"/>
              <a:t>FileSystem</a:t>
            </a:r>
            <a:r>
              <a:rPr lang="en-CA" dirty="0" smtClean="0"/>
              <a:t> Java API</a:t>
            </a:r>
          </a:p>
          <a:p>
            <a:pPr lvl="1"/>
            <a:r>
              <a:rPr lang="en-CA" dirty="0"/>
              <a:t>S</a:t>
            </a:r>
            <a:r>
              <a:rPr lang="en-CA" dirty="0" smtClean="0"/>
              <a:t>ecurity can develop modules using 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 err="1" smtClean="0"/>
              <a:t>Auth</a:t>
            </a:r>
            <a:r>
              <a:rPr lang="en-CA" dirty="0" smtClean="0"/>
              <a:t> API and </a:t>
            </a:r>
            <a:r>
              <a:rPr lang="en-CA" dirty="0" err="1" smtClean="0"/>
              <a:t>CredentialProvider</a:t>
            </a:r>
            <a:r>
              <a:rPr lang="en-CA" dirty="0" smtClean="0"/>
              <a:t> API</a:t>
            </a:r>
          </a:p>
          <a:p>
            <a:pPr lvl="1"/>
            <a:r>
              <a:rPr lang="en-CA" dirty="0" smtClean="0"/>
              <a:t>Status of application, jobs and tasks can develop modules using </a:t>
            </a:r>
            <a:r>
              <a:rPr lang="en-CA" dirty="0" err="1" smtClean="0"/>
              <a:t>MapReduce</a:t>
            </a:r>
            <a:r>
              <a:rPr lang="en-CA" dirty="0" smtClean="0"/>
              <a:t> REST APIs, they can also,</a:t>
            </a:r>
          </a:p>
          <a:p>
            <a:pPr lvl="1"/>
            <a:r>
              <a:rPr lang="en-CA" dirty="0" smtClean="0"/>
              <a:t>Split up resource management and job/task scheduling using the YARN REST APIs</a:t>
            </a:r>
          </a:p>
        </p:txBody>
      </p:sp>
    </p:spTree>
    <p:extLst>
      <p:ext uri="{BB962C8B-B14F-4D97-AF65-F5344CB8AC3E}">
        <p14:creationId xmlns:p14="http://schemas.microsoft.com/office/powerpoint/2010/main" val="98112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262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Apache Hadoop App Development</vt:lpstr>
      <vt:lpstr>Access</vt:lpstr>
      <vt:lpstr>Development</vt:lpstr>
      <vt:lpstr>Implications for Developers</vt:lpstr>
      <vt:lpstr>Layers of Hadoop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 App Development</dc:title>
  <dc:creator>Alex</dc:creator>
  <cp:lastModifiedBy>Alex</cp:lastModifiedBy>
  <cp:revision>5</cp:revision>
  <dcterms:created xsi:type="dcterms:W3CDTF">2016-10-09T19:35:20Z</dcterms:created>
  <dcterms:modified xsi:type="dcterms:W3CDTF">2016-10-09T20:32:10Z</dcterms:modified>
</cp:coreProperties>
</file>