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2d267f5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2d267f5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d267f5d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d267f5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2d267f5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2d267f5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2d267f5d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2d267f5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2d267f5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2d267f5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2d267f5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2d267f5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2d267f5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2d267f5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2d267f5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2d267f5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2d267f5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2d267f5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2d267f5d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2d267f5d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2d267f5d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2d267f5d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2d267f5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2d267f5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Unlocking Insights from COVID-19 Data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Harnessing the Power of Analytics for a Healthier Future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Data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75" y="1097375"/>
            <a:ext cx="799305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813" y="160675"/>
            <a:ext cx="7156372" cy="48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_age_aggregated.png"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0"/>
            <a:ext cx="74866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420775" y="1100525"/>
            <a:ext cx="80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Figuring out Tableau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0775" y="1583450"/>
            <a:ext cx="80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Large file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20775" y="2066375"/>
            <a:ext cx="80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ML model planning (Regression?)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Focus Questions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84375" y="1137875"/>
            <a:ext cx="82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underlying conditions impact Covid-19 mortality rates, and which conditions are most significant in predicting fatalities?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84375" y="1956150"/>
            <a:ext cx="82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did the introduction of vaccinations impact Covid-19?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84375" y="2774425"/>
            <a:ext cx="82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types of lockdown measures were implemented by each state, when were they initiated, and were they mandatory or suggested?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84375" y="3592700"/>
            <a:ext cx="828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pandemic's demographic trends (age, sex, ethnicity/race) overall, and how do they vary across different states?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Conditions Data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00" y="1210675"/>
            <a:ext cx="5965174" cy="378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76" y="785888"/>
            <a:ext cx="8712426" cy="357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967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Vaccinations Data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90325"/>
            <a:ext cx="8839204" cy="161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5825"/>
            <a:ext cx="8839204" cy="154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yVaccinatedPeoplePer100BYStateAndDate.png"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0" y="152425"/>
            <a:ext cx="8091300" cy="48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Lockdown Data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478013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250" y="661300"/>
            <a:ext cx="6859505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