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4" r:id="rId6"/>
    <p:sldId id="277" r:id="rId7"/>
    <p:sldId id="261" r:id="rId8"/>
    <p:sldId id="262" r:id="rId9"/>
    <p:sldId id="297" r:id="rId10"/>
    <p:sldId id="289" r:id="rId11"/>
    <p:sldId id="264" r:id="rId12"/>
    <p:sldId id="295" r:id="rId13"/>
    <p:sldId id="258" r:id="rId14"/>
    <p:sldId id="278" r:id="rId15"/>
    <p:sldId id="266" r:id="rId16"/>
    <p:sldId id="296" r:id="rId17"/>
    <p:sldId id="292" r:id="rId18"/>
    <p:sldId id="298" r:id="rId19"/>
    <p:sldId id="293" r:id="rId20"/>
    <p:sldId id="280" r:id="rId21"/>
    <p:sldId id="299" r:id="rId22"/>
    <p:sldId id="302" r:id="rId23"/>
    <p:sldId id="300" r:id="rId24"/>
    <p:sldId id="301" r:id="rId25"/>
    <p:sldId id="270" r:id="rId26"/>
    <p:sldId id="303" r:id="rId27"/>
    <p:sldId id="304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0" y="4693919"/>
            <a:ext cx="7056118" cy="1639737"/>
          </a:xfrm>
        </p:spPr>
        <p:txBody>
          <a:bodyPr/>
          <a:lstStyle/>
          <a:p>
            <a:pPr algn="just"/>
            <a:r>
              <a:rPr lang="es-CO" sz="2000" dirty="0"/>
              <a:t>Software  Para Prototipo  Electrónico  De  Ventilador  Mecánico  Con  Protocolo  De  Internet  De  Las Cosas Que Aporte A La Recuperación De La Capacidad Respiratoria De Pacientes Afectados  Por  Covid19.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2717426" cy="1715531"/>
          </a:xfrm>
        </p:spPr>
        <p:txBody>
          <a:bodyPr/>
          <a:lstStyle/>
          <a:p>
            <a:r>
              <a:rPr lang="es-CO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127C98F-A40D-4FAD-84EC-238A0C10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7" y="1310575"/>
            <a:ext cx="5159187" cy="14936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28FF2C-6679-4B7C-AA7B-A7FBDF75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1681"/>
            <a:ext cx="4686300" cy="53156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500F15-E41E-4E6A-BA82-D992C3997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17" y="3236629"/>
            <a:ext cx="5159187" cy="21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B332AD-00BA-4623-8B1A-A83B85F8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1" y="475009"/>
            <a:ext cx="7783905" cy="30929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C50E7D-D43F-41F0-9B28-1E6A8BAD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4" y="3834589"/>
            <a:ext cx="7787112" cy="1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4EC01-A69B-4438-87A6-367500B5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2" y="471571"/>
            <a:ext cx="4900085" cy="4534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255A7-67B3-495D-8E14-558EB316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91" y="471571"/>
            <a:ext cx="5464034" cy="4326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505C8-10CF-4605-A003-F46E6878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603" y="5271685"/>
            <a:ext cx="7704773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Update Graph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09BA991-8C66-4EB0-99DA-690D777C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10" y="1944305"/>
            <a:ext cx="7107725" cy="3438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F3CA2C-9EA5-42B4-9563-0C459DBB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3" y="1944304"/>
            <a:ext cx="4580487" cy="34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9D7DB809-3FD1-48CB-9640-B0312A5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58" y="313057"/>
            <a:ext cx="3616484" cy="1325563"/>
          </a:xfrm>
        </p:spPr>
        <p:txBody>
          <a:bodyPr/>
          <a:lstStyle/>
          <a:p>
            <a:r>
              <a:rPr lang="es-CO" dirty="0"/>
              <a:t>Concepto Inicial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708568-C1BF-409B-ACEA-0BA8FD3FD0B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13227" r="6672" b="9297"/>
          <a:stretch/>
        </p:blipFill>
        <p:spPr bwMode="auto">
          <a:xfrm>
            <a:off x="2731575" y="2095500"/>
            <a:ext cx="6329240" cy="2164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263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3C7009-59D8-4FE9-83CA-3EC26A8EF280}"/>
              </a:ext>
            </a:extLst>
          </p:cNvPr>
          <p:cNvSpPr/>
          <p:nvPr/>
        </p:nvSpPr>
        <p:spPr>
          <a:xfrm>
            <a:off x="4643717" y="1335741"/>
            <a:ext cx="2447365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Librerías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3C4B8-E204-4746-A964-C6B49125C514}"/>
              </a:ext>
            </a:extLst>
          </p:cNvPr>
          <p:cNvSpPr/>
          <p:nvPr/>
        </p:nvSpPr>
        <p:spPr>
          <a:xfrm>
            <a:off x="4814047" y="197224"/>
            <a:ext cx="2106706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2DEFA-0045-4107-9A86-C3C6AF3F959C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>
          <a:xfrm>
            <a:off x="5867400" y="13357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F0922B-A749-46A4-BC95-ABAD61F9EE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5867400" y="1111624"/>
            <a:ext cx="0" cy="20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9313-9D49-4FCD-8EEB-EE5F35A22C55}"/>
              </a:ext>
            </a:extLst>
          </p:cNvPr>
          <p:cNvSpPr/>
          <p:nvPr/>
        </p:nvSpPr>
        <p:spPr>
          <a:xfrm>
            <a:off x="4983479" y="2227580"/>
            <a:ext cx="1767840" cy="853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Declaracion</a:t>
            </a:r>
            <a:r>
              <a:rPr lang="es-CO" dirty="0"/>
              <a:t> de variables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145196-CFDC-40CC-8B25-D099F9A79E28}"/>
              </a:ext>
            </a:extLst>
          </p:cNvPr>
          <p:cNvCxnSpPr>
            <a:cxnSpLocks/>
          </p:cNvCxnSpPr>
          <p:nvPr/>
        </p:nvCxnSpPr>
        <p:spPr>
          <a:xfrm>
            <a:off x="5867399" y="1945341"/>
            <a:ext cx="0" cy="2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43EA17B-FF8D-4922-B7D8-FD46ABAFFF02}"/>
              </a:ext>
            </a:extLst>
          </p:cNvPr>
          <p:cNvSpPr/>
          <p:nvPr/>
        </p:nvSpPr>
        <p:spPr>
          <a:xfrm>
            <a:off x="2392680" y="2227580"/>
            <a:ext cx="176784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WorkerThread</a:t>
            </a:r>
            <a:endParaRPr lang="es-CO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E2F050-21FF-43E7-BC48-CFD239A37D1B}"/>
              </a:ext>
            </a:extLst>
          </p:cNvPr>
          <p:cNvSpPr/>
          <p:nvPr/>
        </p:nvSpPr>
        <p:spPr>
          <a:xfrm>
            <a:off x="7528560" y="2227580"/>
            <a:ext cx="1767840" cy="853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Main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3ED707-E663-4B38-894E-A4E43202E8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160520" y="2654300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B433F5-0960-4A83-B872-F8708739865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751319" y="2654300"/>
            <a:ext cx="77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4543A14-2CE5-4AF1-8955-45317C36FB6D}"/>
              </a:ext>
            </a:extLst>
          </p:cNvPr>
          <p:cNvSpPr/>
          <p:nvPr/>
        </p:nvSpPr>
        <p:spPr>
          <a:xfrm>
            <a:off x="2392680" y="3329940"/>
            <a:ext cx="176784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MQTT/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Sensado</a:t>
            </a:r>
            <a:endParaRPr lang="es-CO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FE4087-4025-4749-8280-E41056A644F9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276600" y="3081020"/>
            <a:ext cx="0" cy="24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C99784C-D168-4291-9703-B01172EFFB3F}"/>
              </a:ext>
            </a:extLst>
          </p:cNvPr>
          <p:cNvSpPr/>
          <p:nvPr/>
        </p:nvSpPr>
        <p:spPr>
          <a:xfrm>
            <a:off x="2392680" y="4432300"/>
            <a:ext cx="176784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Grafica</a:t>
            </a:r>
            <a:endParaRPr lang="es-CO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C920F0-1B44-4267-A8C6-7F61D47B2FF5}"/>
              </a:ext>
            </a:extLst>
          </p:cNvPr>
          <p:cNvCxnSpPr>
            <a:cxnSpLocks/>
          </p:cNvCxnSpPr>
          <p:nvPr/>
        </p:nvCxnSpPr>
        <p:spPr>
          <a:xfrm>
            <a:off x="3276600" y="4183380"/>
            <a:ext cx="0" cy="24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DD22E1-B563-48D8-83F3-321339F866FF}"/>
              </a:ext>
            </a:extLst>
          </p:cNvPr>
          <p:cNvCxnSpPr>
            <a:cxnSpLocks/>
            <a:stCxn id="55" idx="3"/>
            <a:endCxn id="38" idx="1"/>
          </p:cNvCxnSpPr>
          <p:nvPr/>
        </p:nvCxnSpPr>
        <p:spPr>
          <a:xfrm flipV="1">
            <a:off x="4160520" y="2654300"/>
            <a:ext cx="3368040" cy="220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BDD391-5E31-4077-AD8F-BA52B685C106}"/>
              </a:ext>
            </a:extLst>
          </p:cNvPr>
          <p:cNvSpPr/>
          <p:nvPr/>
        </p:nvSpPr>
        <p:spPr>
          <a:xfrm>
            <a:off x="7528560" y="3363260"/>
            <a:ext cx="176784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MQTT/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Sensado</a:t>
            </a:r>
            <a:endParaRPr lang="es-CO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930AE1-EAB6-4BE1-ACF5-E9CA6685B0FD}"/>
              </a:ext>
            </a:extLst>
          </p:cNvPr>
          <p:cNvCxnSpPr>
            <a:cxnSpLocks/>
          </p:cNvCxnSpPr>
          <p:nvPr/>
        </p:nvCxnSpPr>
        <p:spPr>
          <a:xfrm>
            <a:off x="8427719" y="3064360"/>
            <a:ext cx="0" cy="2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913C526-F4C1-46CF-A808-4A3B4874BAED}"/>
              </a:ext>
            </a:extLst>
          </p:cNvPr>
          <p:cNvSpPr/>
          <p:nvPr/>
        </p:nvSpPr>
        <p:spPr>
          <a:xfrm>
            <a:off x="9654540" y="2227580"/>
            <a:ext cx="1767840" cy="853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Funciones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739B4C-C1BC-4EB1-98BC-974819EA20D1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9296400" y="2654300"/>
            <a:ext cx="35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36361F3-E5BD-439E-B4D5-657B18FCCC37}"/>
              </a:ext>
            </a:extLst>
          </p:cNvPr>
          <p:cNvSpPr/>
          <p:nvPr/>
        </p:nvSpPr>
        <p:spPr>
          <a:xfrm>
            <a:off x="2392680" y="1091901"/>
            <a:ext cx="176784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Conexion</a:t>
            </a:r>
            <a:endParaRPr lang="es-CO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D2890D-9401-437D-944E-7D51381A6EF0}"/>
              </a:ext>
            </a:extLst>
          </p:cNvPr>
          <p:cNvCxnSpPr>
            <a:cxnSpLocks/>
            <a:stCxn id="37" idx="0"/>
            <a:endCxn id="66" idx="2"/>
          </p:cNvCxnSpPr>
          <p:nvPr/>
        </p:nvCxnSpPr>
        <p:spPr>
          <a:xfrm flipV="1">
            <a:off x="3276600" y="1945341"/>
            <a:ext cx="0" cy="2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GUI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561A101-C2BC-4360-B204-91EA127D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5208"/>
            <a:ext cx="781879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3754D-7D3A-4A35-876E-ED6EC9D8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1890"/>
            <a:ext cx="7811177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05A01-DD51-45AF-BBD4-D171EADC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298194"/>
            <a:ext cx="3779520" cy="2295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021D1-A4FB-4FDC-A614-ECA0AABA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4"/>
          <a:stretch/>
        </p:blipFill>
        <p:spPr>
          <a:xfrm>
            <a:off x="6233161" y="3863340"/>
            <a:ext cx="4190998" cy="24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s-MX" b="0" dirty="0">
                <a:effectLst/>
                <a:latin typeface="Consolas" panose="020B0609020204030204" pitchFamily="49" charset="0"/>
              </a:rPr>
              <a:t>Propuesta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1171F-4846-4629-AACE-9B62E2D52F6C}"/>
              </a:ext>
            </a:extLst>
          </p:cNvPr>
          <p:cNvSpPr txBox="1"/>
          <p:nvPr/>
        </p:nvSpPr>
        <p:spPr>
          <a:xfrm>
            <a:off x="1250576" y="2761129"/>
            <a:ext cx="969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 un software con tecnología libre que implemente el internet de las cosas y el cual lleve a cabo el control y monitorización de un prototipo de ventilador mecánico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47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54148-CE09-4038-BD79-795C8C4D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010"/>
            <a:ext cx="775783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2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54148-CE09-4038-BD79-795C8C4D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010"/>
            <a:ext cx="7757832" cy="4633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05514-EB18-41E3-9D51-6BA48805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33" y="4590512"/>
            <a:ext cx="1752667" cy="12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6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29" y="1179083"/>
            <a:ext cx="951411" cy="45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E71A53-1AA6-4BFA-9C1E-7BF955FBAA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2693" y="1638301"/>
            <a:ext cx="4595813" cy="4478278"/>
          </a:xfrm>
          <a:prstGeom prst="rect">
            <a:avLst/>
          </a:prstGeom>
        </p:spPr>
      </p:pic>
      <p:pic>
        <p:nvPicPr>
          <p:cNvPr id="29" name="Imagen 2">
            <a:extLst>
              <a:ext uri="{FF2B5EF4-FFF2-40B4-BE49-F238E27FC236}">
                <a16:creationId xmlns:a16="http://schemas.microsoft.com/office/drawing/2014/main" id="{6A92794F-C4E7-4C12-8684-94831B6EF9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" y="2302638"/>
            <a:ext cx="5141031" cy="326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29" y="1179083"/>
            <a:ext cx="951411" cy="45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C8273-7398-4E08-AF17-7FB193AB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06" y="1950720"/>
            <a:ext cx="5856588" cy="31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1" y="798727"/>
            <a:ext cx="3347720" cy="45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IOT ( MQTT)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B7F9-09E9-4C2F-9180-47229843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40" y="1638301"/>
            <a:ext cx="539542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4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124017"/>
            <a:ext cx="6146800" cy="844311"/>
          </a:xfrm>
        </p:spPr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Julian Duque 161003416 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0" y="259977"/>
            <a:ext cx="3171825" cy="46342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Librerias</a:t>
            </a:r>
            <a:endParaRPr lang="es-MX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4EAF5-51BA-40FD-988D-7F18852C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0" y="1021354"/>
            <a:ext cx="5154564" cy="45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555065"/>
            <a:ext cx="4082142" cy="585788"/>
          </a:xfrm>
        </p:spPr>
        <p:txBody>
          <a:bodyPr/>
          <a:lstStyle/>
          <a:p>
            <a:r>
              <a:rPr lang="es-CO" dirty="0"/>
              <a:t>Variables definidas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1C4A2E6-0718-46A7-902C-2D8C3C69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92" y="1790979"/>
            <a:ext cx="5842350" cy="41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WorkerThread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A9FDBE-A7B7-4260-90C2-6BBBD23D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3" y="2063949"/>
            <a:ext cx="4328535" cy="40389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308D1-A096-4C90-B68D-28FABDA9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2063949"/>
            <a:ext cx="617273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WorkerThread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7857A-7E5B-4E5C-9D93-2795E4EA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78" y="2522730"/>
            <a:ext cx="4660644" cy="211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s-CO" dirty="0"/>
              <a:t>Procesamiento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E5979A-C545-44A0-9409-A0D6F9B2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18" y="437321"/>
            <a:ext cx="5873570" cy="38761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4E9187-5084-46CA-A62D-981F97CF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58" y="4607858"/>
            <a:ext cx="4168490" cy="16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06" y="448234"/>
            <a:ext cx="1174937" cy="482975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E25B4-85B0-4714-83ED-EB0D7CB0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62" y="1159370"/>
            <a:ext cx="4900497" cy="4062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F09D6B-8D9F-447A-8EC7-60CB4713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42" y="931209"/>
            <a:ext cx="522015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00" y="672351"/>
            <a:ext cx="1174937" cy="482975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1A2BA-FBEC-4E46-AE2E-B18F3C42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37" y="1947875"/>
            <a:ext cx="8126325" cy="29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675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123</TotalTime>
  <Words>106</Words>
  <Application>Microsoft Office PowerPoint</Application>
  <PresentationFormat>Widescreen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Tenorite</vt:lpstr>
      <vt:lpstr>Times New Roman</vt:lpstr>
      <vt:lpstr>Monoline</vt:lpstr>
      <vt:lpstr>Software  Para Prototipo  Electrónico  De  Ventilador  Mecánico  Con  Protocolo  De  Internet  De  Las Cosas Que Aporte A La Recuperación De La Capacidad Respiratoria De Pacientes Afectados  Por  Covid19.</vt:lpstr>
      <vt:lpstr>Propuesta</vt:lpstr>
      <vt:lpstr>Librerias</vt:lpstr>
      <vt:lpstr>Variables definidas</vt:lpstr>
      <vt:lpstr>WorkerThread</vt:lpstr>
      <vt:lpstr>WorkerThread</vt:lpstr>
      <vt:lpstr>Procesamiento</vt:lpstr>
      <vt:lpstr>Main</vt:lpstr>
      <vt:lpstr>Main</vt:lpstr>
      <vt:lpstr>funciones</vt:lpstr>
      <vt:lpstr>PowerPoint Presentation</vt:lpstr>
      <vt:lpstr>PowerPoint Presentation</vt:lpstr>
      <vt:lpstr>PowerPoint Presentation</vt:lpstr>
      <vt:lpstr>Update Graph</vt:lpstr>
      <vt:lpstr>Concepto Inicial</vt:lpstr>
      <vt:lpstr>PowerPoint Presentation</vt:lpstr>
      <vt:lpstr>GUI</vt:lpstr>
      <vt:lpstr>GUI</vt:lpstr>
      <vt:lpstr>GUI</vt:lpstr>
      <vt:lpstr>GUI</vt:lpstr>
      <vt:lpstr>GUI</vt:lpstr>
      <vt:lpstr>IOT</vt:lpstr>
      <vt:lpstr>IOT</vt:lpstr>
      <vt:lpstr>IOT ( MQTT)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Para Prototipo  Electrónico  De  Ventilador  Mecánico  Con  Protocolo  De  Internet  De  Las Cosas Que Aporte A La Recuperación De La Capacidad Respiratoria De Pacientes Afectados  Por  Covid19.</dc:title>
  <dc:creator>Julian Alayon</dc:creator>
  <cp:lastModifiedBy>Julian Alayon</cp:lastModifiedBy>
  <cp:revision>9</cp:revision>
  <dcterms:created xsi:type="dcterms:W3CDTF">2022-09-01T00:04:31Z</dcterms:created>
  <dcterms:modified xsi:type="dcterms:W3CDTF">2022-09-01T02:08:21Z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