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3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6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4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59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5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82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61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01B6-7E2F-EC49-B861-40540139D740}" type="datetimeFigureOut">
              <a:rPr lang="de-DE" smtClean="0"/>
              <a:t>13.09.15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2636-E019-7542-B238-32AD336DD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5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Bildschirmfoto 2015-09-13 um 13.25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13"/>
            <a:ext cx="9144000" cy="244280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3747" y="1068862"/>
            <a:ext cx="1747701" cy="3905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6022655" y="2037123"/>
            <a:ext cx="1383074" cy="301796"/>
          </a:xfrm>
          <a:prstGeom prst="straightConnector1">
            <a:avLst/>
          </a:prstGeom>
          <a:ln w="76200" cmpd="sng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5-09-13 um 13.26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108"/>
            <a:ext cx="9144000" cy="519370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8601" y="433683"/>
            <a:ext cx="1747701" cy="3905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684835" y="5426189"/>
            <a:ext cx="1093886" cy="647456"/>
          </a:xfrm>
          <a:prstGeom prst="straightConnector1">
            <a:avLst/>
          </a:prstGeom>
          <a:ln w="76200" cmpd="sng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1672262" y="4061671"/>
            <a:ext cx="6324417" cy="1502841"/>
          </a:xfrm>
          <a:prstGeom prst="round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968009" y="3113626"/>
            <a:ext cx="1871916" cy="2690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7200" y="4246863"/>
            <a:ext cx="1871916" cy="2690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7200" y="4776509"/>
            <a:ext cx="1871916" cy="2690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8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Eberius</dc:creator>
  <cp:lastModifiedBy>Julian Eberius</cp:lastModifiedBy>
  <cp:revision>1</cp:revision>
  <dcterms:created xsi:type="dcterms:W3CDTF">2015-09-13T11:21:36Z</dcterms:created>
  <dcterms:modified xsi:type="dcterms:W3CDTF">2015-09-13T11:30:23Z</dcterms:modified>
</cp:coreProperties>
</file>