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Eisenmann" userId="cd2acd27f6daa483" providerId="LiveId" clId="{797CC8AC-9106-46C0-9555-28C3BC59CD45}"/>
    <pc:docChg chg="undo custSel modSld modMainMaster">
      <pc:chgData name="Julian Eisenmann" userId="cd2acd27f6daa483" providerId="LiveId" clId="{797CC8AC-9106-46C0-9555-28C3BC59CD45}" dt="2019-03-16T14:39:31.246" v="48" actId="1076"/>
      <pc:docMkLst>
        <pc:docMk/>
      </pc:docMkLst>
      <pc:sldChg chg="modSp">
        <pc:chgData name="Julian Eisenmann" userId="cd2acd27f6daa483" providerId="LiveId" clId="{797CC8AC-9106-46C0-9555-28C3BC59CD45}" dt="2019-03-16T14:39:31.246" v="48" actId="1076"/>
        <pc:sldMkLst>
          <pc:docMk/>
          <pc:sldMk cId="2983024355" sldId="256"/>
        </pc:sldMkLst>
        <pc:spChg chg="mod">
          <ac:chgData name="Julian Eisenmann" userId="cd2acd27f6daa483" providerId="LiveId" clId="{797CC8AC-9106-46C0-9555-28C3BC59CD45}" dt="2019-03-16T14:39:31.246" v="48" actId="1076"/>
          <ac:spMkLst>
            <pc:docMk/>
            <pc:sldMk cId="2983024355" sldId="256"/>
            <ac:spMk id="2" creationId="{0F8D85AA-829E-4561-8302-7317ACB88AE1}"/>
          </ac:spMkLst>
        </pc:spChg>
        <pc:spChg chg="mod">
          <ac:chgData name="Julian Eisenmann" userId="cd2acd27f6daa483" providerId="LiveId" clId="{797CC8AC-9106-46C0-9555-28C3BC59CD45}" dt="2019-03-16T14:39:29.257" v="47" actId="1076"/>
          <ac:spMkLst>
            <pc:docMk/>
            <pc:sldMk cId="2983024355" sldId="256"/>
            <ac:spMk id="3" creationId="{4A3B7322-B919-4FC3-88D9-E55F08C10D58}"/>
          </ac:spMkLst>
        </pc:spChg>
      </pc:sldChg>
      <pc:sldChg chg="modSp">
        <pc:chgData name="Julian Eisenmann" userId="cd2acd27f6daa483" providerId="LiveId" clId="{797CC8AC-9106-46C0-9555-28C3BC59CD45}" dt="2019-03-16T14:37:48.412" v="22" actId="403"/>
        <pc:sldMkLst>
          <pc:docMk/>
          <pc:sldMk cId="2618949268" sldId="257"/>
        </pc:sldMkLst>
        <pc:spChg chg="mod">
          <ac:chgData name="Julian Eisenmann" userId="cd2acd27f6daa483" providerId="LiveId" clId="{797CC8AC-9106-46C0-9555-28C3BC59CD45}" dt="2019-03-16T14:37:48.412" v="22" actId="403"/>
          <ac:spMkLst>
            <pc:docMk/>
            <pc:sldMk cId="2618949268" sldId="257"/>
            <ac:spMk id="3" creationId="{300F05D5-21F2-4F61-80AC-3B4915E94FDF}"/>
          </ac:spMkLst>
        </pc:spChg>
      </pc:sldChg>
      <pc:sldChg chg="modSp">
        <pc:chgData name="Julian Eisenmann" userId="cd2acd27f6daa483" providerId="LiveId" clId="{797CC8AC-9106-46C0-9555-28C3BC59CD45}" dt="2019-03-16T14:37:45.156" v="20" actId="403"/>
        <pc:sldMkLst>
          <pc:docMk/>
          <pc:sldMk cId="761300622" sldId="258"/>
        </pc:sldMkLst>
        <pc:spChg chg="mod">
          <ac:chgData name="Julian Eisenmann" userId="cd2acd27f6daa483" providerId="LiveId" clId="{797CC8AC-9106-46C0-9555-28C3BC59CD45}" dt="2019-03-16T14:37:45.156" v="20" actId="403"/>
          <ac:spMkLst>
            <pc:docMk/>
            <pc:sldMk cId="761300622" sldId="258"/>
            <ac:spMk id="3" creationId="{58B231D5-36EB-4D40-8652-ABE48D772B88}"/>
          </ac:spMkLst>
        </pc:spChg>
      </pc:sldChg>
      <pc:sldChg chg="modSp">
        <pc:chgData name="Julian Eisenmann" userId="cd2acd27f6daa483" providerId="LiveId" clId="{797CC8AC-9106-46C0-9555-28C3BC59CD45}" dt="2019-03-16T14:37:10.467" v="14" actId="14100"/>
        <pc:sldMkLst>
          <pc:docMk/>
          <pc:sldMk cId="2171973534" sldId="259"/>
        </pc:sldMkLst>
        <pc:spChg chg="mod">
          <ac:chgData name="Julian Eisenmann" userId="cd2acd27f6daa483" providerId="LiveId" clId="{797CC8AC-9106-46C0-9555-28C3BC59CD45}" dt="2019-03-16T14:36:59.501" v="10" actId="20577"/>
          <ac:spMkLst>
            <pc:docMk/>
            <pc:sldMk cId="2171973534" sldId="259"/>
            <ac:spMk id="2" creationId="{C6F67783-9D41-4F5D-AC16-4C0522CC244E}"/>
          </ac:spMkLst>
        </pc:spChg>
        <pc:picChg chg="mod">
          <ac:chgData name="Julian Eisenmann" userId="cd2acd27f6daa483" providerId="LiveId" clId="{797CC8AC-9106-46C0-9555-28C3BC59CD45}" dt="2019-03-16T14:36:54.801" v="8" actId="1076"/>
          <ac:picMkLst>
            <pc:docMk/>
            <pc:sldMk cId="2171973534" sldId="259"/>
            <ac:picMk id="7" creationId="{DB610F55-65AA-4498-AD5D-7F48F3698E63}"/>
          </ac:picMkLst>
        </pc:picChg>
        <pc:picChg chg="mod">
          <ac:chgData name="Julian Eisenmann" userId="cd2acd27f6daa483" providerId="LiveId" clId="{797CC8AC-9106-46C0-9555-28C3BC59CD45}" dt="2019-03-16T14:37:01.864" v="11" actId="1076"/>
          <ac:picMkLst>
            <pc:docMk/>
            <pc:sldMk cId="2171973534" sldId="259"/>
            <ac:picMk id="9" creationId="{522486D7-A627-4202-9071-905786A84BC6}"/>
          </ac:picMkLst>
        </pc:picChg>
        <pc:picChg chg="mod">
          <ac:chgData name="Julian Eisenmann" userId="cd2acd27f6daa483" providerId="LiveId" clId="{797CC8AC-9106-46C0-9555-28C3BC59CD45}" dt="2019-03-16T14:36:57.085" v="9" actId="1076"/>
          <ac:picMkLst>
            <pc:docMk/>
            <pc:sldMk cId="2171973534" sldId="259"/>
            <ac:picMk id="11" creationId="{49A7460F-B27E-4AD8-8F95-67C79C0346E0}"/>
          </ac:picMkLst>
        </pc:picChg>
        <pc:cxnChg chg="mod">
          <ac:chgData name="Julian Eisenmann" userId="cd2acd27f6daa483" providerId="LiveId" clId="{797CC8AC-9106-46C0-9555-28C3BC59CD45}" dt="2019-03-16T14:37:10.467" v="14" actId="14100"/>
          <ac:cxnSpMkLst>
            <pc:docMk/>
            <pc:sldMk cId="2171973534" sldId="259"/>
            <ac:cxnSpMk id="20" creationId="{7277EA7A-0987-4462-8C13-6DBB355C040A}"/>
          </ac:cxnSpMkLst>
        </pc:cxnChg>
        <pc:cxnChg chg="mod">
          <ac:chgData name="Julian Eisenmann" userId="cd2acd27f6daa483" providerId="LiveId" clId="{797CC8AC-9106-46C0-9555-28C3BC59CD45}" dt="2019-03-16T14:37:07.867" v="13" actId="14100"/>
          <ac:cxnSpMkLst>
            <pc:docMk/>
            <pc:sldMk cId="2171973534" sldId="259"/>
            <ac:cxnSpMk id="22" creationId="{83800AAF-7F09-4809-ADFF-397CC51FE419}"/>
          </ac:cxnSpMkLst>
        </pc:cxnChg>
        <pc:cxnChg chg="mod">
          <ac:chgData name="Julian Eisenmann" userId="cd2acd27f6daa483" providerId="LiveId" clId="{797CC8AC-9106-46C0-9555-28C3BC59CD45}" dt="2019-03-16T14:37:05.400" v="12" actId="14100"/>
          <ac:cxnSpMkLst>
            <pc:docMk/>
            <pc:sldMk cId="2171973534" sldId="259"/>
            <ac:cxnSpMk id="24" creationId="{D1F63A47-F272-4F9D-BCF5-AD0241992B3E}"/>
          </ac:cxnSpMkLst>
        </pc:cxnChg>
      </pc:sldChg>
      <pc:sldChg chg="modSp">
        <pc:chgData name="Julian Eisenmann" userId="cd2acd27f6daa483" providerId="LiveId" clId="{797CC8AC-9106-46C0-9555-28C3BC59CD45}" dt="2019-03-16T14:36:47.961" v="6" actId="1076"/>
        <pc:sldMkLst>
          <pc:docMk/>
          <pc:sldMk cId="2129837523" sldId="260"/>
        </pc:sldMkLst>
        <pc:picChg chg="mod">
          <ac:chgData name="Julian Eisenmann" userId="cd2acd27f6daa483" providerId="LiveId" clId="{797CC8AC-9106-46C0-9555-28C3BC59CD45}" dt="2019-03-16T14:36:46.008" v="5" actId="1076"/>
          <ac:picMkLst>
            <pc:docMk/>
            <pc:sldMk cId="2129837523" sldId="260"/>
            <ac:picMk id="8" creationId="{C35F131B-B238-4C27-B8E8-F5987DCB4FEC}"/>
          </ac:picMkLst>
        </pc:picChg>
        <pc:picChg chg="mod">
          <ac:chgData name="Julian Eisenmann" userId="cd2acd27f6daa483" providerId="LiveId" clId="{797CC8AC-9106-46C0-9555-28C3BC59CD45}" dt="2019-03-16T14:36:47.961" v="6" actId="1076"/>
          <ac:picMkLst>
            <pc:docMk/>
            <pc:sldMk cId="2129837523" sldId="260"/>
            <ac:picMk id="12" creationId="{823989AC-67F8-4FD6-820E-CA4B1E5A8B8C}"/>
          </ac:picMkLst>
        </pc:picChg>
      </pc:sldChg>
      <pc:sldChg chg="modSp">
        <pc:chgData name="Julian Eisenmann" userId="cd2acd27f6daa483" providerId="LiveId" clId="{797CC8AC-9106-46C0-9555-28C3BC59CD45}" dt="2019-03-16T14:37:33.646" v="19" actId="403"/>
        <pc:sldMkLst>
          <pc:docMk/>
          <pc:sldMk cId="1823456769" sldId="261"/>
        </pc:sldMkLst>
        <pc:spChg chg="mod">
          <ac:chgData name="Julian Eisenmann" userId="cd2acd27f6daa483" providerId="LiveId" clId="{797CC8AC-9106-46C0-9555-28C3BC59CD45}" dt="2019-03-16T14:37:33.646" v="19" actId="403"/>
          <ac:spMkLst>
            <pc:docMk/>
            <pc:sldMk cId="1823456769" sldId="261"/>
            <ac:spMk id="3" creationId="{44A70A11-9906-4287-9B48-44D89211987F}"/>
          </ac:spMkLst>
        </pc:spChg>
      </pc:sldChg>
      <pc:sldChg chg="modSp">
        <pc:chgData name="Julian Eisenmann" userId="cd2acd27f6daa483" providerId="LiveId" clId="{797CC8AC-9106-46C0-9555-28C3BC59CD45}" dt="2019-03-16T14:37:18.568" v="16" actId="20577"/>
        <pc:sldMkLst>
          <pc:docMk/>
          <pc:sldMk cId="2552122711" sldId="262"/>
        </pc:sldMkLst>
        <pc:spChg chg="mod">
          <ac:chgData name="Julian Eisenmann" userId="cd2acd27f6daa483" providerId="LiveId" clId="{797CC8AC-9106-46C0-9555-28C3BC59CD45}" dt="2019-03-16T14:37:18.568" v="16" actId="20577"/>
          <ac:spMkLst>
            <pc:docMk/>
            <pc:sldMk cId="2552122711" sldId="262"/>
            <ac:spMk id="2" creationId="{C6F67783-9D41-4F5D-AC16-4C0522CC244E}"/>
          </ac:spMkLst>
        </pc:spChg>
        <pc:picChg chg="mod">
          <ac:chgData name="Julian Eisenmann" userId="cd2acd27f6daa483" providerId="LiveId" clId="{797CC8AC-9106-46C0-9555-28C3BC59CD45}" dt="2019-03-16T14:37:16.389" v="15" actId="1076"/>
          <ac:picMkLst>
            <pc:docMk/>
            <pc:sldMk cId="2552122711" sldId="262"/>
            <ac:picMk id="6" creationId="{4979EA9A-49DC-45BF-90BA-46A8183D7108}"/>
          </ac:picMkLst>
        </pc:picChg>
      </pc:sldChg>
      <pc:sldChg chg="modSp">
        <pc:chgData name="Julian Eisenmann" userId="cd2acd27f6daa483" providerId="LiveId" clId="{797CC8AC-9106-46C0-9555-28C3BC59CD45}" dt="2019-03-16T14:37:30.544" v="18" actId="403"/>
        <pc:sldMkLst>
          <pc:docMk/>
          <pc:sldMk cId="1753286517" sldId="263"/>
        </pc:sldMkLst>
        <pc:spChg chg="mod">
          <ac:chgData name="Julian Eisenmann" userId="cd2acd27f6daa483" providerId="LiveId" clId="{797CC8AC-9106-46C0-9555-28C3BC59CD45}" dt="2019-03-16T14:37:30.544" v="18" actId="403"/>
          <ac:spMkLst>
            <pc:docMk/>
            <pc:sldMk cId="1753286517" sldId="263"/>
            <ac:spMk id="3" creationId="{44A70A11-9906-4287-9B48-44D89211987F}"/>
          </ac:spMkLst>
        </pc:spChg>
      </pc:sldChg>
      <pc:sldChg chg="modSp">
        <pc:chgData name="Julian Eisenmann" userId="cd2acd27f6daa483" providerId="LiveId" clId="{797CC8AC-9106-46C0-9555-28C3BC59CD45}" dt="2019-03-16T14:37:27.484" v="17" actId="403"/>
        <pc:sldMkLst>
          <pc:docMk/>
          <pc:sldMk cId="1681249937" sldId="264"/>
        </pc:sldMkLst>
        <pc:spChg chg="mod">
          <ac:chgData name="Julian Eisenmann" userId="cd2acd27f6daa483" providerId="LiveId" clId="{797CC8AC-9106-46C0-9555-28C3BC59CD45}" dt="2019-03-16T14:37:27.484" v="17" actId="403"/>
          <ac:spMkLst>
            <pc:docMk/>
            <pc:sldMk cId="1681249937" sldId="264"/>
            <ac:spMk id="3" creationId="{2807D092-6FCA-4B67-9314-E82E36B41A02}"/>
          </ac:spMkLst>
        </pc:spChg>
      </pc:sldChg>
      <pc:sldMasterChg chg="modSldLayout">
        <pc:chgData name="Julian Eisenmann" userId="cd2acd27f6daa483" providerId="LiveId" clId="{797CC8AC-9106-46C0-9555-28C3BC59CD45}" dt="2019-03-16T14:38:13.541" v="40" actId="403"/>
        <pc:sldMasterMkLst>
          <pc:docMk/>
          <pc:sldMasterMk cId="1688651469" sldId="2147483719"/>
        </pc:sldMasterMkLst>
        <pc:sldLayoutChg chg="modSp">
          <pc:chgData name="Julian Eisenmann" userId="cd2acd27f6daa483" providerId="LiveId" clId="{797CC8AC-9106-46C0-9555-28C3BC59CD45}" dt="2019-03-16T14:38:13.541" v="40" actId="403"/>
          <pc:sldLayoutMkLst>
            <pc:docMk/>
            <pc:sldMasterMk cId="1688651469" sldId="2147483719"/>
            <pc:sldLayoutMk cId="1952342967" sldId="2147483721"/>
          </pc:sldLayoutMkLst>
          <pc:spChg chg="mod">
            <ac:chgData name="Julian Eisenmann" userId="cd2acd27f6daa483" providerId="LiveId" clId="{797CC8AC-9106-46C0-9555-28C3BC59CD45}" dt="2019-03-16T14:38:13.541" v="40" actId="403"/>
            <ac:spMkLst>
              <pc:docMk/>
              <pc:sldMasterMk cId="1688651469" sldId="2147483719"/>
              <pc:sldLayoutMk cId="1952342967" sldId="2147483721"/>
              <ac:spMk id="2" creationId="{00000000-0000-0000-0000-000000000000}"/>
            </ac:spMkLst>
          </pc:spChg>
          <pc:spChg chg="mod">
            <ac:chgData name="Julian Eisenmann" userId="cd2acd27f6daa483" providerId="LiveId" clId="{797CC8AC-9106-46C0-9555-28C3BC59CD45}" dt="2019-03-16T14:33:34.679" v="2" actId="2711"/>
            <ac:spMkLst>
              <pc:docMk/>
              <pc:sldMasterMk cId="1688651469" sldId="2147483719"/>
              <pc:sldLayoutMk cId="1952342967" sldId="214748372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46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74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80FA-A4F5-4849-AE43-89CF6D9672F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DC75C-C8A0-4E4A-83F2-F83E139DB4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D85AA-829E-4561-8302-7317ACB8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94" y="2807167"/>
            <a:ext cx="8606626" cy="2971801"/>
          </a:xfrm>
        </p:spPr>
        <p:txBody>
          <a:bodyPr/>
          <a:lstStyle/>
          <a:p>
            <a:r>
              <a:rPr lang="de-DE" sz="48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Projektarbeit Web Development</a:t>
            </a:r>
            <a:endParaRPr lang="en-US" sz="48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B7322-B919-4FC3-88D9-E55F08C10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339" y="685799"/>
            <a:ext cx="7766936" cy="2121368"/>
          </a:xfrm>
        </p:spPr>
        <p:txBody>
          <a:bodyPr>
            <a:normAutofit/>
          </a:bodyPr>
          <a:lstStyle/>
          <a:p>
            <a:pPr algn="l"/>
            <a:r>
              <a:rPr lang="de-DE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Mitglieder:</a:t>
            </a:r>
          </a:p>
          <a:p>
            <a:pPr algn="l"/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Kadir Akdogan</a:t>
            </a:r>
          </a:p>
          <a:p>
            <a:pPr algn="l"/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Alex </a:t>
            </a:r>
            <a:r>
              <a:rPr lang="de-DE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Joachimstaller</a:t>
            </a:r>
            <a:endParaRPr lang="de-DE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de-DE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Julian Eisenmann</a:t>
            </a: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684D-9DB1-4FEB-B84D-7E7FC82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F05D5-21F2-4F61-80AC-3B4915E9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Projektidee</a:t>
            </a:r>
          </a:p>
          <a:p>
            <a:pPr lvl="1"/>
            <a:r>
              <a:rPr lang="de-DE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Wireframe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DE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Umsetzung</a:t>
            </a:r>
          </a:p>
          <a:p>
            <a:pPr lvl="1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Projektablauf</a:t>
            </a:r>
          </a:p>
          <a:p>
            <a:pPr lvl="1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261894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05538-6D69-4520-926C-41C3D83B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231D5-36EB-4D40-8652-ABE48D77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Browserbasiertes Spiel</a:t>
            </a:r>
          </a:p>
          <a:p>
            <a:pPr lvl="1"/>
            <a:r>
              <a:rPr lang="de-DE" sz="1800" dirty="0"/>
              <a:t>Wer wird Millionär?</a:t>
            </a:r>
          </a:p>
          <a:p>
            <a:r>
              <a:rPr lang="de-DE" sz="2000" dirty="0"/>
              <a:t>Mehrere </a:t>
            </a:r>
            <a:r>
              <a:rPr lang="de-DE" sz="2000" dirty="0" err="1"/>
              <a:t>Subsites</a:t>
            </a:r>
            <a:r>
              <a:rPr lang="de-DE" sz="2000" dirty="0"/>
              <a:t> (Optionen, Pause, Schwierigkeitsgrad, Anleitung, Bestenliste)</a:t>
            </a:r>
          </a:p>
          <a:p>
            <a:r>
              <a:rPr lang="en-US" sz="2000" dirty="0" err="1"/>
              <a:t>Einsatz</a:t>
            </a:r>
            <a:r>
              <a:rPr lang="en-US" sz="2000" dirty="0"/>
              <a:t> von </a:t>
            </a:r>
            <a:r>
              <a:rPr lang="en-US" sz="2000" dirty="0" err="1"/>
              <a:t>Jokern</a:t>
            </a:r>
            <a:endParaRPr lang="en-US" sz="2000" dirty="0"/>
          </a:p>
          <a:p>
            <a:r>
              <a:rPr lang="en-US" sz="2000" dirty="0" err="1"/>
              <a:t>Preisgeld</a:t>
            </a:r>
            <a:r>
              <a:rPr lang="en-US" sz="2000" dirty="0"/>
              <a:t> </a:t>
            </a:r>
            <a:r>
              <a:rPr lang="en-US" sz="2000" dirty="0" err="1"/>
              <a:t>erhöht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pro </a:t>
            </a:r>
            <a:r>
              <a:rPr lang="en-US" sz="2000" dirty="0" err="1"/>
              <a:t>Frage</a:t>
            </a:r>
            <a:endParaRPr lang="en-US" sz="2000" dirty="0"/>
          </a:p>
          <a:p>
            <a:r>
              <a:rPr lang="en-US" sz="2000" dirty="0"/>
              <a:t>Timer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130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67783-9D41-4F5D-AC16-4C0522CC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Wireframes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2FBEDD-1E9A-4177-A054-0552E0E8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950"/>
            <a:ext cx="3458016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610F55-65AA-4498-AD5D-7F48F369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10" y="2275522"/>
            <a:ext cx="3321068" cy="2306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2486D7-A627-4202-9071-905786A84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34" y="4727003"/>
            <a:ext cx="3321069" cy="17749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A7460F-B27E-4AD8-8F95-67C79C034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10" y="814937"/>
            <a:ext cx="3321068" cy="144696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77EA7A-0987-4462-8C13-6DBB355C040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55956" y="1538417"/>
            <a:ext cx="2412454" cy="164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3800AAF-7F09-4809-ADFF-397CC51FE41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55956" y="3429000"/>
            <a:ext cx="2412454" cy="27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1F63A47-F272-4F9D-BCF5-AD0241992B3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59294" y="4303859"/>
            <a:ext cx="2402440" cy="13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67783-9D41-4F5D-AC16-4C0522CC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 - </a:t>
            </a:r>
            <a:r>
              <a:rPr lang="de-DE" dirty="0" err="1"/>
              <a:t>Wireframes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35F131B-B238-4C27-B8E8-F5987DCB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5539"/>
            <a:ext cx="4846163" cy="4809450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23989AC-67F8-4FD6-820E-CA4B1E5A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71530"/>
            <a:ext cx="3266450" cy="22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67783-9D41-4F5D-AC16-4C0522CC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Wireframes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979EA9A-49DC-45BF-90BA-46A8183D7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87" y="1640323"/>
            <a:ext cx="4328161" cy="4351338"/>
          </a:xfrm>
        </p:spPr>
      </p:pic>
    </p:spTree>
    <p:extLst>
      <p:ext uri="{BB962C8B-B14F-4D97-AF65-F5344CB8AC3E}">
        <p14:creationId xmlns:p14="http://schemas.microsoft.com/office/powerpoint/2010/main" val="25521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0A46-A3C7-4C79-B1D4-0CC73EF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Projektablauf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70A11-9906-4287-9B48-44D89211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Projektplanung</a:t>
            </a:r>
          </a:p>
          <a:p>
            <a:pPr lvl="1"/>
            <a:r>
              <a:rPr lang="de-DE" sz="1800" dirty="0"/>
              <a:t>Vorabgespräch</a:t>
            </a:r>
          </a:p>
          <a:p>
            <a:pPr lvl="1"/>
            <a:r>
              <a:rPr lang="de-DE" sz="1800" dirty="0"/>
              <a:t>Soll-Konzept inkl. </a:t>
            </a:r>
            <a:r>
              <a:rPr lang="de-DE" sz="1800" dirty="0" err="1"/>
              <a:t>Wireframes</a:t>
            </a:r>
            <a:endParaRPr lang="de-DE" sz="1800" dirty="0"/>
          </a:p>
          <a:p>
            <a:pPr lvl="1"/>
            <a:r>
              <a:rPr lang="de-DE" sz="1800" dirty="0"/>
              <a:t>Definition Meilensteine inkl. Zeitplanung</a:t>
            </a:r>
          </a:p>
          <a:p>
            <a:pPr lvl="1"/>
            <a:r>
              <a:rPr lang="de-DE" sz="1800" dirty="0"/>
              <a:t>Einrichtung aller notwendigen Applikationen (</a:t>
            </a:r>
            <a:r>
              <a:rPr lang="de-DE" sz="1800" dirty="0" err="1"/>
              <a:t>Git</a:t>
            </a:r>
            <a:r>
              <a:rPr lang="de-DE" sz="1800" dirty="0"/>
              <a:t>, </a:t>
            </a:r>
            <a:r>
              <a:rPr lang="de-DE" sz="1800" dirty="0" err="1"/>
              <a:t>PHPStorm</a:t>
            </a:r>
            <a:r>
              <a:rPr lang="de-DE" sz="1800" dirty="0"/>
              <a:t>, etc.)</a:t>
            </a:r>
          </a:p>
          <a:p>
            <a:pPr lvl="1"/>
            <a:r>
              <a:rPr lang="de-DE" sz="1800" dirty="0"/>
              <a:t>Aufteilung der Arbeit in strukturierte Schritte</a:t>
            </a:r>
          </a:p>
          <a:p>
            <a:r>
              <a:rPr lang="de-DE" sz="2000" dirty="0"/>
              <a:t>Recherche</a:t>
            </a:r>
          </a:p>
          <a:p>
            <a:pPr lvl="1"/>
            <a:r>
              <a:rPr lang="de-DE" sz="1800" dirty="0"/>
              <a:t>Programmiersprache</a:t>
            </a:r>
          </a:p>
          <a:p>
            <a:pPr lvl="1"/>
            <a:r>
              <a:rPr lang="de-DE" sz="1800" dirty="0"/>
              <a:t>Fragen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2345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0A46-A3C7-4C79-B1D4-0CC73EF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- Projektablauf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70A11-9906-4287-9B48-44D89211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1800" dirty="0"/>
              <a:t>Projektdurchführung</a:t>
            </a:r>
          </a:p>
          <a:p>
            <a:pPr lvl="2"/>
            <a:r>
              <a:rPr lang="de-DE" sz="1600" dirty="0"/>
              <a:t>Front-End-Entwicklung</a:t>
            </a:r>
          </a:p>
          <a:p>
            <a:pPr lvl="2"/>
            <a:r>
              <a:rPr lang="de-DE" sz="1600" dirty="0"/>
              <a:t>Back-End-Entwicklung</a:t>
            </a:r>
          </a:p>
          <a:p>
            <a:pPr lvl="2"/>
            <a:r>
              <a:rPr lang="de-DE" sz="1600" dirty="0"/>
              <a:t>Schnittstelle zur Datenbank</a:t>
            </a:r>
          </a:p>
          <a:p>
            <a:pPr lvl="2"/>
            <a:r>
              <a:rPr lang="de-DE" sz="1600" dirty="0"/>
              <a:t>Responsive Webdesign</a:t>
            </a:r>
          </a:p>
          <a:p>
            <a:pPr lvl="1"/>
            <a:r>
              <a:rPr lang="de-DE" sz="1800" dirty="0"/>
              <a:t>Abschlussphase</a:t>
            </a:r>
          </a:p>
          <a:p>
            <a:pPr lvl="2"/>
            <a:r>
              <a:rPr lang="de-DE" sz="1600" dirty="0"/>
              <a:t>Soll-Ist-Vergleich</a:t>
            </a:r>
          </a:p>
          <a:p>
            <a:pPr lvl="2"/>
            <a:r>
              <a:rPr lang="de-DE" sz="1600" dirty="0"/>
              <a:t>Funktionstüchtigkeit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5328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84100-9CC1-4F3B-A0F1-E6CE1627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Komponenten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7D092-6FCA-4B67-9314-E82E36B4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Versionsverwaltungssystem mit </a:t>
            </a:r>
            <a:r>
              <a:rPr lang="de-DE" sz="2000" dirty="0" err="1"/>
              <a:t>Branches</a:t>
            </a:r>
            <a:endParaRPr lang="de-DE" sz="2000" dirty="0"/>
          </a:p>
          <a:p>
            <a:pPr lvl="1"/>
            <a:r>
              <a:rPr lang="de-DE" sz="1800" dirty="0"/>
              <a:t>GIT</a:t>
            </a:r>
          </a:p>
          <a:p>
            <a:r>
              <a:rPr lang="de-DE" sz="2000" dirty="0"/>
              <a:t>Front- und Back-End-Entwicklung</a:t>
            </a:r>
          </a:p>
          <a:p>
            <a:pPr lvl="1"/>
            <a:r>
              <a:rPr lang="de-DE" sz="1800" dirty="0" err="1"/>
              <a:t>PHPStorm</a:t>
            </a:r>
            <a:r>
              <a:rPr lang="de-DE" sz="1800" dirty="0"/>
              <a:t> (inkl. Erweiterungen)</a:t>
            </a:r>
          </a:p>
          <a:p>
            <a:pPr lvl="1"/>
            <a:r>
              <a:rPr lang="de-DE" sz="1800" dirty="0"/>
              <a:t>Bootstrap</a:t>
            </a:r>
          </a:p>
          <a:p>
            <a:r>
              <a:rPr lang="de-DE" sz="2000" dirty="0"/>
              <a:t>Browser</a:t>
            </a:r>
          </a:p>
          <a:p>
            <a:pPr lvl="1"/>
            <a:r>
              <a:rPr lang="de-DE" sz="1800" dirty="0"/>
              <a:t>Funktionstest auf allen gängigen Browsern (IE, Chrome, Firefox, Opera)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81249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131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Segoe UI</vt:lpstr>
      <vt:lpstr>Segoe UI Light</vt:lpstr>
      <vt:lpstr>Trebuchet MS</vt:lpstr>
      <vt:lpstr>Wingdings 3</vt:lpstr>
      <vt:lpstr>Facette</vt:lpstr>
      <vt:lpstr>Projektarbeit Web Development</vt:lpstr>
      <vt:lpstr>Agenda</vt:lpstr>
      <vt:lpstr>Projektidee</vt:lpstr>
      <vt:lpstr>Wireframes</vt:lpstr>
      <vt:lpstr>Projektidee - Wireframes</vt:lpstr>
      <vt:lpstr>Wireframes</vt:lpstr>
      <vt:lpstr>Umsetzung - Projektablauf</vt:lpstr>
      <vt:lpstr>Umsetzung - Projektablauf</vt:lpstr>
      <vt:lpstr>Umsetzung – Komponenten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Eisenmann</dc:creator>
  <cp:lastModifiedBy>Julian Eisenmann</cp:lastModifiedBy>
  <cp:revision>6</cp:revision>
  <dcterms:created xsi:type="dcterms:W3CDTF">2019-03-16T11:34:37Z</dcterms:created>
  <dcterms:modified xsi:type="dcterms:W3CDTF">2019-03-16T14:39:31Z</dcterms:modified>
</cp:coreProperties>
</file>