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5CF-C467-4AAA-ABAA-4C8C738D3CF7}" type="datetimeFigureOut">
              <a:rPr lang="es-419" smtClean="0"/>
              <a:t>18/9/2021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15B-5392-4C6E-B440-872A85DCF0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259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5CF-C467-4AAA-ABAA-4C8C738D3CF7}" type="datetimeFigureOut">
              <a:rPr lang="es-419" smtClean="0"/>
              <a:t>18/9/2021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15B-5392-4C6E-B440-872A85DCF0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157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5CF-C467-4AAA-ABAA-4C8C738D3CF7}" type="datetimeFigureOut">
              <a:rPr lang="es-419" smtClean="0"/>
              <a:t>18/9/2021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15B-5392-4C6E-B440-872A85DCF0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333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5CF-C467-4AAA-ABAA-4C8C738D3CF7}" type="datetimeFigureOut">
              <a:rPr lang="es-419" smtClean="0"/>
              <a:t>18/9/2021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15B-5392-4C6E-B440-872A85DCF0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768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5CF-C467-4AAA-ABAA-4C8C738D3CF7}" type="datetimeFigureOut">
              <a:rPr lang="es-419" smtClean="0"/>
              <a:t>18/9/2021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15B-5392-4C6E-B440-872A85DCF0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152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5CF-C467-4AAA-ABAA-4C8C738D3CF7}" type="datetimeFigureOut">
              <a:rPr lang="es-419" smtClean="0"/>
              <a:t>18/9/2021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15B-5392-4C6E-B440-872A85DCF0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517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5CF-C467-4AAA-ABAA-4C8C738D3CF7}" type="datetimeFigureOut">
              <a:rPr lang="es-419" smtClean="0"/>
              <a:t>18/9/2021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15B-5392-4C6E-B440-872A85DCF0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943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5CF-C467-4AAA-ABAA-4C8C738D3CF7}" type="datetimeFigureOut">
              <a:rPr lang="es-419" smtClean="0"/>
              <a:t>18/9/2021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15B-5392-4C6E-B440-872A85DCF0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765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5CF-C467-4AAA-ABAA-4C8C738D3CF7}" type="datetimeFigureOut">
              <a:rPr lang="es-419" smtClean="0"/>
              <a:t>18/9/2021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15B-5392-4C6E-B440-872A85DCF0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373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5CF-C467-4AAA-ABAA-4C8C738D3CF7}" type="datetimeFigureOut">
              <a:rPr lang="es-419" smtClean="0"/>
              <a:t>18/9/2021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15B-5392-4C6E-B440-872A85DCF0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517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5CF-C467-4AAA-ABAA-4C8C738D3CF7}" type="datetimeFigureOut">
              <a:rPr lang="es-419" smtClean="0"/>
              <a:t>18/9/2021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15B-5392-4C6E-B440-872A85DCF0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699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D5CF-C467-4AAA-ABAA-4C8C738D3CF7}" type="datetimeFigureOut">
              <a:rPr lang="es-419" smtClean="0"/>
              <a:t>18/9/2021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B15B-5392-4C6E-B440-872A85DCF0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7244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" r="65682" b="78363"/>
          <a:stretch/>
        </p:blipFill>
        <p:spPr>
          <a:xfrm>
            <a:off x="0" y="3026223"/>
            <a:ext cx="3224283" cy="11616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69214" b="12834"/>
          <a:stretch/>
        </p:blipFill>
        <p:spPr>
          <a:xfrm>
            <a:off x="0" y="0"/>
            <a:ext cx="1919287" cy="31051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7913"/>
            <a:ext cx="3115101" cy="26700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216" y="63948"/>
            <a:ext cx="4257675" cy="2962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266" y="3026223"/>
            <a:ext cx="4238625" cy="29622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891" y="63948"/>
            <a:ext cx="4200525" cy="37147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5741" y="3901127"/>
            <a:ext cx="4501456" cy="28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3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" y="13648"/>
            <a:ext cx="4212559" cy="19925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" y="1992573"/>
            <a:ext cx="4895850" cy="1924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" y="3916623"/>
            <a:ext cx="4226718" cy="19584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4" y="5895547"/>
            <a:ext cx="4334674" cy="8191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502" y="34120"/>
            <a:ext cx="3854581" cy="15626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3502" y="1596788"/>
            <a:ext cx="3854581" cy="11615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8"/>
          <a:srcRect r="6238"/>
          <a:stretch/>
        </p:blipFill>
        <p:spPr>
          <a:xfrm>
            <a:off x="4267662" y="2787050"/>
            <a:ext cx="4385019" cy="26955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9"/>
          <a:srcRect r="3303"/>
          <a:stretch/>
        </p:blipFill>
        <p:spPr>
          <a:xfrm>
            <a:off x="4267663" y="5469837"/>
            <a:ext cx="4166654" cy="81816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8082" y="13648"/>
            <a:ext cx="4083917" cy="25470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08082" y="2651707"/>
            <a:ext cx="4083917" cy="18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5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9700" cy="27813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4302"/>
            <a:ext cx="4581525" cy="33909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166" y="-1"/>
            <a:ext cx="5288506" cy="8461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166" y="846160"/>
            <a:ext cx="51244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1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" y="115296"/>
            <a:ext cx="3794077" cy="32294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8274"/>
            <a:ext cx="4014791" cy="235957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2829" y="3371860"/>
            <a:ext cx="461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 paso a otra rama</a:t>
            </a:r>
            <a:endParaRPr lang="es-419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906" y="4308569"/>
            <a:ext cx="3962400" cy="1819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59" y="115296"/>
            <a:ext cx="41719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9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7" y="141738"/>
            <a:ext cx="5145440" cy="361139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396" y="141737"/>
            <a:ext cx="5099031" cy="17280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097" y="2058964"/>
            <a:ext cx="4963428" cy="46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1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58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222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Rosario Maldonado Cardenas</dc:creator>
  <cp:lastModifiedBy>Maria Rosario Maldonado Cardenas</cp:lastModifiedBy>
  <cp:revision>20</cp:revision>
  <dcterms:created xsi:type="dcterms:W3CDTF">2021-09-18T23:35:45Z</dcterms:created>
  <dcterms:modified xsi:type="dcterms:W3CDTF">2021-09-19T03:41:06Z</dcterms:modified>
</cp:coreProperties>
</file>