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8E931A-365F-423E-BAEE-5627BB6837E4}" v="1" dt="2024-09-03T11:21:21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n Frattini" userId="e9a35def-b2bf-4b63-bdc6-2abf68068e92" providerId="ADAL" clId="{884954F7-4CEE-44D8-BCD1-F4A87F9C9698}"/>
    <pc:docChg chg="custSel addSld modSld">
      <pc:chgData name="Julian Frattini" userId="e9a35def-b2bf-4b63-bdc6-2abf68068e92" providerId="ADAL" clId="{884954F7-4CEE-44D8-BCD1-F4A87F9C9698}" dt="2024-08-20T09:40:04.097" v="3091" actId="313"/>
      <pc:docMkLst>
        <pc:docMk/>
      </pc:docMkLst>
      <pc:sldChg chg="modSp new mod">
        <pc:chgData name="Julian Frattini" userId="e9a35def-b2bf-4b63-bdc6-2abf68068e92" providerId="ADAL" clId="{884954F7-4CEE-44D8-BCD1-F4A87F9C9698}" dt="2024-08-20T09:06:08.407" v="65" actId="20577"/>
        <pc:sldMkLst>
          <pc:docMk/>
          <pc:sldMk cId="128940712" sldId="256"/>
        </pc:sldMkLst>
        <pc:spChg chg="mod">
          <ac:chgData name="Julian Frattini" userId="e9a35def-b2bf-4b63-bdc6-2abf68068e92" providerId="ADAL" clId="{884954F7-4CEE-44D8-BCD1-F4A87F9C9698}" dt="2024-08-20T09:06:00.937" v="42" actId="20577"/>
          <ac:spMkLst>
            <pc:docMk/>
            <pc:sldMk cId="128940712" sldId="256"/>
            <ac:spMk id="2" creationId="{9112DC75-1E23-CB26-32C4-9BDE738D86C6}"/>
          </ac:spMkLst>
        </pc:spChg>
        <pc:spChg chg="mod">
          <ac:chgData name="Julian Frattini" userId="e9a35def-b2bf-4b63-bdc6-2abf68068e92" providerId="ADAL" clId="{884954F7-4CEE-44D8-BCD1-F4A87F9C9698}" dt="2024-08-20T09:06:08.407" v="65" actId="20577"/>
          <ac:spMkLst>
            <pc:docMk/>
            <pc:sldMk cId="128940712" sldId="256"/>
            <ac:spMk id="3" creationId="{6CBF148B-9E31-6D2F-B72C-00BE3C7155BC}"/>
          </ac:spMkLst>
        </pc:spChg>
      </pc:sldChg>
      <pc:sldChg chg="modSp new mod">
        <pc:chgData name="Julian Frattini" userId="e9a35def-b2bf-4b63-bdc6-2abf68068e92" providerId="ADAL" clId="{884954F7-4CEE-44D8-BCD1-F4A87F9C9698}" dt="2024-08-20T09:09:18.292" v="726" actId="20577"/>
        <pc:sldMkLst>
          <pc:docMk/>
          <pc:sldMk cId="4014736603" sldId="257"/>
        </pc:sldMkLst>
        <pc:spChg chg="mod">
          <ac:chgData name="Julian Frattini" userId="e9a35def-b2bf-4b63-bdc6-2abf68068e92" providerId="ADAL" clId="{884954F7-4CEE-44D8-BCD1-F4A87F9C9698}" dt="2024-08-20T09:06:25.268" v="119" actId="20577"/>
          <ac:spMkLst>
            <pc:docMk/>
            <pc:sldMk cId="4014736603" sldId="257"/>
            <ac:spMk id="2" creationId="{06F76FB1-6BA7-3D47-A6E6-9C42CE1D0EC4}"/>
          </ac:spMkLst>
        </pc:spChg>
        <pc:spChg chg="mod">
          <ac:chgData name="Julian Frattini" userId="e9a35def-b2bf-4b63-bdc6-2abf68068e92" providerId="ADAL" clId="{884954F7-4CEE-44D8-BCD1-F4A87F9C9698}" dt="2024-08-20T09:09:18.292" v="726" actId="20577"/>
          <ac:spMkLst>
            <pc:docMk/>
            <pc:sldMk cId="4014736603" sldId="257"/>
            <ac:spMk id="3" creationId="{0AFF2D10-E3DC-830E-C65C-B59073C50906}"/>
          </ac:spMkLst>
        </pc:spChg>
      </pc:sldChg>
      <pc:sldChg chg="modSp new mod">
        <pc:chgData name="Julian Frattini" userId="e9a35def-b2bf-4b63-bdc6-2abf68068e92" providerId="ADAL" clId="{884954F7-4CEE-44D8-BCD1-F4A87F9C9698}" dt="2024-08-20T09:35:40.077" v="2551" actId="20577"/>
        <pc:sldMkLst>
          <pc:docMk/>
          <pc:sldMk cId="2608782816" sldId="258"/>
        </pc:sldMkLst>
        <pc:spChg chg="mod">
          <ac:chgData name="Julian Frattini" userId="e9a35def-b2bf-4b63-bdc6-2abf68068e92" providerId="ADAL" clId="{884954F7-4CEE-44D8-BCD1-F4A87F9C9698}" dt="2024-08-20T09:11:51.813" v="861" actId="20577"/>
          <ac:spMkLst>
            <pc:docMk/>
            <pc:sldMk cId="2608782816" sldId="258"/>
            <ac:spMk id="2" creationId="{4E6B3AEE-ABE1-E1B2-32BD-32ED3C827D24}"/>
          </ac:spMkLst>
        </pc:spChg>
        <pc:spChg chg="mod">
          <ac:chgData name="Julian Frattini" userId="e9a35def-b2bf-4b63-bdc6-2abf68068e92" providerId="ADAL" clId="{884954F7-4CEE-44D8-BCD1-F4A87F9C9698}" dt="2024-08-20T09:35:40.077" v="2551" actId="20577"/>
          <ac:spMkLst>
            <pc:docMk/>
            <pc:sldMk cId="2608782816" sldId="258"/>
            <ac:spMk id="3" creationId="{F1DD5AD5-6997-5B26-EDEB-69A8B74F3300}"/>
          </ac:spMkLst>
        </pc:spChg>
      </pc:sldChg>
      <pc:sldChg chg="modSp new mod">
        <pc:chgData name="Julian Frattini" userId="e9a35def-b2bf-4b63-bdc6-2abf68068e92" providerId="ADAL" clId="{884954F7-4CEE-44D8-BCD1-F4A87F9C9698}" dt="2024-08-20T09:11:45.707" v="836" actId="20577"/>
        <pc:sldMkLst>
          <pc:docMk/>
          <pc:sldMk cId="2114357436" sldId="259"/>
        </pc:sldMkLst>
        <pc:spChg chg="mod">
          <ac:chgData name="Julian Frattini" userId="e9a35def-b2bf-4b63-bdc6-2abf68068e92" providerId="ADAL" clId="{884954F7-4CEE-44D8-BCD1-F4A87F9C9698}" dt="2024-08-20T09:11:18.796" v="739" actId="20577"/>
          <ac:spMkLst>
            <pc:docMk/>
            <pc:sldMk cId="2114357436" sldId="259"/>
            <ac:spMk id="2" creationId="{7CA619FB-4F05-60E5-3FE3-0850177567FC}"/>
          </ac:spMkLst>
        </pc:spChg>
        <pc:spChg chg="mod">
          <ac:chgData name="Julian Frattini" userId="e9a35def-b2bf-4b63-bdc6-2abf68068e92" providerId="ADAL" clId="{884954F7-4CEE-44D8-BCD1-F4A87F9C9698}" dt="2024-08-20T09:11:45.707" v="836" actId="20577"/>
          <ac:spMkLst>
            <pc:docMk/>
            <pc:sldMk cId="2114357436" sldId="259"/>
            <ac:spMk id="3" creationId="{CE7A7465-E4EA-76C7-B945-CD758D86A21C}"/>
          </ac:spMkLst>
        </pc:spChg>
      </pc:sldChg>
      <pc:sldChg chg="modSp new mod">
        <pc:chgData name="Julian Frattini" userId="e9a35def-b2bf-4b63-bdc6-2abf68068e92" providerId="ADAL" clId="{884954F7-4CEE-44D8-BCD1-F4A87F9C9698}" dt="2024-08-20T09:16:04.365" v="1502" actId="20577"/>
        <pc:sldMkLst>
          <pc:docMk/>
          <pc:sldMk cId="2154865683" sldId="260"/>
        </pc:sldMkLst>
        <pc:spChg chg="mod">
          <ac:chgData name="Julian Frattini" userId="e9a35def-b2bf-4b63-bdc6-2abf68068e92" providerId="ADAL" clId="{884954F7-4CEE-44D8-BCD1-F4A87F9C9698}" dt="2024-08-20T09:14:06.093" v="1105" actId="20577"/>
          <ac:spMkLst>
            <pc:docMk/>
            <pc:sldMk cId="2154865683" sldId="260"/>
            <ac:spMk id="2" creationId="{BCFA49C2-BF25-338C-5E94-A1FF3AD27F4F}"/>
          </ac:spMkLst>
        </pc:spChg>
        <pc:spChg chg="mod">
          <ac:chgData name="Julian Frattini" userId="e9a35def-b2bf-4b63-bdc6-2abf68068e92" providerId="ADAL" clId="{884954F7-4CEE-44D8-BCD1-F4A87F9C9698}" dt="2024-08-20T09:16:04.365" v="1502" actId="20577"/>
          <ac:spMkLst>
            <pc:docMk/>
            <pc:sldMk cId="2154865683" sldId="260"/>
            <ac:spMk id="3" creationId="{CF377DDB-202A-3192-BE79-42F081960888}"/>
          </ac:spMkLst>
        </pc:spChg>
      </pc:sldChg>
      <pc:sldChg chg="modSp new mod">
        <pc:chgData name="Julian Frattini" userId="e9a35def-b2bf-4b63-bdc6-2abf68068e92" providerId="ADAL" clId="{884954F7-4CEE-44D8-BCD1-F4A87F9C9698}" dt="2024-08-20T09:16:58.423" v="1815" actId="20577"/>
        <pc:sldMkLst>
          <pc:docMk/>
          <pc:sldMk cId="3665963618" sldId="261"/>
        </pc:sldMkLst>
        <pc:spChg chg="mod">
          <ac:chgData name="Julian Frattini" userId="e9a35def-b2bf-4b63-bdc6-2abf68068e92" providerId="ADAL" clId="{884954F7-4CEE-44D8-BCD1-F4A87F9C9698}" dt="2024-08-20T09:16:09.044" v="1504"/>
          <ac:spMkLst>
            <pc:docMk/>
            <pc:sldMk cId="3665963618" sldId="261"/>
            <ac:spMk id="2" creationId="{CA5D3268-F6B7-3EB9-DE49-15885297B08D}"/>
          </ac:spMkLst>
        </pc:spChg>
        <pc:spChg chg="mod">
          <ac:chgData name="Julian Frattini" userId="e9a35def-b2bf-4b63-bdc6-2abf68068e92" providerId="ADAL" clId="{884954F7-4CEE-44D8-BCD1-F4A87F9C9698}" dt="2024-08-20T09:16:58.423" v="1815" actId="20577"/>
          <ac:spMkLst>
            <pc:docMk/>
            <pc:sldMk cId="3665963618" sldId="261"/>
            <ac:spMk id="3" creationId="{2F92D46E-CDD7-28C7-C214-0B6F2030AC04}"/>
          </ac:spMkLst>
        </pc:spChg>
      </pc:sldChg>
      <pc:sldChg chg="modSp new mod">
        <pc:chgData name="Julian Frattini" userId="e9a35def-b2bf-4b63-bdc6-2abf68068e92" providerId="ADAL" clId="{884954F7-4CEE-44D8-BCD1-F4A87F9C9698}" dt="2024-08-20T09:21:11.357" v="2249" actId="20577"/>
        <pc:sldMkLst>
          <pc:docMk/>
          <pc:sldMk cId="168685771" sldId="262"/>
        </pc:sldMkLst>
        <pc:spChg chg="mod">
          <ac:chgData name="Julian Frattini" userId="e9a35def-b2bf-4b63-bdc6-2abf68068e92" providerId="ADAL" clId="{884954F7-4CEE-44D8-BCD1-F4A87F9C9698}" dt="2024-08-20T09:19:11.689" v="1863" actId="20577"/>
          <ac:spMkLst>
            <pc:docMk/>
            <pc:sldMk cId="168685771" sldId="262"/>
            <ac:spMk id="2" creationId="{C2F362B2-89DF-9D43-B63B-4AFE23283F31}"/>
          </ac:spMkLst>
        </pc:spChg>
        <pc:spChg chg="mod">
          <ac:chgData name="Julian Frattini" userId="e9a35def-b2bf-4b63-bdc6-2abf68068e92" providerId="ADAL" clId="{884954F7-4CEE-44D8-BCD1-F4A87F9C9698}" dt="2024-08-20T09:21:11.357" v="2249" actId="20577"/>
          <ac:spMkLst>
            <pc:docMk/>
            <pc:sldMk cId="168685771" sldId="262"/>
            <ac:spMk id="3" creationId="{CFDAE1ED-92E4-4B98-F3BC-E073C791AB28}"/>
          </ac:spMkLst>
        </pc:spChg>
      </pc:sldChg>
      <pc:sldChg chg="modSp new mod">
        <pc:chgData name="Julian Frattini" userId="e9a35def-b2bf-4b63-bdc6-2abf68068e92" providerId="ADAL" clId="{884954F7-4CEE-44D8-BCD1-F4A87F9C9698}" dt="2024-08-20T09:21:56.980" v="2417" actId="20577"/>
        <pc:sldMkLst>
          <pc:docMk/>
          <pc:sldMk cId="222288493" sldId="263"/>
        </pc:sldMkLst>
        <pc:spChg chg="mod">
          <ac:chgData name="Julian Frattini" userId="e9a35def-b2bf-4b63-bdc6-2abf68068e92" providerId="ADAL" clId="{884954F7-4CEE-44D8-BCD1-F4A87F9C9698}" dt="2024-08-20T09:21:27.278" v="2286" actId="20577"/>
          <ac:spMkLst>
            <pc:docMk/>
            <pc:sldMk cId="222288493" sldId="263"/>
            <ac:spMk id="2" creationId="{02697C14-B037-C37F-C483-147BAED08875}"/>
          </ac:spMkLst>
        </pc:spChg>
        <pc:spChg chg="mod">
          <ac:chgData name="Julian Frattini" userId="e9a35def-b2bf-4b63-bdc6-2abf68068e92" providerId="ADAL" clId="{884954F7-4CEE-44D8-BCD1-F4A87F9C9698}" dt="2024-08-20T09:21:56.980" v="2417" actId="20577"/>
          <ac:spMkLst>
            <pc:docMk/>
            <pc:sldMk cId="222288493" sldId="263"/>
            <ac:spMk id="3" creationId="{0BDB928F-1C13-DFE4-1EE5-78856F2793CB}"/>
          </ac:spMkLst>
        </pc:spChg>
      </pc:sldChg>
      <pc:sldChg chg="modSp new mod">
        <pc:chgData name="Julian Frattini" userId="e9a35def-b2bf-4b63-bdc6-2abf68068e92" providerId="ADAL" clId="{884954F7-4CEE-44D8-BCD1-F4A87F9C9698}" dt="2024-08-20T09:39:33.679" v="3000" actId="20577"/>
        <pc:sldMkLst>
          <pc:docMk/>
          <pc:sldMk cId="1150525052" sldId="264"/>
        </pc:sldMkLst>
        <pc:spChg chg="mod">
          <ac:chgData name="Julian Frattini" userId="e9a35def-b2bf-4b63-bdc6-2abf68068e92" providerId="ADAL" clId="{884954F7-4CEE-44D8-BCD1-F4A87F9C9698}" dt="2024-08-20T09:35:14.882" v="2444" actId="20577"/>
          <ac:spMkLst>
            <pc:docMk/>
            <pc:sldMk cId="1150525052" sldId="264"/>
            <ac:spMk id="2" creationId="{7E2957E8-73DF-EA89-EE12-73C04201A64A}"/>
          </ac:spMkLst>
        </pc:spChg>
        <pc:spChg chg="mod">
          <ac:chgData name="Julian Frattini" userId="e9a35def-b2bf-4b63-bdc6-2abf68068e92" providerId="ADAL" clId="{884954F7-4CEE-44D8-BCD1-F4A87F9C9698}" dt="2024-08-20T09:39:33.679" v="3000" actId="20577"/>
          <ac:spMkLst>
            <pc:docMk/>
            <pc:sldMk cId="1150525052" sldId="264"/>
            <ac:spMk id="3" creationId="{113D4937-4402-1B52-09F4-AF91645FEF9F}"/>
          </ac:spMkLst>
        </pc:spChg>
      </pc:sldChg>
      <pc:sldChg chg="modSp new mod">
        <pc:chgData name="Julian Frattini" userId="e9a35def-b2bf-4b63-bdc6-2abf68068e92" providerId="ADAL" clId="{884954F7-4CEE-44D8-BCD1-F4A87F9C9698}" dt="2024-08-20T09:39:49.698" v="3042" actId="20577"/>
        <pc:sldMkLst>
          <pc:docMk/>
          <pc:sldMk cId="201093602" sldId="265"/>
        </pc:sldMkLst>
        <pc:spChg chg="mod">
          <ac:chgData name="Julian Frattini" userId="e9a35def-b2bf-4b63-bdc6-2abf68068e92" providerId="ADAL" clId="{884954F7-4CEE-44D8-BCD1-F4A87F9C9698}" dt="2024-08-20T09:39:40.078" v="3008" actId="20577"/>
          <ac:spMkLst>
            <pc:docMk/>
            <pc:sldMk cId="201093602" sldId="265"/>
            <ac:spMk id="2" creationId="{678041CC-F249-E88F-F5DF-9B8B8FE9D377}"/>
          </ac:spMkLst>
        </pc:spChg>
        <pc:spChg chg="mod">
          <ac:chgData name="Julian Frattini" userId="e9a35def-b2bf-4b63-bdc6-2abf68068e92" providerId="ADAL" clId="{884954F7-4CEE-44D8-BCD1-F4A87F9C9698}" dt="2024-08-20T09:39:49.698" v="3042" actId="20577"/>
          <ac:spMkLst>
            <pc:docMk/>
            <pc:sldMk cId="201093602" sldId="265"/>
            <ac:spMk id="3" creationId="{96E3F263-F091-8B88-37F8-CC05267071DC}"/>
          </ac:spMkLst>
        </pc:spChg>
      </pc:sldChg>
      <pc:sldChg chg="modSp new mod">
        <pc:chgData name="Julian Frattini" userId="e9a35def-b2bf-4b63-bdc6-2abf68068e92" providerId="ADAL" clId="{884954F7-4CEE-44D8-BCD1-F4A87F9C9698}" dt="2024-08-20T09:40:04.097" v="3091" actId="313"/>
        <pc:sldMkLst>
          <pc:docMk/>
          <pc:sldMk cId="2890510904" sldId="266"/>
        </pc:sldMkLst>
        <pc:spChg chg="mod">
          <ac:chgData name="Julian Frattini" userId="e9a35def-b2bf-4b63-bdc6-2abf68068e92" providerId="ADAL" clId="{884954F7-4CEE-44D8-BCD1-F4A87F9C9698}" dt="2024-08-20T09:39:55.805" v="3053" actId="20577"/>
          <ac:spMkLst>
            <pc:docMk/>
            <pc:sldMk cId="2890510904" sldId="266"/>
            <ac:spMk id="2" creationId="{1CE1F921-336D-D74E-8EA1-49302953A6A7}"/>
          </ac:spMkLst>
        </pc:spChg>
        <pc:spChg chg="mod">
          <ac:chgData name="Julian Frattini" userId="e9a35def-b2bf-4b63-bdc6-2abf68068e92" providerId="ADAL" clId="{884954F7-4CEE-44D8-BCD1-F4A87F9C9698}" dt="2024-08-20T09:40:04.097" v="3091" actId="313"/>
          <ac:spMkLst>
            <pc:docMk/>
            <pc:sldMk cId="2890510904" sldId="266"/>
            <ac:spMk id="3" creationId="{3698394E-8C52-1DD3-D393-962C81A9CA5F}"/>
          </ac:spMkLst>
        </pc:spChg>
      </pc:sldChg>
    </pc:docChg>
  </pc:docChgLst>
  <pc:docChgLst>
    <pc:chgData name="Julian Frattini" userId="e9a35def-b2bf-4b63-bdc6-2abf68068e92" providerId="ADAL" clId="{408E931A-365F-423E-BAEE-5627BB6837E4}"/>
    <pc:docChg chg="addSld delSld modSld">
      <pc:chgData name="Julian Frattini" userId="e9a35def-b2bf-4b63-bdc6-2abf68068e92" providerId="ADAL" clId="{408E931A-365F-423E-BAEE-5627BB6837E4}" dt="2024-09-03T11:35:54.074" v="1522"/>
      <pc:docMkLst>
        <pc:docMk/>
      </pc:docMkLst>
      <pc:sldChg chg="modSp mod">
        <pc:chgData name="Julian Frattini" userId="e9a35def-b2bf-4b63-bdc6-2abf68068e92" providerId="ADAL" clId="{408E931A-365F-423E-BAEE-5627BB6837E4}" dt="2024-09-03T11:18:17.192" v="22" actId="20577"/>
        <pc:sldMkLst>
          <pc:docMk/>
          <pc:sldMk cId="128940712" sldId="256"/>
        </pc:sldMkLst>
        <pc:spChg chg="mod">
          <ac:chgData name="Julian Frattini" userId="e9a35def-b2bf-4b63-bdc6-2abf68068e92" providerId="ADAL" clId="{408E931A-365F-423E-BAEE-5627BB6837E4}" dt="2024-09-03T11:18:17.192" v="22" actId="20577"/>
          <ac:spMkLst>
            <pc:docMk/>
            <pc:sldMk cId="128940712" sldId="256"/>
            <ac:spMk id="3" creationId="{6CBF148B-9E31-6D2F-B72C-00BE3C7155BC}"/>
          </ac:spMkLst>
        </pc:spChg>
      </pc:sldChg>
      <pc:sldChg chg="modSp new mod">
        <pc:chgData name="Julian Frattini" userId="e9a35def-b2bf-4b63-bdc6-2abf68068e92" providerId="ADAL" clId="{408E931A-365F-423E-BAEE-5627BB6837E4}" dt="2024-09-03T11:21:30.812" v="546" actId="20577"/>
        <pc:sldMkLst>
          <pc:docMk/>
          <pc:sldMk cId="3662055442" sldId="257"/>
        </pc:sldMkLst>
        <pc:spChg chg="mod">
          <ac:chgData name="Julian Frattini" userId="e9a35def-b2bf-4b63-bdc6-2abf68068e92" providerId="ADAL" clId="{408E931A-365F-423E-BAEE-5627BB6837E4}" dt="2024-09-03T11:18:55.772" v="74" actId="20577"/>
          <ac:spMkLst>
            <pc:docMk/>
            <pc:sldMk cId="3662055442" sldId="257"/>
            <ac:spMk id="2" creationId="{A77C1712-C6F1-8061-2300-19FAB4F94B82}"/>
          </ac:spMkLst>
        </pc:spChg>
        <pc:spChg chg="mod">
          <ac:chgData name="Julian Frattini" userId="e9a35def-b2bf-4b63-bdc6-2abf68068e92" providerId="ADAL" clId="{408E931A-365F-423E-BAEE-5627BB6837E4}" dt="2024-09-03T11:21:30.812" v="546" actId="20577"/>
          <ac:spMkLst>
            <pc:docMk/>
            <pc:sldMk cId="3662055442" sldId="257"/>
            <ac:spMk id="3" creationId="{BB676BE0-6136-DB0F-89B1-A709CDD64895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4014736603" sldId="257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608782816" sldId="258"/>
        </pc:sldMkLst>
      </pc:sldChg>
      <pc:sldChg chg="modSp new mod">
        <pc:chgData name="Julian Frattini" userId="e9a35def-b2bf-4b63-bdc6-2abf68068e92" providerId="ADAL" clId="{408E931A-365F-423E-BAEE-5627BB6837E4}" dt="2024-09-03T11:31:46.816" v="1367" actId="20577"/>
        <pc:sldMkLst>
          <pc:docMk/>
          <pc:sldMk cId="2677769463" sldId="258"/>
        </pc:sldMkLst>
        <pc:spChg chg="mod">
          <ac:chgData name="Julian Frattini" userId="e9a35def-b2bf-4b63-bdc6-2abf68068e92" providerId="ADAL" clId="{408E931A-365F-423E-BAEE-5627BB6837E4}" dt="2024-09-03T11:21:37.752" v="572" actId="20577"/>
          <ac:spMkLst>
            <pc:docMk/>
            <pc:sldMk cId="2677769463" sldId="258"/>
            <ac:spMk id="2" creationId="{EAF4EA92-21C8-132E-C887-1BAF0029F6D8}"/>
          </ac:spMkLst>
        </pc:spChg>
        <pc:spChg chg="mod">
          <ac:chgData name="Julian Frattini" userId="e9a35def-b2bf-4b63-bdc6-2abf68068e92" providerId="ADAL" clId="{408E931A-365F-423E-BAEE-5627BB6837E4}" dt="2024-09-03T11:31:46.816" v="1367" actId="20577"/>
          <ac:spMkLst>
            <pc:docMk/>
            <pc:sldMk cId="2677769463" sldId="258"/>
            <ac:spMk id="3" creationId="{9A02F0C2-5085-313E-3FAB-295C6223C7E5}"/>
          </ac:spMkLst>
        </pc:spChg>
      </pc:sldChg>
      <pc:sldChg chg="modSp new mod">
        <pc:chgData name="Julian Frattini" userId="e9a35def-b2bf-4b63-bdc6-2abf68068e92" providerId="ADAL" clId="{408E931A-365F-423E-BAEE-5627BB6837E4}" dt="2024-09-03T11:26:15.853" v="1100" actId="20577"/>
        <pc:sldMkLst>
          <pc:docMk/>
          <pc:sldMk cId="769779134" sldId="259"/>
        </pc:sldMkLst>
        <pc:spChg chg="mod">
          <ac:chgData name="Julian Frattini" userId="e9a35def-b2bf-4b63-bdc6-2abf68068e92" providerId="ADAL" clId="{408E931A-365F-423E-BAEE-5627BB6837E4}" dt="2024-09-03T11:23:51.592" v="986" actId="20577"/>
          <ac:spMkLst>
            <pc:docMk/>
            <pc:sldMk cId="769779134" sldId="259"/>
            <ac:spMk id="2" creationId="{F5A654E7-9B72-A9FA-B24F-B1E235185D11}"/>
          </ac:spMkLst>
        </pc:spChg>
        <pc:spChg chg="mod">
          <ac:chgData name="Julian Frattini" userId="e9a35def-b2bf-4b63-bdc6-2abf68068e92" providerId="ADAL" clId="{408E931A-365F-423E-BAEE-5627BB6837E4}" dt="2024-09-03T11:26:15.853" v="1100" actId="20577"/>
          <ac:spMkLst>
            <pc:docMk/>
            <pc:sldMk cId="769779134" sldId="259"/>
            <ac:spMk id="3" creationId="{11733B31-1E19-74FE-CE72-CED59F9CA0E4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114357436" sldId="259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154865683" sldId="260"/>
        </pc:sldMkLst>
      </pc:sldChg>
      <pc:sldChg chg="modSp new mod">
        <pc:chgData name="Julian Frattini" userId="e9a35def-b2bf-4b63-bdc6-2abf68068e92" providerId="ADAL" clId="{408E931A-365F-423E-BAEE-5627BB6837E4}" dt="2024-09-03T11:29:19.553" v="1235" actId="20577"/>
        <pc:sldMkLst>
          <pc:docMk/>
          <pc:sldMk cId="3631640691" sldId="260"/>
        </pc:sldMkLst>
        <pc:spChg chg="mod">
          <ac:chgData name="Julian Frattini" userId="e9a35def-b2bf-4b63-bdc6-2abf68068e92" providerId="ADAL" clId="{408E931A-365F-423E-BAEE-5627BB6837E4}" dt="2024-09-03T11:26:29.373" v="1136" actId="20577"/>
          <ac:spMkLst>
            <pc:docMk/>
            <pc:sldMk cId="3631640691" sldId="260"/>
            <ac:spMk id="2" creationId="{849B7C0A-5700-F6CF-B11E-1CC603B3E83F}"/>
          </ac:spMkLst>
        </pc:spChg>
        <pc:spChg chg="mod">
          <ac:chgData name="Julian Frattini" userId="e9a35def-b2bf-4b63-bdc6-2abf68068e92" providerId="ADAL" clId="{408E931A-365F-423E-BAEE-5627BB6837E4}" dt="2024-09-03T11:29:19.553" v="1235" actId="20577"/>
          <ac:spMkLst>
            <pc:docMk/>
            <pc:sldMk cId="3631640691" sldId="260"/>
            <ac:spMk id="3" creationId="{C0B22625-2467-3F44-2FE6-A0DA33EB893A}"/>
          </ac:spMkLst>
        </pc:spChg>
      </pc:sldChg>
      <pc:sldChg chg="modSp new mod">
        <pc:chgData name="Julian Frattini" userId="e9a35def-b2bf-4b63-bdc6-2abf68068e92" providerId="ADAL" clId="{408E931A-365F-423E-BAEE-5627BB6837E4}" dt="2024-09-03T11:33:23.843" v="1458" actId="20577"/>
        <pc:sldMkLst>
          <pc:docMk/>
          <pc:sldMk cId="2930732121" sldId="261"/>
        </pc:sldMkLst>
        <pc:spChg chg="mod">
          <ac:chgData name="Julian Frattini" userId="e9a35def-b2bf-4b63-bdc6-2abf68068e92" providerId="ADAL" clId="{408E931A-365F-423E-BAEE-5627BB6837E4}" dt="2024-09-03T11:30:57.344" v="1254" actId="20577"/>
          <ac:spMkLst>
            <pc:docMk/>
            <pc:sldMk cId="2930732121" sldId="261"/>
            <ac:spMk id="2" creationId="{C55EC1E6-19BF-C8EA-8F34-5B28BA6AF8BF}"/>
          </ac:spMkLst>
        </pc:spChg>
        <pc:spChg chg="mod">
          <ac:chgData name="Julian Frattini" userId="e9a35def-b2bf-4b63-bdc6-2abf68068e92" providerId="ADAL" clId="{408E931A-365F-423E-BAEE-5627BB6837E4}" dt="2024-09-03T11:33:23.843" v="1458" actId="20577"/>
          <ac:spMkLst>
            <pc:docMk/>
            <pc:sldMk cId="2930732121" sldId="261"/>
            <ac:spMk id="3" creationId="{5349440A-EDC0-E04F-F1B4-5A08257207F3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3665963618" sldId="261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168685771" sldId="262"/>
        </pc:sldMkLst>
      </pc:sldChg>
      <pc:sldChg chg="modSp new mod">
        <pc:chgData name="Julian Frattini" userId="e9a35def-b2bf-4b63-bdc6-2abf68068e92" providerId="ADAL" clId="{408E931A-365F-423E-BAEE-5627BB6837E4}" dt="2024-09-03T11:34:01.954" v="1508" actId="20577"/>
        <pc:sldMkLst>
          <pc:docMk/>
          <pc:sldMk cId="210359396" sldId="262"/>
        </pc:sldMkLst>
        <pc:spChg chg="mod">
          <ac:chgData name="Julian Frattini" userId="e9a35def-b2bf-4b63-bdc6-2abf68068e92" providerId="ADAL" clId="{408E931A-365F-423E-BAEE-5627BB6837E4}" dt="2024-09-03T11:34:01.954" v="1508" actId="20577"/>
          <ac:spMkLst>
            <pc:docMk/>
            <pc:sldMk cId="210359396" sldId="262"/>
            <ac:spMk id="2" creationId="{A318EDD0-92E9-5A54-B7CD-86D474BE393B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22288493" sldId="263"/>
        </pc:sldMkLst>
      </pc:sldChg>
      <pc:sldChg chg="modSp new mod">
        <pc:chgData name="Julian Frattini" userId="e9a35def-b2bf-4b63-bdc6-2abf68068e92" providerId="ADAL" clId="{408E931A-365F-423E-BAEE-5627BB6837E4}" dt="2024-09-03T11:35:54.074" v="1522"/>
        <pc:sldMkLst>
          <pc:docMk/>
          <pc:sldMk cId="2957492240" sldId="263"/>
        </pc:sldMkLst>
        <pc:spChg chg="mod">
          <ac:chgData name="Julian Frattini" userId="e9a35def-b2bf-4b63-bdc6-2abf68068e92" providerId="ADAL" clId="{408E931A-365F-423E-BAEE-5627BB6837E4}" dt="2024-09-03T11:35:23.624" v="1519" actId="20577"/>
          <ac:spMkLst>
            <pc:docMk/>
            <pc:sldMk cId="2957492240" sldId="263"/>
            <ac:spMk id="2" creationId="{332C72BC-9865-D2E6-9C20-7F54A6CAEEB2}"/>
          </ac:spMkLst>
        </pc:spChg>
        <pc:spChg chg="mod">
          <ac:chgData name="Julian Frattini" userId="e9a35def-b2bf-4b63-bdc6-2abf68068e92" providerId="ADAL" clId="{408E931A-365F-423E-BAEE-5627BB6837E4}" dt="2024-09-03T11:35:54.074" v="1522"/>
          <ac:spMkLst>
            <pc:docMk/>
            <pc:sldMk cId="2957492240" sldId="263"/>
            <ac:spMk id="3" creationId="{DAFB9D61-ACE9-E178-CC95-BBB6D14492DE}"/>
          </ac:spMkLst>
        </pc:spChg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1150525052" sldId="264"/>
        </pc:sldMkLst>
      </pc:sldChg>
      <pc:sldChg chg="del">
        <pc:chgData name="Julian Frattini" userId="e9a35def-b2bf-4b63-bdc6-2abf68068e92" providerId="ADAL" clId="{408E931A-365F-423E-BAEE-5627BB6837E4}" dt="2024-09-03T11:17:56.732" v="0" actId="47"/>
        <pc:sldMkLst>
          <pc:docMk/>
          <pc:sldMk cId="201093602" sldId="265"/>
        </pc:sldMkLst>
      </pc:sldChg>
      <pc:sldChg chg="del">
        <pc:chgData name="Julian Frattini" userId="e9a35def-b2bf-4b63-bdc6-2abf68068e92" providerId="ADAL" clId="{408E931A-365F-423E-BAEE-5627BB6837E4}" dt="2024-09-03T11:18:20.042" v="23" actId="47"/>
        <pc:sldMkLst>
          <pc:docMk/>
          <pc:sldMk cId="289051090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7C3E0-783F-5082-EBA2-2481850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60D5F-7FFD-76D3-BDCA-019434530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A72A4-A6CF-655F-6427-61EC339C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8BC1-78AE-4E2F-57ED-B0655CA6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C0086-3238-34F5-0280-EAE67ABEB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1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6934D-B054-FF3D-79A8-45A9C3A9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ABEDF-28DC-FE59-5CCE-5BED238A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7DE03-1C7D-F50B-53B9-D5860A4EB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D4ED0-F99C-63AC-A7A9-42092343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1A9F2-0C4A-54B2-04C0-E5DC5169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7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E978AB-F844-D77B-E0E3-238B7D169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38918-2B2B-03FC-F342-088EC90E4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5422E-FAC4-9CE3-6CB6-A4A009F0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62961-C013-CA6D-6E32-75AA60E28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CEB7F-33B0-1661-55F3-9286358B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2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1CC-260E-C9F3-89B2-1D8E9520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3C683-CBA7-DB3D-6A63-796DBBCA7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8C09-BD48-8D76-45C5-10B54BCF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41274-82B6-96B5-85D5-02677D4F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D01-5277-789D-F927-FAB9EDDD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85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CACE-0686-887E-2981-F83FB291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DDD7-962E-D534-BC42-8724D876A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34B2-45EB-3DE7-105F-1A37F5986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708A-FAA6-6E7C-1EC7-F3E777F92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9463-A407-41AA-6B8C-22D5E9C6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993D-FF19-0BC6-0FF2-94C487B2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BD06-61A8-C03F-10C2-00FF2659C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254F6-F842-CA11-0934-194F8916F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937AC-7088-6E44-B0F2-EB2C3F49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F5E77-5448-B80E-B32C-3A47479A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0121C-D1F5-9A34-C531-08ED8C3C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9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1884-993C-B4AA-BE4D-3B259188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CEC9-7D80-65C1-2A20-B7199314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51CC09-5562-3C39-3958-9E259254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4D57B5-24DC-61AA-3280-34444F0B6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52853-D390-4F33-3F60-B6AF55A58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0130F5-659E-2A75-6673-BC16FDEB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6FAA5-FD2C-34CE-B602-6739C2CA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581FAD-6EAC-D1A8-3B31-03A9F703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21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0BDF-DF27-F74D-3BE9-FDC95387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B6B87C-02A4-FB14-9E2F-991DDCBA4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240318-571F-A748-82BC-417F9C9C6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63514-1E39-9970-BC8F-43966A62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561F1-8770-8F94-042A-F0D79E05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19221-7023-CEF0-B0A1-A4B685E8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10AB9-ED1E-F195-8693-D954FFC8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F27A4-EEEF-67D8-4D98-79E733C7D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3504-0E04-1B9A-DC19-37F9C88B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98A2-02AA-22AB-AA83-C65ACE110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5F33B-FC72-D326-A349-CEC105C9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EA620-5F31-7B15-6872-5EF3E6C0F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A6004-F8CC-B8B4-3863-BC1A7DD0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F599-AEA0-EC37-B24C-79336F4C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72A93-64BB-CC70-8D8E-3625173E0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698959-EA3B-5C96-EC8E-C735B87A4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F1AB1-C840-0094-2F43-5290EFAE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A553-F4F1-3772-CB31-58362D82B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C76A-276E-E5EB-BAE9-DBE69C6D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0076F-06AE-B083-20A1-A0F0EE71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9E3E2-9209-E120-1CB8-8D1E589B3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403C6-9FA5-2C15-A24B-5B0BB2691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29205-63A9-477F-996F-14E5B96AD05A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BE4C-5E94-8C5D-8738-C6B7CBB67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4E53-2709-265F-EE04-8BBBE7C1C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AF99E-F207-4B55-AE51-802EF18AD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implilearn.com/difference-between-descriptive-inferential-statistics-artic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DC75-1E23-CB26-32C4-9BDE738D8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F148B-9E31-6D2F-B72C-00BE3C7155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 err="1"/>
              <a:t>Unit</a:t>
            </a:r>
            <a:r>
              <a:rPr lang="sv-SE" dirty="0"/>
              <a:t> 2: Data </a:t>
            </a:r>
            <a:r>
              <a:rPr lang="sv-SE" dirty="0" err="1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4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1712-C6F1-8061-2300-19FAB4F9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Types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76BE0-6136-DB0F-89B1-A709CDD64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Data </a:t>
            </a:r>
            <a:r>
              <a:rPr lang="sv-SE" dirty="0" err="1"/>
              <a:t>analysis</a:t>
            </a:r>
            <a:r>
              <a:rPr lang="sv-SE" dirty="0"/>
              <a:t>: </a:t>
            </a:r>
            <a:r>
              <a:rPr lang="sv-SE" dirty="0" err="1"/>
              <a:t>extracting</a:t>
            </a:r>
            <a:r>
              <a:rPr lang="sv-SE" dirty="0"/>
              <a:t> </a:t>
            </a:r>
            <a:r>
              <a:rPr lang="sv-SE" dirty="0" err="1"/>
              <a:t>meaningful</a:t>
            </a:r>
            <a:r>
              <a:rPr lang="sv-SE" dirty="0"/>
              <a:t> information from </a:t>
            </a:r>
            <a:r>
              <a:rPr lang="sv-SE" dirty="0" err="1"/>
              <a:t>raw</a:t>
            </a:r>
            <a:r>
              <a:rPr lang="sv-SE" dirty="0"/>
              <a:t> data</a:t>
            </a:r>
          </a:p>
          <a:p>
            <a:r>
              <a:rPr lang="sv-SE" dirty="0" err="1"/>
              <a:t>Descriptive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: </a:t>
            </a:r>
            <a:r>
              <a:rPr lang="sv-SE" dirty="0" err="1"/>
              <a:t>summarization</a:t>
            </a:r>
            <a:r>
              <a:rPr lang="sv-SE" dirty="0"/>
              <a:t> and </a:t>
            </a:r>
            <a:r>
              <a:rPr lang="sv-SE" dirty="0" err="1"/>
              <a:t>description</a:t>
            </a:r>
            <a:r>
              <a:rPr lang="sv-SE" dirty="0"/>
              <a:t> via </a:t>
            </a:r>
            <a:r>
              <a:rPr lang="sv-SE" dirty="0" err="1"/>
              <a:t>visualizations</a:t>
            </a:r>
            <a:r>
              <a:rPr lang="sv-SE" dirty="0"/>
              <a:t> and simple </a:t>
            </a:r>
            <a:r>
              <a:rPr lang="sv-SE" dirty="0" err="1"/>
              <a:t>tools</a:t>
            </a:r>
            <a:r>
              <a:rPr lang="sv-SE" dirty="0"/>
              <a:t>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mean</a:t>
            </a:r>
            <a:r>
              <a:rPr lang="sv-SE" dirty="0"/>
              <a:t>, median, mode, </a:t>
            </a:r>
            <a:r>
              <a:rPr lang="sv-SE" dirty="0" err="1"/>
              <a:t>variance</a:t>
            </a:r>
            <a:r>
              <a:rPr lang="sv-SE" dirty="0"/>
              <a:t>, etc.)</a:t>
            </a:r>
          </a:p>
          <a:p>
            <a:r>
              <a:rPr lang="sv-SE" dirty="0" err="1"/>
              <a:t>Inferential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: </a:t>
            </a:r>
            <a:r>
              <a:rPr lang="sv-SE" dirty="0" err="1"/>
              <a:t>inferences</a:t>
            </a:r>
            <a:r>
              <a:rPr lang="sv-SE" dirty="0"/>
              <a:t>, </a:t>
            </a:r>
            <a:r>
              <a:rPr lang="sv-SE" dirty="0" err="1"/>
              <a:t>predictions</a:t>
            </a:r>
            <a:r>
              <a:rPr lang="sv-SE" dirty="0"/>
              <a:t>, and </a:t>
            </a:r>
            <a:r>
              <a:rPr lang="sv-SE" dirty="0" err="1"/>
              <a:t>generalizations</a:t>
            </a:r>
            <a:r>
              <a:rPr lang="sv-SE" dirty="0"/>
              <a:t> via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and regression </a:t>
            </a:r>
            <a:r>
              <a:rPr lang="sv-SE" dirty="0" err="1"/>
              <a:t>analysis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https://www.simplilearn.com/difference-between-descriptive-inferential-statistics-article</a:t>
            </a:r>
            <a:r>
              <a:rPr lang="en-US" dirty="0"/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620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EA92-21C8-132E-C887-1BAF0029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Inferential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F0C2-5085-313E-3FAB-295C6223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 (or NHST):</a:t>
            </a:r>
          </a:p>
          <a:p>
            <a:r>
              <a:rPr lang="sv-SE" dirty="0"/>
              <a:t>Basic </a:t>
            </a:r>
            <a:r>
              <a:rPr lang="sv-SE" dirty="0" err="1"/>
              <a:t>assumption</a:t>
            </a:r>
            <a:r>
              <a:rPr lang="sv-SE" dirty="0"/>
              <a:t>: </a:t>
            </a:r>
            <a:r>
              <a:rPr lang="sv-SE" dirty="0" err="1"/>
              <a:t>one</a:t>
            </a:r>
            <a:r>
              <a:rPr lang="sv-SE" dirty="0"/>
              <a:t> independent and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dependent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, the distribution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dependent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differs</a:t>
            </a:r>
            <a:r>
              <a:rPr lang="sv-SE" dirty="0"/>
              <a:t> for different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independent </a:t>
            </a:r>
            <a:r>
              <a:rPr lang="sv-SE" dirty="0" err="1"/>
              <a:t>variable</a:t>
            </a:r>
            <a:endParaRPr lang="sv-SE" dirty="0"/>
          </a:p>
          <a:p>
            <a:r>
              <a:rPr lang="en-US" dirty="0"/>
              <a:t>Simple example</a:t>
            </a:r>
          </a:p>
          <a:p>
            <a:r>
              <a:rPr lang="en-US" dirty="0"/>
              <a:t>What is the p-value?</a:t>
            </a:r>
          </a:p>
        </p:txBody>
      </p:sp>
    </p:spTree>
    <p:extLst>
      <p:ext uri="{BB962C8B-B14F-4D97-AF65-F5344CB8AC3E}">
        <p14:creationId xmlns:p14="http://schemas.microsoft.com/office/powerpoint/2010/main" val="267776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54E7-9B72-A9FA-B24F-B1E23518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Family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hypothesis</a:t>
            </a:r>
            <a:r>
              <a:rPr lang="sv-SE" dirty="0"/>
              <a:t>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3B31-1E19-74FE-CE72-CED59F9C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Decision </a:t>
            </a:r>
            <a:r>
              <a:rPr lang="sv-SE" dirty="0" err="1"/>
              <a:t>tree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hypothesis</a:t>
            </a:r>
            <a:r>
              <a:rPr lang="sv-SE" dirty="0"/>
              <a:t> test </a:t>
            </a:r>
            <a:r>
              <a:rPr lang="sv-SE" dirty="0" err="1"/>
              <a:t>types</a:t>
            </a:r>
            <a:endParaRPr lang="sv-SE" dirty="0"/>
          </a:p>
          <a:p>
            <a:r>
              <a:rPr lang="sv-SE" dirty="0"/>
              <a:t>Definition: </a:t>
            </a:r>
            <a:r>
              <a:rPr lang="sv-SE" dirty="0" err="1"/>
              <a:t>frequentist</a:t>
            </a:r>
            <a:r>
              <a:rPr lang="sv-SE" dirty="0"/>
              <a:t>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77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7C0A-5700-F6CF-B11E-1CC603B3E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Problems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frequentist</a:t>
            </a:r>
            <a:r>
              <a:rPr lang="sv-SE" dirty="0"/>
              <a:t> </a:t>
            </a:r>
            <a:r>
              <a:rPr lang="sv-SE" dirty="0" err="1"/>
              <a:t>approaches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2625-2467-3F44-2FE6-A0DA33EB8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Based</a:t>
            </a:r>
            <a:r>
              <a:rPr lang="sv-SE" dirty="0"/>
              <a:t> on the abuse </a:t>
            </a:r>
            <a:r>
              <a:rPr lang="sv-SE" dirty="0" err="1"/>
              <a:t>of</a:t>
            </a:r>
            <a:r>
              <a:rPr lang="sv-SE" dirty="0"/>
              <a:t> the modus tollens</a:t>
            </a:r>
          </a:p>
          <a:p>
            <a:r>
              <a:rPr lang="sv-SE" dirty="0" err="1"/>
              <a:t>Scalar</a:t>
            </a:r>
            <a:r>
              <a:rPr lang="sv-SE" dirty="0"/>
              <a:t> </a:t>
            </a:r>
            <a:r>
              <a:rPr lang="sv-SE" dirty="0" err="1"/>
              <a:t>summary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64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C1E6-19BF-C8EA-8F34-5B28BA6A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9440A-EDC0-E04F-F1B4-5A0825720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endParaRPr lang="sv-SE" dirty="0"/>
          </a:p>
          <a:p>
            <a:r>
              <a:rPr lang="sv-SE" dirty="0" err="1"/>
              <a:t>Posterior</a:t>
            </a:r>
            <a:r>
              <a:rPr lang="sv-SE" dirty="0"/>
              <a:t> </a:t>
            </a:r>
            <a:r>
              <a:rPr lang="sv-SE" dirty="0" err="1"/>
              <a:t>predictions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p-</a:t>
            </a:r>
            <a:r>
              <a:rPr lang="sv-SE" dirty="0" err="1"/>
              <a:t>values</a:t>
            </a:r>
            <a:endParaRPr lang="sv-SE" dirty="0"/>
          </a:p>
          <a:p>
            <a:r>
              <a:rPr lang="sv-SE" dirty="0" err="1"/>
              <a:t>Involves</a:t>
            </a:r>
            <a:r>
              <a:rPr lang="sv-SE" dirty="0"/>
              <a:t> prior information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allows</a:t>
            </a:r>
            <a:r>
              <a:rPr lang="sv-SE" dirty="0"/>
              <a:t> 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3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EDD0-92E9-5A54-B7CD-86D474BE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frequentist</a:t>
            </a:r>
            <a:r>
              <a:rPr lang="sv-SE" dirty="0"/>
              <a:t> vs </a:t>
            </a:r>
            <a:r>
              <a:rPr lang="sv-SE" dirty="0" err="1"/>
              <a:t>Bayesian</a:t>
            </a:r>
            <a:r>
              <a:rPr lang="sv-SE" dirty="0"/>
              <a:t> </a:t>
            </a:r>
            <a:r>
              <a:rPr lang="sv-SE" dirty="0" err="1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90D8-C2F8-E92E-8857-EE14CF302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9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72BC-9865-D2E6-9C20-7F54A6CA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B9D61-ACE9-E178-CC95-BBB6D144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Furia</a:t>
            </a:r>
            <a:r>
              <a:rPr lang="en-US" dirty="0"/>
              <a:t>, C. A., Feldt, R., &amp; </a:t>
            </a:r>
            <a:r>
              <a:rPr lang="en-US" dirty="0" err="1"/>
              <a:t>Torkar</a:t>
            </a:r>
            <a:r>
              <a:rPr lang="en-US" dirty="0"/>
              <a:t>, R. (2019). Bayesian data analysis in empirical software engineering research. </a:t>
            </a:r>
            <a:r>
              <a:rPr lang="en-US" i="1" dirty="0"/>
              <a:t>IEEE Transactions on Software Engineering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(9), 1786-1810.</a:t>
            </a:r>
          </a:p>
          <a:p>
            <a:pPr marL="0" indent="0">
              <a:buNone/>
            </a:pPr>
            <a:r>
              <a:rPr lang="en-US" dirty="0" err="1"/>
              <a:t>McElreath</a:t>
            </a:r>
            <a:r>
              <a:rPr lang="en-US" dirty="0"/>
              <a:t>, R. (2018). 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92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235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Introduction to Bayesian Data Analysis</vt:lpstr>
      <vt:lpstr>Types of data analysis</vt:lpstr>
      <vt:lpstr>Inferential data analysis</vt:lpstr>
      <vt:lpstr>Family of hypothesis tests</vt:lpstr>
      <vt:lpstr>Problems with frequentist approaches</vt:lpstr>
      <vt:lpstr>Bayesian statistics</vt:lpstr>
      <vt:lpstr>Example: frequentist vs Bayesian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1</cp:revision>
  <dcterms:created xsi:type="dcterms:W3CDTF">2024-08-20T09:05:32Z</dcterms:created>
  <dcterms:modified xsi:type="dcterms:W3CDTF">2024-09-03T11:39:50Z</dcterms:modified>
</cp:coreProperties>
</file>