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34" autoAdjust="0"/>
  </p:normalViewPr>
  <p:slideViewPr>
    <p:cSldViewPr snapToGrid="0">
      <p:cViewPr varScale="1">
        <p:scale>
          <a:sx n="80" d="100"/>
          <a:sy n="80" d="100"/>
        </p:scale>
        <p:origin x="132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C0233-E066-6D9C-BE1B-C04BD42C0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6C7AE-9F37-3786-B4D4-D1ADC41E6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00B92-6986-74F8-EDAD-E0CCDB43D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5665-EB20-4798-943A-872A2DB86174}" type="datetimeFigureOut">
              <a:rPr lang="en-SE" smtClean="0"/>
              <a:t>2025-06-09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5F157-2D09-016E-FF77-E85ECB29E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E6CAB-0E74-74D3-3868-CFE3C64E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5AE5-FEAD-441B-BB85-3E3BABBF87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6237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AABF-05C5-2628-BD0D-FC7D8D624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606DE-E519-4CAE-4C91-E713383B9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79104-35E7-1EDD-B323-A2090296F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5665-EB20-4798-943A-872A2DB86174}" type="datetimeFigureOut">
              <a:rPr lang="en-SE" smtClean="0"/>
              <a:t>2025-06-09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503F5-37BF-C3D5-7049-EE68D05C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1EF0E-AB94-2B8F-4B12-71CD787B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5AE5-FEAD-441B-BB85-3E3BABBF87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9739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8194BD-3D96-D4F5-3668-F50FFFE31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708DC-9200-6CB4-9AE7-A6EB54F21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65650-E004-CB16-DE10-CB475A94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5665-EB20-4798-943A-872A2DB86174}" type="datetimeFigureOut">
              <a:rPr lang="en-SE" smtClean="0"/>
              <a:t>2025-06-09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DB409-80B9-6580-14E9-80D7F1C6A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DDE64-C943-4D43-ED91-A4729A99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5AE5-FEAD-441B-BB85-3E3BABBF87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0958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BF096-E057-14CF-A347-58580D14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4BA57-3914-A4C1-DED6-A1A41F7C8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97777-C35C-E589-62CA-6CF1016F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5665-EB20-4798-943A-872A2DB86174}" type="datetimeFigureOut">
              <a:rPr lang="en-SE" smtClean="0"/>
              <a:t>2025-06-09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EEDE2-E0BD-2912-04CF-FA3899C5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C1FE2-C3F4-D34F-636D-BA210B1C3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5AE5-FEAD-441B-BB85-3E3BABBF87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0006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DB8C9-C40C-925B-910D-8D5633C21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813EA-4AEC-5656-CFA8-144BA8361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1A65A-286D-BE59-CBF2-1329A62C5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5665-EB20-4798-943A-872A2DB86174}" type="datetimeFigureOut">
              <a:rPr lang="en-SE" smtClean="0"/>
              <a:t>2025-06-09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2CA6B-ED05-A3D7-AF15-59EB9452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FFBB4-395B-B875-F4F8-60F25415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5AE5-FEAD-441B-BB85-3E3BABBF87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2301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3A5B-CB33-F870-4AE8-9D9F9669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54C24-FF3B-14CF-E753-406D0FA44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CFFAF-2950-130C-280B-A72169544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F3071-1498-854D-2A7A-66329658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5665-EB20-4798-943A-872A2DB86174}" type="datetimeFigureOut">
              <a:rPr lang="en-SE" smtClean="0"/>
              <a:t>2025-06-09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22313-CA3B-6448-1676-617DB925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275AD-6BE3-761E-5772-23D5EE07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5AE5-FEAD-441B-BB85-3E3BABBF87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2825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773AB-E25B-58B4-56A5-8D14438F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F2454-6E1A-D96A-8892-454BFD8D6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63A51-644C-F893-024A-AE9630CE4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60923-CD10-5AB8-AE47-B61D55164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4C6A9-22A5-A2D4-CE19-279D25ADF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14BD14-DB51-4B05-D9B8-8C70EA6A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5665-EB20-4798-943A-872A2DB86174}" type="datetimeFigureOut">
              <a:rPr lang="en-SE" smtClean="0"/>
              <a:t>2025-06-09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F705A-7066-349E-E7AC-0DCA425DE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F2F177-E41D-E248-C32A-A294ABB3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5AE5-FEAD-441B-BB85-3E3BABBF87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1489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2699-66D9-4FDD-0524-F06D89D55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3665D-C10F-0D07-9E88-CC7CFD725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5665-EB20-4798-943A-872A2DB86174}" type="datetimeFigureOut">
              <a:rPr lang="en-SE" smtClean="0"/>
              <a:t>2025-06-09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86F16-F907-6FE6-8F6C-1C10D5D0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15697-0D9C-22F4-92C4-2CD668C8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5AE5-FEAD-441B-BB85-3E3BABBF87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2327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F7B6C7-114F-A7A7-2E25-7C422886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5665-EB20-4798-943A-872A2DB86174}" type="datetimeFigureOut">
              <a:rPr lang="en-SE" smtClean="0"/>
              <a:t>2025-06-09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3E8D0-BEA2-F10E-5567-B71A892E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13AE2-4FD5-043F-E6C6-CA5DE99E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5AE5-FEAD-441B-BB85-3E3BABBF87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7978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774B-B424-ABF3-3F05-1BE01A17A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7AF5E-3BB7-FE09-F2DC-B178120AB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B3CA1-BA56-A2BB-52F8-EF5EE8A80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2CD2F-E4EC-BBB4-2D62-5F87F7808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5665-EB20-4798-943A-872A2DB86174}" type="datetimeFigureOut">
              <a:rPr lang="en-SE" smtClean="0"/>
              <a:t>2025-06-09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5D81F-37A4-CBC2-C282-855A64FF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2E9DD-C186-753D-A7CE-B184E994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5AE5-FEAD-441B-BB85-3E3BABBF87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2268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9118-D0E5-9D0E-C5AC-132C0BFF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B0311-8996-6412-2F5E-F64ADF09A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4C779-5776-B4F7-5F9E-A32264F13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9DA01-5564-2BA3-EFCF-1D30B592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5665-EB20-4798-943A-872A2DB86174}" type="datetimeFigureOut">
              <a:rPr lang="en-SE" smtClean="0"/>
              <a:t>2025-06-09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CCEB9-8A39-DE38-6CAD-C35AB374C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EF3BB-31A2-16FC-5506-218E613D9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5AE5-FEAD-441B-BB85-3E3BABBF87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6513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9CB23-31D7-6A69-DE97-68F11D61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C6E85-7C68-4B87-C35E-C7A935A69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7C512-81F2-D180-BAE9-9D6517554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5D5665-EB20-4798-943A-872A2DB86174}" type="datetimeFigureOut">
              <a:rPr lang="en-SE" smtClean="0"/>
              <a:t>2025-06-09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4173D-1CC3-8DE2-2FBF-E2AC5C9E3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321F-A521-BDF2-07FE-41DD8ED56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E25AE5-FEAD-441B-BB85-3E3BABBF875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9855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91A9-6804-614B-1064-36A3318E79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Requirements Engineering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7C960-AEE6-BE1A-70AD-FC33E15E2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for Artificial Intelligence-based Systems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1735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B9CB-F596-FA31-F04C-4F6D3C446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C9A05-B943-97A1-4EBA-A3C09FE2D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Traditional RE emerged with traditional software in mind</a:t>
            </a:r>
          </a:p>
          <a:p>
            <a:r>
              <a:rPr lang="en-GB" dirty="0"/>
              <a:t>AI-enabled systems is not traditional software</a:t>
            </a:r>
          </a:p>
          <a:p>
            <a:r>
              <a:rPr lang="en-GB" dirty="0"/>
              <a:t>This distinction between AI-enabled systems and traditional software has implications for RE</a:t>
            </a:r>
          </a:p>
          <a:p>
            <a:r>
              <a:rPr lang="en-GB" dirty="0"/>
              <a:t>We notice this by companies struggling to engineer AI-enabled systems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28315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F5F2-4A37-B28E-E9DF-7B8C2685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AI-enabled Systems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BFA0-D0C4-6E5D-9DD4-4D586C036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AI system := software system with AI components</a:t>
            </a:r>
          </a:p>
          <a:p>
            <a:r>
              <a:rPr lang="en-GB" dirty="0"/>
              <a:t>Data-driven: behaviour not fully specified by code but also by data</a:t>
            </a:r>
          </a:p>
          <a:p>
            <a:r>
              <a:rPr lang="en-GB" dirty="0"/>
              <a:t>Obscure: the inner workings of an AI system may be unclear</a:t>
            </a:r>
          </a:p>
          <a:p>
            <a:r>
              <a:rPr lang="en-GB" dirty="0"/>
              <a:t>Atomic: AI systems are usually not further decomposable</a:t>
            </a:r>
          </a:p>
          <a:p>
            <a:r>
              <a:rPr lang="en-GB" dirty="0"/>
              <a:t>Capable: AI systems can solve problems that are difficult to formalize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66853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6B34-B1F5-CDFB-E5B7-37EB90E7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RE4AI/ML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D571-937B-B02B-4155-4B738B085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Basic premise: due to these properties of AI systems, companies struggle to engineer modern systems using traditional SE/RE techniques.</a:t>
            </a:r>
          </a:p>
          <a:p>
            <a:r>
              <a:rPr lang="en-GB" dirty="0"/>
              <a:t>NFR prioritization by Habibullah et al.</a:t>
            </a:r>
          </a:p>
          <a:p>
            <a:r>
              <a:rPr lang="en-GB" dirty="0"/>
              <a:t>Quality models of ML systems by Siebert et al.</a:t>
            </a:r>
          </a:p>
          <a:p>
            <a:r>
              <a:rPr lang="en-GB" dirty="0"/>
              <a:t>Emerging data requirements by Heyn et al.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524526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DAAE-4B22-7D87-7972-B06A0F4C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But: is that really the point?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6EC1C-1047-63D3-B8B7-1606E57DF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AI is a solution, so it should not have an effect on the problem space (problem- vs. solution-space)</a:t>
            </a:r>
          </a:p>
          <a:p>
            <a:r>
              <a:rPr lang="en-GB" dirty="0"/>
              <a:t>Requirements remain similar, but</a:t>
            </a:r>
          </a:p>
          <a:p>
            <a:pPr lvl="1"/>
            <a:r>
              <a:rPr lang="en-GB" dirty="0"/>
              <a:t>They may be more challenging to implement (i.e., expecting better performance or more advanced use cases)</a:t>
            </a:r>
          </a:p>
          <a:p>
            <a:pPr lvl="1"/>
            <a:r>
              <a:rPr lang="en-GB" dirty="0"/>
              <a:t>Previous public incidents may put focus on other NFRs (like transparency and fairness)</a:t>
            </a:r>
          </a:p>
        </p:txBody>
      </p:sp>
    </p:spTree>
    <p:extLst>
      <p:ext uri="{BB962C8B-B14F-4D97-AF65-F5344CB8AC3E}">
        <p14:creationId xmlns:p14="http://schemas.microsoft.com/office/powerpoint/2010/main" val="1821011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6220-C245-FEBF-25E7-E66CBD72A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Decomposition of requirements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998A-4D8F-5CDF-B74C-04D0308E2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Working through the levels of abstraction of a requirement shows that only the decomposed components imply new requirements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87711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E4EA-71A9-79D6-E7EE-D87640B1F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Learned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A1653-7244-FEC7-1609-E9CF1F58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RE4AI/ML deals with decomposition and needs to adopt the notion of hybrid </a:t>
            </a:r>
            <a:r>
              <a:rPr lang="en-GB"/>
              <a:t>software systems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51018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260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Requirements Engineering</vt:lpstr>
      <vt:lpstr>Goal</vt:lpstr>
      <vt:lpstr>AI-enabled Systems</vt:lpstr>
      <vt:lpstr>RE4AI/ML</vt:lpstr>
      <vt:lpstr>But: is that really the point?</vt:lpstr>
      <vt:lpstr>Decomposition of requirements</vt:lpstr>
      <vt:lpstr>Lesson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 Frattini</dc:creator>
  <cp:lastModifiedBy>Julian Frattini</cp:lastModifiedBy>
  <cp:revision>2</cp:revision>
  <dcterms:created xsi:type="dcterms:W3CDTF">2025-06-09T07:51:47Z</dcterms:created>
  <dcterms:modified xsi:type="dcterms:W3CDTF">2025-06-09T08:06:58Z</dcterms:modified>
</cp:coreProperties>
</file>