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00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1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08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630B7-09EF-40B2-BABE-A3EA5CAFC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7200" y="1508125"/>
            <a:ext cx="5568950" cy="2080825"/>
          </a:xfrm>
        </p:spPr>
        <p:txBody>
          <a:bodyPr>
            <a:normAutofit/>
          </a:bodyPr>
          <a:lstStyle/>
          <a:p>
            <a:r>
              <a:rPr lang="es-CO"/>
              <a:t>Proyecto Final Lógica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8469A-27B5-4980-803A-E637BDAE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7201" y="3757973"/>
            <a:ext cx="5568949" cy="2272950"/>
          </a:xfrm>
        </p:spPr>
        <p:txBody>
          <a:bodyPr>
            <a:normAutofit/>
          </a:bodyPr>
          <a:lstStyle/>
          <a:p>
            <a:r>
              <a:rPr lang="es-CO"/>
              <a:t>Andrés Felipe Saldarriaga Arias</a:t>
            </a:r>
          </a:p>
          <a:p>
            <a:r>
              <a:rPr lang="es-CO"/>
              <a:t>Julian Esteban Gómez López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981412-FA1D-4D06-991E-6FA5F3508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989" y="2430000"/>
            <a:ext cx="3330000" cy="19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0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7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375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05ED99-DCD1-4A91-AEC8-6760359E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s-CO" dirty="0"/>
              <a:t>¿Qué hicimos?</a:t>
            </a:r>
            <a:br>
              <a:rPr lang="es-CO" dirty="0"/>
            </a:br>
            <a:endParaRPr lang="es-CO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0" name="Group 11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71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62BED-E95D-4A4B-B796-D2CEDCB9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1350" cy="4689476"/>
          </a:xfrm>
        </p:spPr>
        <p:txBody>
          <a:bodyPr anchor="ctr">
            <a:normAutofit/>
          </a:bodyPr>
          <a:lstStyle/>
          <a:p>
            <a:r>
              <a:rPr lang="es-CO" dirty="0"/>
              <a:t>Creamos un juego sencillo, el cual pone fragmentos de las canciones que están en el repositorio de la clase y te pide que adivines de qué canción se trata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7C440-684A-45DB-B99A-D2568B36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*Más explicación acerca del 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5919A-2A0B-4B17-8A91-7FF5ACB9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90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2C298-2B56-44A0-80AF-CE54BC85E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s-CO" dirty="0"/>
              <a:t>¿Cómo lo hicimos?	</a:t>
            </a:r>
            <a:br>
              <a:rPr lang="es-CO" dirty="0"/>
            </a:br>
            <a:endParaRPr lang="es-CO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BCB16-176D-4AD3-B92C-7381CCFB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s-CO" dirty="0"/>
              <a:t>Para la creación de este juego hicimos uso de los conceptos que desarrollamos gracias al curso durante este semestre, como por ejemplo: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Funciones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Ciclos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Conversiones de datos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 </a:t>
            </a:r>
            <a:r>
              <a:rPr lang="es-CO" dirty="0" err="1"/>
              <a:t>Arrays</a:t>
            </a:r>
            <a:endParaRPr lang="es-CO" dirty="0"/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s-CO" dirty="0"/>
              <a:t>Condicionales</a:t>
            </a:r>
          </a:p>
          <a:p>
            <a:pPr marL="702900" lvl="1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s-CO" dirty="0"/>
          </a:p>
          <a:p>
            <a:pPr>
              <a:lnSpc>
                <a:spcPct val="140000"/>
              </a:lnSpc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38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4EEC3-6795-4572-8254-0C91E723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fue lo más difícil?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C3D40-59CA-48FB-9601-C7E88763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 más difícil fue la clara comprensión de las funciones, y después de todo las logramos implementar y esto nos ahorró mucho trabajo a la hora de escribir código, debido a su sencillez de uso después </a:t>
            </a:r>
            <a:r>
              <a:rPr lang="es-CO"/>
              <a:t>de aprendidas</a:t>
            </a:r>
          </a:p>
        </p:txBody>
      </p:sp>
    </p:spTree>
    <p:extLst>
      <p:ext uri="{BB962C8B-B14F-4D97-AF65-F5344CB8AC3E}">
        <p14:creationId xmlns:p14="http://schemas.microsoft.com/office/powerpoint/2010/main" val="133596671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140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Proyecto Final Lógica de Programación</vt:lpstr>
      <vt:lpstr>¿Qué hicimos? </vt:lpstr>
      <vt:lpstr>*Más explicación acerca del programa</vt:lpstr>
      <vt:lpstr>¿Cómo lo hicimos?  </vt:lpstr>
      <vt:lpstr>¿Qué fue lo más difícil?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Esteban Gomez Lopez</dc:creator>
  <cp:lastModifiedBy>Julian Esteban Gomez Lopez</cp:lastModifiedBy>
  <cp:revision>4</cp:revision>
  <dcterms:created xsi:type="dcterms:W3CDTF">2021-05-19T02:17:47Z</dcterms:created>
  <dcterms:modified xsi:type="dcterms:W3CDTF">2021-05-19T04:13:05Z</dcterms:modified>
</cp:coreProperties>
</file>