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0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0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630B7-09EF-40B2-BABE-A3EA5CAF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7200" y="1508125"/>
            <a:ext cx="5568950" cy="2080825"/>
          </a:xfrm>
        </p:spPr>
        <p:txBody>
          <a:bodyPr>
            <a:normAutofit/>
          </a:bodyPr>
          <a:lstStyle/>
          <a:p>
            <a:r>
              <a:rPr lang="es-CO"/>
              <a:t>Proyecto Final Lógica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8469A-27B5-4980-803A-E637BDAE3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7201" y="3757973"/>
            <a:ext cx="5568949" cy="2272950"/>
          </a:xfrm>
        </p:spPr>
        <p:txBody>
          <a:bodyPr>
            <a:normAutofit/>
          </a:bodyPr>
          <a:lstStyle/>
          <a:p>
            <a:r>
              <a:rPr lang="es-CO"/>
              <a:t>Andrés Felipe Saldarriaga Arias</a:t>
            </a:r>
          </a:p>
          <a:p>
            <a:r>
              <a:rPr lang="es-CO"/>
              <a:t>Julian Esteban Gómez López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981412-FA1D-4D06-991E-6FA5F350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989" y="2430000"/>
            <a:ext cx="3330000" cy="19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0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375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5ED99-DCD1-4A91-AEC8-6760359E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s-CO" dirty="0"/>
              <a:t>¿Qué hicimos?</a:t>
            </a:r>
            <a:br>
              <a:rPr lang="es-CO" dirty="0"/>
            </a:br>
            <a:endParaRPr lang="es-CO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093493-446B-45A4-9D25-97A096BD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554357" y="402322"/>
            <a:ext cx="641183" cy="1069728"/>
            <a:chOff x="6484112" y="2967038"/>
            <a:chExt cx="641183" cy="10697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290F66-CF0B-44A8-98F9-67989433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B1EC4FC7-CA30-496A-A81F-23F077FC31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5D6D0395-600E-4B20-8F30-0AEE77B5E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70">
                <a:extLst>
                  <a:ext uri="{FF2B5EF4-FFF2-40B4-BE49-F238E27FC236}">
                    <a16:creationId xmlns:a16="http://schemas.microsoft.com/office/drawing/2014/main" id="{FF4B76F2-9796-41F3-B9E3-83F7B60DD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0" name="Group 11">
              <a:extLst>
                <a:ext uri="{FF2B5EF4-FFF2-40B4-BE49-F238E27FC236}">
                  <a16:creationId xmlns:a16="http://schemas.microsoft.com/office/drawing/2014/main" id="{ACEC35DC-9637-4964-84AC-F26B998A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171" name="Freeform 68">
                <a:extLst>
                  <a:ext uri="{FF2B5EF4-FFF2-40B4-BE49-F238E27FC236}">
                    <a16:creationId xmlns:a16="http://schemas.microsoft.com/office/drawing/2014/main" id="{DBDE4896-1B60-4B58-9194-5253D8C352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9">
                <a:extLst>
                  <a:ext uri="{FF2B5EF4-FFF2-40B4-BE49-F238E27FC236}">
                    <a16:creationId xmlns:a16="http://schemas.microsoft.com/office/drawing/2014/main" id="{59C17307-B18A-4106-97D9-D516369BA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70">
                <a:extLst>
                  <a:ext uri="{FF2B5EF4-FFF2-40B4-BE49-F238E27FC236}">
                    <a16:creationId xmlns:a16="http://schemas.microsoft.com/office/drawing/2014/main" id="{141D9497-DF71-477C-BFC8-AE0D408BA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703F4-243C-4517-80DA-7AC36B7D9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62BED-E95D-4A4B-B796-D2CEDCB9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s-CO" dirty="0"/>
              <a:t>Creamos un juego sencillo, el cual muestra la letra de una de las canciones que están en el repositorio de la clase y te pide que adivines de qué canción se trata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5013FF-CA42-4E11-9C84-9B450958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4900460" y="5368081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AE2C0-471F-463F-81AD-0367751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86AC4227-904F-4DAA-8EB3-AA15045E6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9C558C0-0AE1-4345-9661-C1F771AF8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70FD5E86-918D-4F6B-A6B2-DB8A113D4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1235B7-14E2-4FFE-92E8-58F11DE1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8520057A-9BA7-4A16-B939-D2BD2EEB3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9">
                <a:extLst>
                  <a:ext uri="{FF2B5EF4-FFF2-40B4-BE49-F238E27FC236}">
                    <a16:creationId xmlns:a16="http://schemas.microsoft.com/office/drawing/2014/main" id="{9541235C-1F48-4100-872C-24CECB3B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70">
                <a:extLst>
                  <a:ext uri="{FF2B5EF4-FFF2-40B4-BE49-F238E27FC236}">
                    <a16:creationId xmlns:a16="http://schemas.microsoft.com/office/drawing/2014/main" id="{24D640F2-8B18-48D4-9845-20F0A8CA5C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0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7C440-684A-45DB-B99A-D2568B36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84" y="1356047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err="1"/>
              <a:t>Adivina</a:t>
            </a:r>
            <a:r>
              <a:rPr lang="en-US" sz="4800" dirty="0"/>
              <a:t> La Cancion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91BF317-0AF1-4710-B94F-B9E6C070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87" y="743173"/>
            <a:ext cx="5989209" cy="41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FE951-D814-4ADE-B63D-F94664F2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Adivina la canción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5FDE5-B4DC-4720-B85E-E6AC8C2A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hace?</a:t>
            </a:r>
          </a:p>
          <a:p>
            <a:r>
              <a:rPr lang="es-CO" dirty="0"/>
              <a:t>El juego tomando en cuenta los archivos elegidos para trabajar previamente reproduce una canción aleatoria y te da 3 opciones, una vez elige comprueba si es o no la canción correcta y te muestra la siguiente canción, una vez aciertas 5 el juego es considerado finalizado, pero aún así puedes seguir jugando</a:t>
            </a:r>
          </a:p>
        </p:txBody>
      </p:sp>
    </p:spTree>
    <p:extLst>
      <p:ext uri="{BB962C8B-B14F-4D97-AF65-F5344CB8AC3E}">
        <p14:creationId xmlns:p14="http://schemas.microsoft.com/office/powerpoint/2010/main" val="22812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06E42A-3FAB-4150-A215-FF8F6D9D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0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s-CO" dirty="0"/>
              <a:t>Funciones usadas del repositorio grupal.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A909553-5E15-4373-BE5C-253BB718B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9" b="-1"/>
          <a:stretch/>
        </p:blipFill>
        <p:spPr>
          <a:xfrm>
            <a:off x="548194" y="244579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CCD042-8BF9-492C-856D-1466C7AE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1634039"/>
            <a:ext cx="4531437" cy="4978796"/>
          </a:xfrm>
        </p:spPr>
        <p:txBody>
          <a:bodyPr>
            <a:normAutofit/>
          </a:bodyPr>
          <a:lstStyle/>
          <a:p>
            <a:r>
              <a:rPr lang="en-US" sz="1500" dirty="0"/>
              <a:t>Para el Proyecto </a:t>
            </a:r>
            <a:r>
              <a:rPr lang="en-US" sz="1500" dirty="0" err="1"/>
              <a:t>usamos</a:t>
            </a:r>
            <a:r>
              <a:rPr lang="en-US" sz="1500" dirty="0"/>
              <a:t> </a:t>
            </a:r>
            <a:r>
              <a:rPr lang="en-US" sz="1500" dirty="0" err="1"/>
              <a:t>funciones</a:t>
            </a:r>
            <a:r>
              <a:rPr lang="en-US" sz="1500" dirty="0"/>
              <a:t> base que se </a:t>
            </a:r>
            <a:r>
              <a:rPr lang="en-US" sz="1500" dirty="0" err="1"/>
              <a:t>encontraban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el </a:t>
            </a:r>
            <a:r>
              <a:rPr lang="en-US" sz="1500" dirty="0" err="1"/>
              <a:t>repositorio</a:t>
            </a:r>
            <a:r>
              <a:rPr lang="en-US" sz="1500" dirty="0"/>
              <a:t> </a:t>
            </a:r>
            <a:r>
              <a:rPr lang="en-US" sz="1500" dirty="0" err="1"/>
              <a:t>creado</a:t>
            </a:r>
            <a:r>
              <a:rPr lang="en-US" sz="1500" dirty="0"/>
              <a:t> por el </a:t>
            </a:r>
            <a:r>
              <a:rPr lang="en-US" sz="1500" dirty="0" err="1"/>
              <a:t>profesor</a:t>
            </a:r>
            <a:r>
              <a:rPr lang="en-US" sz="1500" dirty="0"/>
              <a:t> , entre las </a:t>
            </a:r>
            <a:r>
              <a:rPr lang="en-US" sz="1500" dirty="0" err="1"/>
              <a:t>funciones</a:t>
            </a:r>
            <a:r>
              <a:rPr lang="en-US" sz="1500" dirty="0"/>
              <a:t> que </a:t>
            </a:r>
            <a:r>
              <a:rPr lang="en-US" sz="1500" dirty="0" err="1"/>
              <a:t>usamos</a:t>
            </a:r>
            <a:r>
              <a:rPr lang="en-US" sz="1500" dirty="0"/>
              <a:t> </a:t>
            </a:r>
            <a:r>
              <a:rPr lang="en-US" sz="1500" dirty="0" err="1"/>
              <a:t>están</a:t>
            </a:r>
            <a:r>
              <a:rPr lang="en-US" sz="1500" dirty="0"/>
              <a:t>:</a:t>
            </a:r>
          </a:p>
          <a:p>
            <a:r>
              <a:rPr lang="en-US" sz="1500" dirty="0"/>
              <a:t>- 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convertir</a:t>
            </a:r>
            <a:r>
              <a:rPr lang="en-US" sz="1500" dirty="0"/>
              <a:t> </a:t>
            </a:r>
            <a:r>
              <a:rPr lang="en-US" sz="1500" dirty="0" err="1"/>
              <a:t>caracteres</a:t>
            </a:r>
            <a:r>
              <a:rPr lang="en-US" sz="1500" dirty="0"/>
              <a:t> </a:t>
            </a:r>
            <a:r>
              <a:rPr lang="en-US" sz="1500" dirty="0" err="1"/>
              <a:t>especiales</a:t>
            </a:r>
            <a:endParaRPr lang="en-US" sz="1500" dirty="0"/>
          </a:p>
          <a:p>
            <a:r>
              <a:rPr lang="en-US" sz="1500" dirty="0"/>
              <a:t>-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imprimir</a:t>
            </a:r>
            <a:r>
              <a:rPr lang="en-US" sz="1500" dirty="0"/>
              <a:t> el menu</a:t>
            </a:r>
          </a:p>
          <a:p>
            <a:r>
              <a:rPr lang="en-US" sz="1500" dirty="0"/>
              <a:t>-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elegir</a:t>
            </a:r>
            <a:r>
              <a:rPr lang="en-US" sz="1500" dirty="0"/>
              <a:t> la base de </a:t>
            </a:r>
            <a:r>
              <a:rPr lang="en-US" sz="1500" dirty="0" err="1"/>
              <a:t>datos</a:t>
            </a:r>
            <a:endParaRPr lang="en-US" sz="1500" dirty="0"/>
          </a:p>
          <a:p>
            <a:r>
              <a:rPr lang="en-US" sz="1500" dirty="0"/>
              <a:t>- </a:t>
            </a:r>
            <a:r>
              <a:rPr lang="en-US" sz="1500" dirty="0" err="1"/>
              <a:t>Función</a:t>
            </a:r>
            <a:r>
              <a:rPr lang="en-US" sz="1500" dirty="0"/>
              <a:t> para </a:t>
            </a:r>
            <a:r>
              <a:rPr lang="en-US" sz="1500" dirty="0" err="1"/>
              <a:t>elegir</a:t>
            </a:r>
            <a:r>
              <a:rPr lang="en-US" sz="1500" dirty="0"/>
              <a:t> y </a:t>
            </a:r>
            <a:r>
              <a:rPr lang="en-US" sz="1500" dirty="0" err="1"/>
              <a:t>reproducir</a:t>
            </a:r>
            <a:r>
              <a:rPr lang="en-US" sz="1500" dirty="0"/>
              <a:t> los </a:t>
            </a:r>
            <a:r>
              <a:rPr lang="en-US" sz="1500" dirty="0" err="1"/>
              <a:t>archivos</a:t>
            </a:r>
            <a:r>
              <a:rPr lang="en-US" sz="1500" dirty="0"/>
              <a:t> .mid</a:t>
            </a:r>
          </a:p>
        </p:txBody>
      </p:sp>
    </p:spTree>
    <p:extLst>
      <p:ext uri="{BB962C8B-B14F-4D97-AF65-F5344CB8AC3E}">
        <p14:creationId xmlns:p14="http://schemas.microsoft.com/office/powerpoint/2010/main" val="33250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12C298-2B56-44A0-80AF-CE54BC8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s-CO" dirty="0"/>
              <a:t>¿Cómo lo hicimos?	</a:t>
            </a:r>
            <a:br>
              <a:rPr lang="es-CO" dirty="0"/>
            </a:br>
            <a:endParaRPr lang="es-CO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7C5DB0-7DD2-458D-B2D6-43AD6AB88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4357" y="198422"/>
            <a:ext cx="788808" cy="1273628"/>
            <a:chOff x="554357" y="198422"/>
            <a:chExt cx="788808" cy="12736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C83ECF-756B-4492-843B-918CC11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2750" y="198422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058DD3-3916-4C08-B24C-579AB28BC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554357" y="402322"/>
              <a:ext cx="641183" cy="1069728"/>
              <a:chOff x="6484112" y="2967038"/>
              <a:chExt cx="641183" cy="10697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110D46-B042-4353-93DE-70E69ECEA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E214E373-86E1-401E-AED2-85946BACF9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691C68F-E553-4087-B3CD-06675355AA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B13009C4-8616-47EF-BB18-A5E66A5192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926455A-FC5C-4B86-8A74-CE4D2F87D4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A78AACFD-FC9C-4CB1-A53D-E25D19ABF5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7642CF8C-E6A9-4EBD-8606-8C51CFA327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1EDA345F-CA5B-4CCA-B550-CF69B956A6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1395C-0D5B-4C83-8CEB-2648A223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CB16-176D-4AD3-B92C-7381CCFB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s-CO" dirty="0"/>
              <a:t>Para la creación de este juego hicimos uso de los conceptos que desarrollamos gracias al curso durante este semestre, como por ejemplo: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Funciones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Ciclos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Conversiones de datos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 </a:t>
            </a:r>
            <a:r>
              <a:rPr lang="es-CO" dirty="0" err="1"/>
              <a:t>Arrays</a:t>
            </a:r>
            <a:endParaRPr lang="es-CO" dirty="0"/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Condicionales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>
              <a:lnSpc>
                <a:spcPct val="14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38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4EEC3-6795-4572-8254-0C91E723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fue lo más difícil?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C3D40-59CA-48FB-9601-C7E88763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 más difícil fue la clara comprensión de las funciones, y después de todo las logramos implementar y esto nos ahorró mucho trabajo a la hora de escribir código, debido a su sencillez de uso después </a:t>
            </a:r>
            <a:r>
              <a:rPr lang="es-CO"/>
              <a:t>de aprendidas</a:t>
            </a:r>
          </a:p>
        </p:txBody>
      </p:sp>
    </p:spTree>
    <p:extLst>
      <p:ext uri="{BB962C8B-B14F-4D97-AF65-F5344CB8AC3E}">
        <p14:creationId xmlns:p14="http://schemas.microsoft.com/office/powerpoint/2010/main" val="133596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850D4-0923-4F53-A3EB-97A2839B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714420"/>
            <a:ext cx="10213200" cy="1112836"/>
          </a:xfrm>
        </p:spPr>
        <p:txBody>
          <a:bodyPr/>
          <a:lstStyle/>
          <a:p>
            <a:r>
              <a:rPr lang="es-CO" dirty="0"/>
              <a:t>Ahora prosigamos con el correcto funcionamiento del programa:</a:t>
            </a:r>
          </a:p>
        </p:txBody>
      </p:sp>
    </p:spTree>
    <p:extLst>
      <p:ext uri="{BB962C8B-B14F-4D97-AF65-F5344CB8AC3E}">
        <p14:creationId xmlns:p14="http://schemas.microsoft.com/office/powerpoint/2010/main" val="125720371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271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Proyecto Final Lógica de Programación</vt:lpstr>
      <vt:lpstr>¿Qué hicimos? </vt:lpstr>
      <vt:lpstr>Adivina La Cancion</vt:lpstr>
      <vt:lpstr>Adivina la canción</vt:lpstr>
      <vt:lpstr>Funciones usadas del repositorio grupal.</vt:lpstr>
      <vt:lpstr>¿Cómo lo hicimos?  </vt:lpstr>
      <vt:lpstr>¿Qué fue lo más difícil?</vt:lpstr>
      <vt:lpstr>Ahora prosigamos con el correcto funcionamiento del programa: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Esteban Gomez Lopez</dc:creator>
  <cp:lastModifiedBy>Julian Esteban Gomez Lopez</cp:lastModifiedBy>
  <cp:revision>8</cp:revision>
  <dcterms:created xsi:type="dcterms:W3CDTF">2021-05-19T02:17:47Z</dcterms:created>
  <dcterms:modified xsi:type="dcterms:W3CDTF">2021-05-19T19:27:51Z</dcterms:modified>
</cp:coreProperties>
</file>