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0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630B7-09EF-40B2-BABE-A3EA5CAF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200" y="1508125"/>
            <a:ext cx="5568950" cy="2080825"/>
          </a:xfrm>
        </p:spPr>
        <p:txBody>
          <a:bodyPr>
            <a:normAutofit/>
          </a:bodyPr>
          <a:lstStyle/>
          <a:p>
            <a:r>
              <a:rPr lang="es-CO"/>
              <a:t>Proyecto Final Lógica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8469A-27B5-4980-803A-E637BDAE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201" y="3757973"/>
            <a:ext cx="5568949" cy="2272950"/>
          </a:xfrm>
        </p:spPr>
        <p:txBody>
          <a:bodyPr>
            <a:normAutofit/>
          </a:bodyPr>
          <a:lstStyle/>
          <a:p>
            <a:r>
              <a:rPr lang="es-CO"/>
              <a:t>Andrés Felipe Saldarriaga Arias</a:t>
            </a:r>
          </a:p>
          <a:p>
            <a:r>
              <a:rPr lang="es-CO"/>
              <a:t>Julian Esteban Gómez López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981412-FA1D-4D06-991E-6FA5F350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989" y="2430000"/>
            <a:ext cx="3330000" cy="19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0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7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5ED99-DCD1-4A91-AEC8-6760359E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¿Qué hicimos?</a:t>
            </a:r>
            <a:br>
              <a:rPr lang="es-CO" dirty="0"/>
            </a:br>
            <a:endParaRPr lang="es-CO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0" name="Group 11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71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62BED-E95D-4A4B-B796-D2CEDCB9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s-CO" dirty="0"/>
              <a:t>Creamos un juego sencillo, el cual muestra la letra de una de las canciones que están en el repositorio de la clase y te pide que adivines de qué canción se trata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7C440-684A-45DB-B99A-D2568B36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err="1"/>
              <a:t>Adivina</a:t>
            </a:r>
            <a:r>
              <a:rPr lang="en-US" sz="4800" dirty="0"/>
              <a:t> La Cancion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87F279-0DFB-4971-99C5-139944A6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27" y="608736"/>
            <a:ext cx="5887569" cy="41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FE951-D814-4ADE-B63D-F94664F2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Adivina la canción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5FDE5-B4DC-4720-B85E-E6AC8C2A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hace?</a:t>
            </a:r>
          </a:p>
          <a:p>
            <a:r>
              <a:rPr lang="es-CO" dirty="0"/>
              <a:t>El juego tomando en cuenta los archivos elegidos para trabajar previamente reproduce una canción aleatoria y te da 3 opciones, una vez elige comprueba si es o no la canción correcta y te muestra la siguiente canción, una vez aciertas 5 el juego es considerado finalizado, pero aún así puedes seguir jugando</a:t>
            </a:r>
          </a:p>
        </p:txBody>
      </p:sp>
    </p:spTree>
    <p:extLst>
      <p:ext uri="{BB962C8B-B14F-4D97-AF65-F5344CB8AC3E}">
        <p14:creationId xmlns:p14="http://schemas.microsoft.com/office/powerpoint/2010/main" val="22812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06E42A-3FAB-4150-A215-FF8F6D9D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0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CO" dirty="0"/>
              <a:t>Funciones usadas del repositorio grupal.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A909553-5E15-4373-BE5C-253BB718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9" b="-1"/>
          <a:stretch/>
        </p:blipFill>
        <p:spPr>
          <a:xfrm>
            <a:off x="548194" y="244579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CCD042-8BF9-492C-856D-1466C7AE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1634039"/>
            <a:ext cx="4531437" cy="4978796"/>
          </a:xfrm>
        </p:spPr>
        <p:txBody>
          <a:bodyPr>
            <a:normAutofit/>
          </a:bodyPr>
          <a:lstStyle/>
          <a:p>
            <a:r>
              <a:rPr lang="en-US" sz="1500" dirty="0"/>
              <a:t>Para el Proyecto </a:t>
            </a:r>
            <a:r>
              <a:rPr lang="en-US" sz="1500" dirty="0" err="1"/>
              <a:t>usamos</a:t>
            </a:r>
            <a:r>
              <a:rPr lang="en-US" sz="1500" dirty="0"/>
              <a:t> </a:t>
            </a:r>
            <a:r>
              <a:rPr lang="en-US" sz="1500" dirty="0" err="1"/>
              <a:t>funciones</a:t>
            </a:r>
            <a:r>
              <a:rPr lang="en-US" sz="1500" dirty="0"/>
              <a:t> base que se </a:t>
            </a:r>
            <a:r>
              <a:rPr lang="en-US" sz="1500" dirty="0" err="1"/>
              <a:t>encontraban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el </a:t>
            </a:r>
            <a:r>
              <a:rPr lang="en-US" sz="1500" dirty="0" err="1"/>
              <a:t>repositorio</a:t>
            </a:r>
            <a:r>
              <a:rPr lang="en-US" sz="1500" dirty="0"/>
              <a:t> </a:t>
            </a:r>
            <a:r>
              <a:rPr lang="en-US" sz="1500" dirty="0" err="1"/>
              <a:t>creado</a:t>
            </a:r>
            <a:r>
              <a:rPr lang="en-US" sz="1500" dirty="0"/>
              <a:t> por el </a:t>
            </a:r>
            <a:r>
              <a:rPr lang="en-US" sz="1500" dirty="0" err="1"/>
              <a:t>profesor</a:t>
            </a:r>
            <a:r>
              <a:rPr lang="en-US" sz="1500" dirty="0"/>
              <a:t> , entre las </a:t>
            </a:r>
            <a:r>
              <a:rPr lang="en-US" sz="1500" dirty="0" err="1"/>
              <a:t>funciones</a:t>
            </a:r>
            <a:r>
              <a:rPr lang="en-US" sz="1500" dirty="0"/>
              <a:t> que </a:t>
            </a:r>
            <a:r>
              <a:rPr lang="en-US" sz="1500" dirty="0" err="1"/>
              <a:t>usamos</a:t>
            </a:r>
            <a:r>
              <a:rPr lang="en-US" sz="1500" dirty="0"/>
              <a:t> </a:t>
            </a:r>
            <a:r>
              <a:rPr lang="en-US" sz="1500" dirty="0" err="1"/>
              <a:t>están</a:t>
            </a:r>
            <a:r>
              <a:rPr lang="en-US" sz="1500" dirty="0"/>
              <a:t>:</a:t>
            </a:r>
          </a:p>
          <a:p>
            <a:r>
              <a:rPr lang="en-US" sz="1500" dirty="0"/>
              <a:t>- 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convertir</a:t>
            </a:r>
            <a:r>
              <a:rPr lang="en-US" sz="1500" dirty="0"/>
              <a:t> </a:t>
            </a:r>
            <a:r>
              <a:rPr lang="en-US" sz="1500" dirty="0" err="1"/>
              <a:t>caracteres</a:t>
            </a:r>
            <a:r>
              <a:rPr lang="en-US" sz="1500" dirty="0"/>
              <a:t> </a:t>
            </a:r>
            <a:r>
              <a:rPr lang="en-US" sz="1500" dirty="0" err="1"/>
              <a:t>especiales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imprimir</a:t>
            </a:r>
            <a:r>
              <a:rPr lang="en-US" sz="1500" dirty="0"/>
              <a:t> el menu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elegir</a:t>
            </a:r>
            <a:r>
              <a:rPr lang="en-US" sz="1500" dirty="0"/>
              <a:t> la base de </a:t>
            </a:r>
            <a:r>
              <a:rPr lang="en-US" sz="1500" dirty="0" err="1"/>
              <a:t>datos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elegir</a:t>
            </a:r>
            <a:r>
              <a:rPr lang="en-US" sz="1500" dirty="0"/>
              <a:t> y </a:t>
            </a:r>
            <a:r>
              <a:rPr lang="en-US" sz="1500" dirty="0" err="1"/>
              <a:t>reproducir</a:t>
            </a:r>
            <a:r>
              <a:rPr lang="en-US" sz="1500" dirty="0"/>
              <a:t> los </a:t>
            </a:r>
            <a:r>
              <a:rPr lang="en-US" sz="1500" dirty="0" err="1"/>
              <a:t>archivos</a:t>
            </a:r>
            <a:r>
              <a:rPr lang="en-US" sz="1500" dirty="0"/>
              <a:t> .mid</a:t>
            </a:r>
          </a:p>
        </p:txBody>
      </p:sp>
    </p:spTree>
    <p:extLst>
      <p:ext uri="{BB962C8B-B14F-4D97-AF65-F5344CB8AC3E}">
        <p14:creationId xmlns:p14="http://schemas.microsoft.com/office/powerpoint/2010/main" val="33250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2C298-2B56-44A0-80AF-CE54BC8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¿Cómo lo hicimos?	</a:t>
            </a:r>
            <a:br>
              <a:rPr lang="es-CO" dirty="0"/>
            </a:br>
            <a:endParaRPr lang="es-CO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CB16-176D-4AD3-B92C-7381CCFB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s-CO" dirty="0"/>
              <a:t>Para la creación de este juego hicimos uso de los conceptos que desarrollamos gracias al curso durante este semestre, como por ejemplo: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Funciones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Ciclos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Conversiones de datos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err="1"/>
              <a:t>Arrays</a:t>
            </a:r>
            <a:endParaRPr lang="es-CO" dirty="0"/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Condicionales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>
              <a:lnSpc>
                <a:spcPct val="14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3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4EEC3-6795-4572-8254-0C91E723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fue lo más difícil?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C3D40-59CA-48FB-9601-C7E88763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 más difícil fue la clara comprensión de las funciones, y después de todo las logramos implementar y esto nos ahorró mucho trabajo a la hora de escribir código, debido a su sencillez de uso después </a:t>
            </a:r>
            <a:r>
              <a:rPr lang="es-CO"/>
              <a:t>de aprendidas</a:t>
            </a:r>
          </a:p>
        </p:txBody>
      </p:sp>
    </p:spTree>
    <p:extLst>
      <p:ext uri="{BB962C8B-B14F-4D97-AF65-F5344CB8AC3E}">
        <p14:creationId xmlns:p14="http://schemas.microsoft.com/office/powerpoint/2010/main" val="13359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50D4-0923-4F53-A3EB-97A2839B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714420"/>
            <a:ext cx="10213200" cy="1112836"/>
          </a:xfrm>
        </p:spPr>
        <p:txBody>
          <a:bodyPr/>
          <a:lstStyle/>
          <a:p>
            <a:r>
              <a:rPr lang="es-CO" dirty="0"/>
              <a:t>Ahora prosigamos con el correcto funcionamiento del programa:</a:t>
            </a:r>
          </a:p>
        </p:txBody>
      </p:sp>
    </p:spTree>
    <p:extLst>
      <p:ext uri="{BB962C8B-B14F-4D97-AF65-F5344CB8AC3E}">
        <p14:creationId xmlns:p14="http://schemas.microsoft.com/office/powerpoint/2010/main" val="125720371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Proyecto Final Lógica de Programación</vt:lpstr>
      <vt:lpstr>¿Qué hicimos? </vt:lpstr>
      <vt:lpstr>Adivina La Cancion</vt:lpstr>
      <vt:lpstr>Adivina la canción</vt:lpstr>
      <vt:lpstr>Funciones usadas del repositorio grupal.</vt:lpstr>
      <vt:lpstr>¿Cómo lo hicimos?  </vt:lpstr>
      <vt:lpstr>¿Qué fue lo más difícil?</vt:lpstr>
      <vt:lpstr>Ahora prosigamos con el correcto funcionamiento del programa: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Esteban Gomez Lopez</dc:creator>
  <cp:lastModifiedBy>Julian Esteban Gomez Lopez</cp:lastModifiedBy>
  <cp:revision>7</cp:revision>
  <dcterms:created xsi:type="dcterms:W3CDTF">2021-05-19T02:17:47Z</dcterms:created>
  <dcterms:modified xsi:type="dcterms:W3CDTF">2021-05-19T19:22:41Z</dcterms:modified>
</cp:coreProperties>
</file>