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Fredoka" charset="1" panose="02000000000000000000"/>
      <p:regular r:id="rId9"/>
    </p:embeddedFont>
    <p:embeddedFont>
      <p:font typeface="Adelina" charset="1" panose="00000000000000000000"/>
      <p:regular r:id="rId10"/>
    </p:embeddedFont>
    <p:embeddedFont>
      <p:font typeface="Open Sans Bold" charset="1" panose="020B0806030504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97533"/>
            <a:ext cx="16230600" cy="2995365"/>
            <a:chOff x="0" y="0"/>
            <a:chExt cx="2202108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2108" cy="406400"/>
            </a:xfrm>
            <a:custGeom>
              <a:avLst/>
              <a:gdLst/>
              <a:ahLst/>
              <a:cxnLst/>
              <a:rect r="r" b="b" t="t" l="l"/>
              <a:pathLst>
                <a:path h="406400" w="2202108">
                  <a:moveTo>
                    <a:pt x="1998908" y="0"/>
                  </a:moveTo>
                  <a:cubicBezTo>
                    <a:pt x="2111132" y="0"/>
                    <a:pt x="2202108" y="90976"/>
                    <a:pt x="2202108" y="203200"/>
                  </a:cubicBezTo>
                  <a:cubicBezTo>
                    <a:pt x="2202108" y="315424"/>
                    <a:pt x="2111132" y="406400"/>
                    <a:pt x="19989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DD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0210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62988" y="-962988"/>
            <a:ext cx="3983376" cy="398337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78253" y="-519233"/>
            <a:ext cx="3013905" cy="30139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40578" y="1763126"/>
            <a:ext cx="14561245" cy="490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13"/>
              </a:lnSpc>
            </a:pPr>
            <a:r>
              <a:rPr lang="en-US" sz="15324">
                <a:solidFill>
                  <a:srgbClr val="542622"/>
                </a:solidFill>
                <a:latin typeface="Fredoka"/>
                <a:ea typeface="Fredoka"/>
                <a:cs typeface="Fredoka"/>
                <a:sym typeface="Fredoka"/>
              </a:rPr>
              <a:t>método de ordenamiento QuickSort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63377" y="7551361"/>
            <a:ext cx="14561245" cy="968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1"/>
              </a:lnSpc>
            </a:pPr>
            <a:r>
              <a:rPr lang="en-US" sz="8275">
                <a:solidFill>
                  <a:srgbClr val="000000"/>
                </a:solidFill>
                <a:latin typeface="Adelina"/>
                <a:ea typeface="Adelina"/>
                <a:cs typeface="Adelina"/>
                <a:sym typeface="Adelina"/>
              </a:rPr>
              <a:t>ordenamiento rapido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2921613" y="-514599"/>
            <a:ext cx="12065613" cy="1105149"/>
            <a:chOff x="0" y="0"/>
            <a:chExt cx="4436926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36926" cy="406400"/>
            </a:xfrm>
            <a:custGeom>
              <a:avLst/>
              <a:gdLst/>
              <a:ahLst/>
              <a:cxnLst/>
              <a:rect r="r" b="b" t="t" l="l"/>
              <a:pathLst>
                <a:path h="406400" w="4436926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267612" y="7266612"/>
            <a:ext cx="3983376" cy="398337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752347" y="7751347"/>
            <a:ext cx="3013905" cy="301390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144000" y="9696325"/>
            <a:ext cx="11864697" cy="1105149"/>
            <a:chOff x="0" y="0"/>
            <a:chExt cx="4363042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363043" cy="406400"/>
            </a:xfrm>
            <a:custGeom>
              <a:avLst/>
              <a:gdLst/>
              <a:ahLst/>
              <a:cxnLst/>
              <a:rect r="r" b="b" t="t" l="l"/>
              <a:pathLst>
                <a:path h="406400" w="4363043">
                  <a:moveTo>
                    <a:pt x="4159843" y="0"/>
                  </a:moveTo>
                  <a:cubicBezTo>
                    <a:pt x="4272067" y="0"/>
                    <a:pt x="4363043" y="90976"/>
                    <a:pt x="4363043" y="203200"/>
                  </a:cubicBezTo>
                  <a:cubicBezTo>
                    <a:pt x="4363043" y="315424"/>
                    <a:pt x="4272067" y="406400"/>
                    <a:pt x="41598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436304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62988" y="-962988"/>
            <a:ext cx="3983376" cy="398337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78253" y="-519233"/>
            <a:ext cx="3013905" cy="301390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21613" y="-514599"/>
            <a:ext cx="12065613" cy="1105149"/>
            <a:chOff x="0" y="0"/>
            <a:chExt cx="4436926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36926" cy="406400"/>
            </a:xfrm>
            <a:custGeom>
              <a:avLst/>
              <a:gdLst/>
              <a:ahLst/>
              <a:cxnLst/>
              <a:rect r="r" b="b" t="t" l="l"/>
              <a:pathLst>
                <a:path h="406400" w="4436926">
                  <a:moveTo>
                    <a:pt x="4233726" y="0"/>
                  </a:moveTo>
                  <a:cubicBezTo>
                    <a:pt x="4345950" y="0"/>
                    <a:pt x="4436926" y="90976"/>
                    <a:pt x="4436926" y="203200"/>
                  </a:cubicBezTo>
                  <a:cubicBezTo>
                    <a:pt x="4436926" y="315424"/>
                    <a:pt x="4345950" y="406400"/>
                    <a:pt x="423372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436926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67612" y="7266612"/>
            <a:ext cx="3983376" cy="398337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46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752347" y="7751347"/>
            <a:ext cx="3013905" cy="301390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44000" y="9696325"/>
            <a:ext cx="11864697" cy="1105149"/>
            <a:chOff x="0" y="0"/>
            <a:chExt cx="4363042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363043" cy="406400"/>
            </a:xfrm>
            <a:custGeom>
              <a:avLst/>
              <a:gdLst/>
              <a:ahLst/>
              <a:cxnLst/>
              <a:rect r="r" b="b" t="t" l="l"/>
              <a:pathLst>
                <a:path h="406400" w="4363043">
                  <a:moveTo>
                    <a:pt x="4159843" y="0"/>
                  </a:moveTo>
                  <a:cubicBezTo>
                    <a:pt x="4272067" y="0"/>
                    <a:pt x="4363043" y="90976"/>
                    <a:pt x="4363043" y="203200"/>
                  </a:cubicBezTo>
                  <a:cubicBezTo>
                    <a:pt x="4363043" y="315424"/>
                    <a:pt x="4272067" y="406400"/>
                    <a:pt x="415984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36304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501506" y="4274503"/>
            <a:ext cx="728498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Arrays.sort()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DAGfFuUFhIc</dc:identifier>
  <dcterms:modified xsi:type="dcterms:W3CDTF">2011-08-01T06:04:30Z</dcterms:modified>
  <cp:revision>1</cp:revision>
  <dc:title>método de ordenamiento QuickSort</dc:title>
</cp:coreProperties>
</file>