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4"/>
  </p:notesMasterIdLst>
  <p:sldIdLst>
    <p:sldId id="256" r:id="rId2"/>
    <p:sldId id="269" r:id="rId3"/>
    <p:sldId id="258" r:id="rId4"/>
    <p:sldId id="259" r:id="rId5"/>
    <p:sldId id="261" r:id="rId6"/>
    <p:sldId id="264" r:id="rId7"/>
    <p:sldId id="263" r:id="rId8"/>
    <p:sldId id="260" r:id="rId9"/>
    <p:sldId id="267" r:id="rId10"/>
    <p:sldId id="270" r:id="rId11"/>
    <p:sldId id="268" r:id="rId12"/>
    <p:sldId id="271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E343D-3C95-4F0A-95EA-EAFF215DC468}" v="4" dt="2019-04-23T13:44:20.536"/>
    <p1510:client id="{B6EAE05B-8628-5822-FAD2-41838FEEE332}" v="6" dt="2019-04-23T14:27:21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.garske@web.de" userId="S::urn:spo:guest#julian.garske@web.de::" providerId="AD" clId="Web-{B6EAE05B-8628-5822-FAD2-41838FEEE332}"/>
    <pc:docChg chg="modSld">
      <pc:chgData name="julian.garske@web.de" userId="S::urn:spo:guest#julian.garske@web.de::" providerId="AD" clId="Web-{B6EAE05B-8628-5822-FAD2-41838FEEE332}" dt="2019-04-23T14:27:21.112" v="7" actId="14100"/>
      <pc:docMkLst>
        <pc:docMk/>
      </pc:docMkLst>
      <pc:sldChg chg="addSp delSp modSp">
        <pc:chgData name="julian.garske@web.de" userId="S::urn:spo:guest#julian.garske@web.de::" providerId="AD" clId="Web-{B6EAE05B-8628-5822-FAD2-41838FEEE332}" dt="2019-04-23T14:27:21.112" v="7" actId="14100"/>
        <pc:sldMkLst>
          <pc:docMk/>
          <pc:sldMk cId="2629415842" sldId="260"/>
        </pc:sldMkLst>
        <pc:picChg chg="add mod">
          <ac:chgData name="julian.garske@web.de" userId="S::urn:spo:guest#julian.garske@web.de::" providerId="AD" clId="Web-{B6EAE05B-8628-5822-FAD2-41838FEEE332}" dt="2019-04-23T14:27:21.112" v="7" actId="14100"/>
          <ac:picMkLst>
            <pc:docMk/>
            <pc:sldMk cId="2629415842" sldId="260"/>
            <ac:picMk id="6" creationId="{0603CA15-0C4A-4799-9B8B-42C1322E5DF4}"/>
          </ac:picMkLst>
        </pc:picChg>
        <pc:picChg chg="del">
          <ac:chgData name="julian.garske@web.de" userId="S::urn:spo:guest#julian.garske@web.de::" providerId="AD" clId="Web-{B6EAE05B-8628-5822-FAD2-41838FEEE332}" dt="2019-04-23T14:27:07.690" v="0"/>
          <ac:picMkLst>
            <pc:docMk/>
            <pc:sldMk cId="2629415842" sldId="260"/>
            <ac:picMk id="19" creationId="{00000000-0000-0000-0000-000000000000}"/>
          </ac:picMkLst>
        </pc:picChg>
      </pc:sldChg>
    </pc:docChg>
  </pc:docChgLst>
  <pc:docChgLst>
    <pc:chgData name="Grimberg, Anna-Lena" userId="3ab14b6d-8802-419e-b06a-65104d036032" providerId="ADAL" clId="{B38481EB-039C-42BB-99F7-53008D60DC4A}"/>
    <pc:docChg chg="modSld">
      <pc:chgData name="Grimberg, Anna-Lena" userId="3ab14b6d-8802-419e-b06a-65104d036032" providerId="ADAL" clId="{B38481EB-039C-42BB-99F7-53008D60DC4A}" dt="2019-03-25T14:19:36.753" v="0" actId="14100"/>
      <pc:docMkLst>
        <pc:docMk/>
      </pc:docMkLst>
      <pc:sldChg chg="modSp">
        <pc:chgData name="Grimberg, Anna-Lena" userId="3ab14b6d-8802-419e-b06a-65104d036032" providerId="ADAL" clId="{B38481EB-039C-42BB-99F7-53008D60DC4A}" dt="2019-03-25T14:19:36.753" v="0" actId="14100"/>
        <pc:sldMkLst>
          <pc:docMk/>
          <pc:sldMk cId="2516340565" sldId="262"/>
        </pc:sldMkLst>
        <pc:spChg chg="mod">
          <ac:chgData name="Grimberg, Anna-Lena" userId="3ab14b6d-8802-419e-b06a-65104d036032" providerId="ADAL" clId="{B38481EB-039C-42BB-99F7-53008D60DC4A}" dt="2019-03-25T14:19:36.753" v="0" actId="14100"/>
          <ac:spMkLst>
            <pc:docMk/>
            <pc:sldMk cId="2516340565" sldId="262"/>
            <ac:spMk id="7" creationId="{F41E74D4-7E79-439B-98B1-BC3FFC1ECCB9}"/>
          </ac:spMkLst>
        </pc:spChg>
      </pc:sldChg>
    </pc:docChg>
  </pc:docChgLst>
  <pc:docChgLst>
    <pc:chgData name="julian.garske@web.de" userId="S::urn:spo:guest#julian.garske@web.de::" providerId="AD" clId="Web-{EF00518B-C36E-24BF-583B-5125B43DFB72}"/>
    <pc:docChg chg="modSld">
      <pc:chgData name="julian.garske@web.de" userId="S::urn:spo:guest#julian.garske@web.de::" providerId="AD" clId="Web-{EF00518B-C36E-24BF-583B-5125B43DFB72}" dt="2019-04-23T13:23:58.565" v="78" actId="20577"/>
      <pc:docMkLst>
        <pc:docMk/>
      </pc:docMkLst>
      <pc:sldChg chg="mod modShow">
        <pc:chgData name="julian.garske@web.de" userId="S::urn:spo:guest#julian.garske@web.de::" providerId="AD" clId="Web-{EF00518B-C36E-24BF-583B-5125B43DFB72}" dt="2019-04-23T13:23:30.597" v="0"/>
        <pc:sldMkLst>
          <pc:docMk/>
          <pc:sldMk cId="3427662484" sldId="268"/>
        </pc:sldMkLst>
      </pc:sldChg>
      <pc:sldChg chg="modSp">
        <pc:chgData name="julian.garske@web.de" userId="S::urn:spo:guest#julian.garske@web.de::" providerId="AD" clId="Web-{EF00518B-C36E-24BF-583B-5125B43DFB72}" dt="2019-04-23T13:23:58.550" v="77" actId="20577"/>
        <pc:sldMkLst>
          <pc:docMk/>
          <pc:sldMk cId="2701814593" sldId="270"/>
        </pc:sldMkLst>
        <pc:spChg chg="mod">
          <ac:chgData name="julian.garske@web.de" userId="S::urn:spo:guest#julian.garske@web.de::" providerId="AD" clId="Web-{EF00518B-C36E-24BF-583B-5125B43DFB72}" dt="2019-04-23T13:23:58.550" v="77" actId="20577"/>
          <ac:spMkLst>
            <pc:docMk/>
            <pc:sldMk cId="2701814593" sldId="270"/>
            <ac:spMk id="3" creationId="{588BE41A-E47B-4490-A8C1-17C4CF9CAB31}"/>
          </ac:spMkLst>
        </pc:spChg>
      </pc:sldChg>
    </pc:docChg>
  </pc:docChgLst>
  <pc:docChgLst>
    <pc:chgData name="Grimberg, Anna-Lena" userId="3ab14b6d-8802-419e-b06a-65104d036032" providerId="ADAL" clId="{454E343D-3C95-4F0A-95EA-EAFF215DC468}"/>
    <pc:docChg chg="modSld">
      <pc:chgData name="Grimberg, Anna-Lena" userId="3ab14b6d-8802-419e-b06a-65104d036032" providerId="ADAL" clId="{454E343D-3C95-4F0A-95EA-EAFF215DC468}" dt="2019-04-23T13:44:20.536" v="3" actId="20577"/>
      <pc:docMkLst>
        <pc:docMk/>
      </pc:docMkLst>
      <pc:sldChg chg="modSp">
        <pc:chgData name="Grimberg, Anna-Lena" userId="3ab14b6d-8802-419e-b06a-65104d036032" providerId="ADAL" clId="{454E343D-3C95-4F0A-95EA-EAFF215DC468}" dt="2019-04-23T13:44:20.536" v="3" actId="20577"/>
        <pc:sldMkLst>
          <pc:docMk/>
          <pc:sldMk cId="3553903911" sldId="258"/>
        </pc:sldMkLst>
        <pc:spChg chg="mod">
          <ac:chgData name="Grimberg, Anna-Lena" userId="3ab14b6d-8802-419e-b06a-65104d036032" providerId="ADAL" clId="{454E343D-3C95-4F0A-95EA-EAFF215DC468}" dt="2019-04-23T13:44:20.536" v="3" actId="20577"/>
          <ac:spMkLst>
            <pc:docMk/>
            <pc:sldMk cId="3553903911" sldId="258"/>
            <ac:spMk id="3" creationId="{E7171E45-60DC-4BF4-A53A-D8A2F1ED35E2}"/>
          </ac:spMkLst>
        </pc:spChg>
      </pc:sldChg>
    </pc:docChg>
  </pc:docChgLst>
  <pc:docChgLst>
    <pc:chgData name="julian.garske@web.de" userId="S::urn:spo:guest#julian.garske@web.de::" providerId="AD" clId="Web-{3BE33441-BD87-881F-A2B4-A779BD401141}"/>
    <pc:docChg chg="modSld">
      <pc:chgData name="julian.garske@web.de" userId="S::urn:spo:guest#julian.garske@web.de::" providerId="AD" clId="Web-{3BE33441-BD87-881F-A2B4-A779BD401141}" dt="2019-03-24T17:49:54.411" v="1"/>
      <pc:docMkLst>
        <pc:docMk/>
      </pc:docMkLst>
      <pc:sldChg chg="mod modShow">
        <pc:chgData name="julian.garske@web.de" userId="S::urn:spo:guest#julian.garske@web.de::" providerId="AD" clId="Web-{3BE33441-BD87-881F-A2B4-A779BD401141}" dt="2019-03-24T17:49:49.302" v="0"/>
        <pc:sldMkLst>
          <pc:docMk/>
          <pc:sldMk cId="4234563765" sldId="265"/>
        </pc:sldMkLst>
      </pc:sldChg>
      <pc:sldChg chg="mod modShow">
        <pc:chgData name="julian.garske@web.de" userId="S::urn:spo:guest#julian.garske@web.de::" providerId="AD" clId="Web-{3BE33441-BD87-881F-A2B4-A779BD401141}" dt="2019-03-24T17:49:54.411" v="1"/>
        <pc:sldMkLst>
          <pc:docMk/>
          <pc:sldMk cId="2906880526" sldId="266"/>
        </pc:sldMkLst>
      </pc:sldChg>
    </pc:docChg>
  </pc:docChgLst>
  <pc:docChgLst>
    <pc:chgData name="julian.garske@web.de" userId="S::urn:spo:guest#julian.garske@web.de::" providerId="AD" clId="Web-{A46324F3-FC5D-9845-9C8F-C251F0E705EF}"/>
    <pc:docChg chg="addSld modSld">
      <pc:chgData name="julian.garske@web.de" userId="S::urn:spo:guest#julian.garske@web.de::" providerId="AD" clId="Web-{A46324F3-FC5D-9845-9C8F-C251F0E705EF}" dt="2019-03-25T15:01:50.993" v="279" actId="20577"/>
      <pc:docMkLst>
        <pc:docMk/>
      </pc:docMkLst>
      <pc:sldChg chg="mod modShow">
        <pc:chgData name="julian.garske@web.de" userId="S::urn:spo:guest#julian.garske@web.de::" providerId="AD" clId="Web-{A46324F3-FC5D-9845-9C8F-C251F0E705EF}" dt="2019-03-25T14:51:28.748" v="71"/>
        <pc:sldMkLst>
          <pc:docMk/>
          <pc:sldMk cId="2209823893" sldId="259"/>
        </pc:sldMkLst>
      </pc:sldChg>
      <pc:sldChg chg="addSp delSp modSp">
        <pc:chgData name="julian.garske@web.de" userId="S::urn:spo:guest#julian.garske@web.de::" providerId="AD" clId="Web-{A46324F3-FC5D-9845-9C8F-C251F0E705EF}" dt="2019-03-25T14:14:56.783" v="69" actId="1076"/>
        <pc:sldMkLst>
          <pc:docMk/>
          <pc:sldMk cId="2516340565" sldId="262"/>
        </pc:sldMkLst>
        <pc:spChg chg="del">
          <ac:chgData name="julian.garske@web.de" userId="S::urn:spo:guest#julian.garske@web.de::" providerId="AD" clId="Web-{A46324F3-FC5D-9845-9C8F-C251F0E705EF}" dt="2019-03-25T14:03:09.450" v="0"/>
          <ac:spMkLst>
            <pc:docMk/>
            <pc:sldMk cId="2516340565" sldId="262"/>
            <ac:spMk id="3" creationId="{1892FFE1-31BF-46F4-B7EF-F9ECEFA5EA20}"/>
          </ac:spMkLst>
        </pc:spChg>
        <pc:spChg chg="add mod">
          <ac:chgData name="julian.garske@web.de" userId="S::urn:spo:guest#julian.garske@web.de::" providerId="AD" clId="Web-{A46324F3-FC5D-9845-9C8F-C251F0E705EF}" dt="2019-03-25T14:03:34.825" v="5" actId="1076"/>
          <ac:spMkLst>
            <pc:docMk/>
            <pc:sldMk cId="2516340565" sldId="262"/>
            <ac:spMk id="6" creationId="{15BC0F3E-DDB1-4E6E-8FFA-F77CD9C1B57C}"/>
          </ac:spMkLst>
        </pc:spChg>
        <pc:spChg chg="add mod">
          <ac:chgData name="julian.garske@web.de" userId="S::urn:spo:guest#julian.garske@web.de::" providerId="AD" clId="Web-{A46324F3-FC5D-9845-9C8F-C251F0E705EF}" dt="2019-03-25T14:03:56.528" v="11" actId="14100"/>
          <ac:spMkLst>
            <pc:docMk/>
            <pc:sldMk cId="2516340565" sldId="262"/>
            <ac:spMk id="7" creationId="{F41E74D4-7E79-439B-98B1-BC3FFC1ECCB9}"/>
          </ac:spMkLst>
        </pc:spChg>
        <pc:spChg chg="add del">
          <ac:chgData name="julian.garske@web.de" userId="S::urn:spo:guest#julian.garske@web.de::" providerId="AD" clId="Web-{A46324F3-FC5D-9845-9C8F-C251F0E705EF}" dt="2019-03-25T14:03:39.372" v="7"/>
          <ac:spMkLst>
            <pc:docMk/>
            <pc:sldMk cId="2516340565" sldId="262"/>
            <ac:spMk id="8" creationId="{670FFEF6-1CFD-421C-B0D4-5D051F7F18E1}"/>
          </ac:spMkLst>
        </pc:spChg>
        <pc:spChg chg="add mod">
          <ac:chgData name="julian.garske@web.de" userId="S::urn:spo:guest#julian.garske@web.de::" providerId="AD" clId="Web-{A46324F3-FC5D-9845-9C8F-C251F0E705EF}" dt="2019-03-25T14:04:56.169" v="22" actId="1076"/>
          <ac:spMkLst>
            <pc:docMk/>
            <pc:sldMk cId="2516340565" sldId="262"/>
            <ac:spMk id="9" creationId="{E5DC2B2E-9A43-4798-824B-C34942BF618D}"/>
          </ac:spMkLst>
        </pc:spChg>
        <pc:spChg chg="add mod">
          <ac:chgData name="julian.garske@web.de" userId="S::urn:spo:guest#julian.garske@web.de::" providerId="AD" clId="Web-{A46324F3-FC5D-9845-9C8F-C251F0E705EF}" dt="2019-03-25T14:04:47.591" v="21" actId="1076"/>
          <ac:spMkLst>
            <pc:docMk/>
            <pc:sldMk cId="2516340565" sldId="262"/>
            <ac:spMk id="10" creationId="{9C73106B-E53E-414C-9016-C8E11BB67C87}"/>
          </ac:spMkLst>
        </pc:spChg>
        <pc:spChg chg="add mod">
          <ac:chgData name="julian.garske@web.de" userId="S::urn:spo:guest#julian.garske@web.de::" providerId="AD" clId="Web-{A46324F3-FC5D-9845-9C8F-C251F0E705EF}" dt="2019-03-25T14:07:20.154" v="50" actId="1076"/>
          <ac:spMkLst>
            <pc:docMk/>
            <pc:sldMk cId="2516340565" sldId="262"/>
            <ac:spMk id="12" creationId="{E15E1FD2-6B70-46E9-9478-2D3F44B9414F}"/>
          </ac:spMkLst>
        </pc:spChg>
        <pc:spChg chg="add del">
          <ac:chgData name="julian.garske@web.de" userId="S::urn:spo:guest#julian.garske@web.de::" providerId="AD" clId="Web-{A46324F3-FC5D-9845-9C8F-C251F0E705EF}" dt="2019-03-25T14:05:41.513" v="34"/>
          <ac:spMkLst>
            <pc:docMk/>
            <pc:sldMk cId="2516340565" sldId="262"/>
            <ac:spMk id="13" creationId="{59B69623-195C-4F42-8E4A-17203DE80C0C}"/>
          </ac:spMkLst>
        </pc:spChg>
        <pc:spChg chg="add mod">
          <ac:chgData name="julian.garske@web.de" userId="S::urn:spo:guest#julian.garske@web.de::" providerId="AD" clId="Web-{A46324F3-FC5D-9845-9C8F-C251F0E705EF}" dt="2019-03-25T14:06:24.342" v="42" actId="1076"/>
          <ac:spMkLst>
            <pc:docMk/>
            <pc:sldMk cId="2516340565" sldId="262"/>
            <ac:spMk id="14" creationId="{69C28E03-73CA-4682-95BD-C467F02A6058}"/>
          </ac:spMkLst>
        </pc:spChg>
        <pc:spChg chg="add mod">
          <ac:chgData name="julian.garske@web.de" userId="S::urn:spo:guest#julian.garske@web.de::" providerId="AD" clId="Web-{A46324F3-FC5D-9845-9C8F-C251F0E705EF}" dt="2019-03-25T14:07:37.639" v="57" actId="1076"/>
          <ac:spMkLst>
            <pc:docMk/>
            <pc:sldMk cId="2516340565" sldId="262"/>
            <ac:spMk id="16" creationId="{5A5DAA41-F482-4AB8-8C46-CEB75EF05DC3}"/>
          </ac:spMkLst>
        </pc:spChg>
        <pc:spChg chg="add mod">
          <ac:chgData name="julian.garske@web.de" userId="S::urn:spo:guest#julian.garske@web.de::" providerId="AD" clId="Web-{A46324F3-FC5D-9845-9C8F-C251F0E705EF}" dt="2019-03-25T14:10:36.625" v="62" actId="1076"/>
          <ac:spMkLst>
            <pc:docMk/>
            <pc:sldMk cId="2516340565" sldId="262"/>
            <ac:spMk id="17" creationId="{40D8C551-7432-49A3-8418-5EB56803BCED}"/>
          </ac:spMkLst>
        </pc:spChg>
        <pc:spChg chg="add mod">
          <ac:chgData name="julian.garske@web.de" userId="S::urn:spo:guest#julian.garske@web.de::" providerId="AD" clId="Web-{A46324F3-FC5D-9845-9C8F-C251F0E705EF}" dt="2019-03-25T14:14:56.783" v="69" actId="1076"/>
          <ac:spMkLst>
            <pc:docMk/>
            <pc:sldMk cId="2516340565" sldId="262"/>
            <ac:spMk id="18" creationId="{648C83BA-E609-4998-BEB5-0DC6C819FA24}"/>
          </ac:spMkLst>
        </pc:spChg>
        <pc:cxnChg chg="add mod">
          <ac:chgData name="julian.garske@web.de" userId="S::urn:spo:guest#julian.garske@web.de::" providerId="AD" clId="Web-{A46324F3-FC5D-9845-9C8F-C251F0E705EF}" dt="2019-03-25T14:06:21.967" v="41" actId="1076"/>
          <ac:cxnSpMkLst>
            <pc:docMk/>
            <pc:sldMk cId="2516340565" sldId="262"/>
            <ac:cxnSpMk id="11" creationId="{C1EC8F73-27A1-419A-A4F7-47D26F02B816}"/>
          </ac:cxnSpMkLst>
        </pc:cxnChg>
        <pc:cxnChg chg="add mod">
          <ac:chgData name="julian.garske@web.de" userId="S::urn:spo:guest#julian.garske@web.de::" providerId="AD" clId="Web-{A46324F3-FC5D-9845-9C8F-C251F0E705EF}" dt="2019-03-25T14:07:17.483" v="49" actId="1076"/>
          <ac:cxnSpMkLst>
            <pc:docMk/>
            <pc:sldMk cId="2516340565" sldId="262"/>
            <ac:cxnSpMk id="15" creationId="{1358AC5A-ADC2-40E2-B936-D4CD7C77598B}"/>
          </ac:cxnSpMkLst>
        </pc:cxnChg>
      </pc:sldChg>
      <pc:sldChg chg="modSp new">
        <pc:chgData name="julian.garske@web.de" userId="S::urn:spo:guest#julian.garske@web.de::" providerId="AD" clId="Web-{A46324F3-FC5D-9845-9C8F-C251F0E705EF}" dt="2019-03-25T15:01:35.180" v="277" actId="20577"/>
        <pc:sldMkLst>
          <pc:docMk/>
          <pc:sldMk cId="3427662484" sldId="268"/>
        </pc:sldMkLst>
        <pc:spChg chg="mod">
          <ac:chgData name="julian.garske@web.de" userId="S::urn:spo:guest#julian.garske@web.de::" providerId="AD" clId="Web-{A46324F3-FC5D-9845-9C8F-C251F0E705EF}" dt="2019-03-25T14:56:53.512" v="91" actId="20577"/>
          <ac:spMkLst>
            <pc:docMk/>
            <pc:sldMk cId="3427662484" sldId="268"/>
            <ac:spMk id="2" creationId="{E3061FBA-543C-442F-8CCB-D883661B2A39}"/>
          </ac:spMkLst>
        </pc:spChg>
        <pc:spChg chg="mod">
          <ac:chgData name="julian.garske@web.de" userId="S::urn:spo:guest#julian.garske@web.de::" providerId="AD" clId="Web-{A46324F3-FC5D-9845-9C8F-C251F0E705EF}" dt="2019-03-25T15:01:35.180" v="277" actId="20577"/>
          <ac:spMkLst>
            <pc:docMk/>
            <pc:sldMk cId="3427662484" sldId="268"/>
            <ac:spMk id="3" creationId="{75517968-EBBE-47C8-B096-4872876862F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7_F27DC11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Startuhrzeit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xVal>
          <c:yVal>
            <c:numRef>
              <c:f>Tabelle1!$B$2:$B$26</c:f>
              <c:numCache>
                <c:formatCode>0.0</c:formatCode>
                <c:ptCount val="25"/>
                <c:pt idx="0">
                  <c:v>8.5</c:v>
                </c:pt>
                <c:pt idx="1">
                  <c:v>8.5</c:v>
                </c:pt>
                <c:pt idx="2">
                  <c:v>8.5</c:v>
                </c:pt>
                <c:pt idx="3">
                  <c:v>8.5</c:v>
                </c:pt>
                <c:pt idx="4">
                  <c:v>8.5</c:v>
                </c:pt>
                <c:pt idx="5">
                  <c:v>7.5</c:v>
                </c:pt>
                <c:pt idx="6">
                  <c:v>7.5</c:v>
                </c:pt>
                <c:pt idx="7">
                  <c:v>7.5</c:v>
                </c:pt>
                <c:pt idx="8">
                  <c:v>7.5</c:v>
                </c:pt>
                <c:pt idx="9">
                  <c:v>7.5</c:v>
                </c:pt>
                <c:pt idx="10">
                  <c:v>8.5</c:v>
                </c:pt>
                <c:pt idx="11">
                  <c:v>8.5</c:v>
                </c:pt>
                <c:pt idx="12">
                  <c:v>8.5</c:v>
                </c:pt>
                <c:pt idx="13">
                  <c:v>8.5</c:v>
                </c:pt>
                <c:pt idx="14">
                  <c:v>8.5</c:v>
                </c:pt>
                <c:pt idx="15">
                  <c:v>7.5</c:v>
                </c:pt>
                <c:pt idx="16">
                  <c:v>7.5</c:v>
                </c:pt>
                <c:pt idx="17">
                  <c:v>7.5</c:v>
                </c:pt>
                <c:pt idx="18">
                  <c:v>7.5</c:v>
                </c:pt>
                <c:pt idx="19">
                  <c:v>7.5</c:v>
                </c:pt>
                <c:pt idx="20">
                  <c:v>8.5</c:v>
                </c:pt>
                <c:pt idx="21">
                  <c:v>8.5</c:v>
                </c:pt>
                <c:pt idx="22">
                  <c:v>8.5</c:v>
                </c:pt>
                <c:pt idx="23">
                  <c:v>8.5</c:v>
                </c:pt>
                <c:pt idx="24">
                  <c:v>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FC-49F4-ABB1-EB22A60E4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470288"/>
        <c:axId val="205472912"/>
      </c:scatterChart>
      <c:valAx>
        <c:axId val="205470288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72912"/>
        <c:crosses val="autoZero"/>
        <c:crossBetween val="midCat"/>
      </c:valAx>
      <c:valAx>
        <c:axId val="205472912"/>
        <c:scaling>
          <c:orientation val="minMax"/>
          <c:max val="2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70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5C29D-A6B0-48D9-AC8B-8424CFF80D3D}" type="datetimeFigureOut">
              <a:rPr lang="de-DE" smtClean="0"/>
              <a:t>23.04.2019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97C5E-5729-4216-812C-2BB0151FF3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49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97C5E-5729-4216-812C-2BB0151FF3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409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97C5E-5729-4216-812C-2BB0151FF3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75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97C5E-5729-4216-812C-2BB0151FF3F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174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97C5E-5729-4216-812C-2BB0151FF3F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96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89068E-7644-4639-B1A4-F70CC43A943E}" type="datetime1">
              <a:rPr lang="de-DE" smtClean="0"/>
              <a:t>23.04.2019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Klimasteuerung der Zukunft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34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91F7-D897-4FB0-904C-FB7F78FDF7F2}" type="datetime1">
              <a:rPr lang="de-DE" smtClean="0"/>
              <a:t>23.04.2019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Klimasteuerung der Zukunft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48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FC71F9-F6B5-428D-AE35-F85C90CC370B}" type="datetime1">
              <a:rPr lang="de-DE" smtClean="0"/>
              <a:t>23.04.2019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de-DE"/>
              <a:t>Klimasteuerung der Zukunft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49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2759-31AB-4245-973A-AF3ABD597C6A}" type="datetime1">
              <a:rPr lang="de-DE" smtClean="0"/>
              <a:t>23.04.2019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Klimasteuerung der Zukunft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>
            <a:lvl1pPr>
              <a:defRPr sz="1400"/>
            </a:lvl1pPr>
          </a:lstStyle>
          <a:p>
            <a:fld id="{DE3A9367-73CE-4CBB-AB25-8D0A2C30D94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58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334E6F-9DF4-421E-9935-4A3DCB1A0C02}" type="datetime1">
              <a:rPr lang="de-DE" smtClean="0"/>
              <a:t>23.04.2019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Klimasteuerung der Zukunft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88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0A6F-F5CD-4E12-87C2-2C7C5DB12164}" type="datetime1">
              <a:rPr lang="de-DE" smtClean="0"/>
              <a:t>23.04.2019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Klimasteuerung der Zukunft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7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6FB3-702F-44D3-BF13-59051E70B568}" type="datetime1">
              <a:rPr lang="de-DE" smtClean="0"/>
              <a:t>23.04.2019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Klimasteuerung der Zukunft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39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BBD-D71F-4C04-89C3-5C0D6048B538}" type="datetime1">
              <a:rPr lang="de-DE" smtClean="0"/>
              <a:t>23.04.2019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Klimasteuerung der Zukunft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46CF-1115-44C3-AE0A-5B7F67D189FD}" type="datetime1">
              <a:rPr lang="de-DE" smtClean="0"/>
              <a:t>23.04.2019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Klimasteuerung der Zukunft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16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4BCF91-9CAE-4323-AA9F-C31AC7A8EDF5}" type="datetime1">
              <a:rPr lang="de-DE" smtClean="0"/>
              <a:t>23.04.2019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Klimasteuerung der Zukunft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90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911C-A773-44F5-9FF0-CEB02914564A}" type="datetime1">
              <a:rPr lang="de-DE" smtClean="0"/>
              <a:t>23.04.2019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Klimasteuerung der Zukunft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52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B709F3F-BA5D-4B83-BA4F-21D57FE0BBF1}" type="datetime1">
              <a:rPr lang="de-DE" smtClean="0"/>
              <a:t>23.04.2019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de-DE"/>
              <a:t>Klimasteuerung der Zukunft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E3A9367-73CE-4CBB-AB25-8D0A2C30D947}" type="slidenum">
              <a:rPr lang="de-DE" smtClean="0"/>
              <a:t>‹#›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274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09FD4-5B41-4F24-8353-36E456040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/>
              <a:t>Klimasteuerung der Zukunft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EF0E21-F32F-4EC9-B3B9-8FE17BDE8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Julian </a:t>
            </a:r>
            <a:r>
              <a:rPr lang="de-DE" err="1"/>
              <a:t>Garske</a:t>
            </a:r>
            <a:r>
              <a:rPr lang="de-DE"/>
              <a:t>, Anna-Lena Grimberg, Moritz Klein und David </a:t>
            </a:r>
            <a:r>
              <a:rPr lang="de-DE" err="1"/>
              <a:t>Rabek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42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956D-8613-4F9E-81FD-F3EBB24B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DE"/>
              <a:t>Aktueller Stand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AA6253-E6BA-4494-887F-B15B95EF1D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5606" y="4476817"/>
            <a:ext cx="3305175" cy="897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683EC0-4F31-4D37-88C3-7D94E95CA1C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5606" y="2943135"/>
            <a:ext cx="3305175" cy="8676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E41A-E47B-4490-A8C1-17C4CF9C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 marL="305435" indent="-305435"/>
            <a:r>
              <a:rPr lang="de-DE"/>
              <a:t>Per Doppelklick der Datei Ausführung mit Python möglich</a:t>
            </a:r>
          </a:p>
          <a:p>
            <a:pPr marL="305435" indent="-305435"/>
            <a:r>
              <a:rPr lang="de-DE"/>
              <a:t>Implementierung eines „Mini“-</a:t>
            </a:r>
            <a:r>
              <a:rPr lang="de-DE" err="1"/>
              <a:t>frontend</a:t>
            </a:r>
            <a:r>
              <a:rPr lang="de-DE"/>
              <a:t> (links)</a:t>
            </a:r>
          </a:p>
          <a:p>
            <a:pPr marL="305435" indent="-305435"/>
            <a:r>
              <a:rPr lang="de-DE"/>
              <a:t>Es wird nur noch der 100.Tag vorausgesagt und ausgegeben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4DCC0-5873-4BE5-BB4D-7B48ACD7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Klimasteuerung der Zukunft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5CF73-11F4-47A5-972B-3F4C3871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E3A9367-73CE-4CBB-AB25-8D0A2C30D947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81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1FBA-543C-442F-8CCB-D883661B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Nächste Schritte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17968-EBBE-47C8-B096-487287686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Anpassung des neuronalen Netzes</a:t>
            </a:r>
          </a:p>
          <a:p>
            <a:pPr marL="305435" indent="-305435"/>
            <a:r>
              <a:rPr lang="en-US"/>
              <a:t>Einbauen von Ausreissern</a:t>
            </a:r>
          </a:p>
          <a:p>
            <a:pPr marL="305435" indent="-305435"/>
            <a:r>
              <a:rPr lang="en-US"/>
              <a:t>Dokumentation vervollständigen</a:t>
            </a:r>
          </a:p>
          <a:p>
            <a:pPr marL="0" indent="0">
              <a:buNone/>
            </a:pPr>
            <a:endParaRPr lang="en-US"/>
          </a:p>
          <a:p>
            <a:pPr marL="305435" indent="-305435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2ABC9-F0D2-4D14-83F9-62CBC36C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Klimasteuerung der Zukunft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E1B94-6FC5-4E13-AF5E-4DF5495C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66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1FBA-543C-442F-8CCB-D883661B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Unsere Fragen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17968-EBBE-47C8-B096-487287686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Haben wir noch welche?</a:t>
            </a:r>
          </a:p>
          <a:p>
            <a:pPr marL="0" indent="0">
              <a:buNone/>
            </a:pPr>
            <a:endParaRPr lang="en-US"/>
          </a:p>
          <a:p>
            <a:pPr marL="305435" indent="-305435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2ABC9-F0D2-4D14-83F9-62CBC36C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Klimasteuerung der Zukunft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E1B94-6FC5-4E13-AF5E-4DF5495C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45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778AB-5722-4460-B5D2-56FFEF40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Die ursprüngliche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48B9B5-53B4-4336-BAED-7BF18DBB3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/>
              <a:t>Vollautomatische Steuerung von sämtlichen Klima- und Heizeinheiten im Fahrzeug mit Hilfe von Künstlicher Intelligenz zur Auswertung</a:t>
            </a:r>
          </a:p>
          <a:p>
            <a:pPr lvl="1"/>
            <a:r>
              <a:rPr lang="de-DE"/>
              <a:t>Heizung </a:t>
            </a:r>
          </a:p>
          <a:p>
            <a:pPr lvl="1"/>
            <a:r>
              <a:rPr lang="de-DE"/>
              <a:t>Klimaanlage</a:t>
            </a:r>
          </a:p>
          <a:p>
            <a:pPr lvl="1"/>
            <a:r>
              <a:rPr lang="de-DE"/>
              <a:t>Standheizung </a:t>
            </a:r>
          </a:p>
          <a:p>
            <a:pPr lvl="1"/>
            <a:r>
              <a:rPr lang="de-DE"/>
              <a:t>Standlüftung </a:t>
            </a:r>
          </a:p>
          <a:p>
            <a:pPr lvl="1"/>
            <a:r>
              <a:rPr lang="de-DE"/>
              <a:t>Außenspiegelheizung </a:t>
            </a:r>
          </a:p>
          <a:p>
            <a:pPr lvl="1"/>
            <a:r>
              <a:rPr lang="de-DE"/>
              <a:t>Front-/Heckscheibenheizung </a:t>
            </a:r>
          </a:p>
          <a:p>
            <a:pPr lvl="1"/>
            <a:r>
              <a:rPr lang="de-DE"/>
              <a:t>Sitzheizung/-kühlung</a:t>
            </a:r>
          </a:p>
          <a:p>
            <a:pPr lvl="1"/>
            <a:r>
              <a:rPr lang="de-DE"/>
              <a:t>Lenkradheizung</a:t>
            </a:r>
          </a:p>
          <a:p>
            <a:pPr lvl="1"/>
            <a:r>
              <a:rPr lang="de-DE" err="1"/>
              <a:t>Armlehnenheizung</a:t>
            </a:r>
            <a:r>
              <a:rPr lang="de-DE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FA105B-B871-42D2-AE2D-27FDD791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Klimasteuerung der Zukunft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737CBD-6487-489B-927E-5684FABE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49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8ECCF-A889-4DC2-A39C-FF6EC3D9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Unser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171E45-60DC-4BF4-A53A-D8A2F1ED3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Vollautomatische Steuerung der Klimaanlage im Fahrzeug mit Hilfe von Künstlicher Intelligenz zur Auswertung</a:t>
            </a:r>
          </a:p>
          <a:p>
            <a:r>
              <a:rPr lang="de-DE"/>
              <a:t>Automatisches Einschalten der Standheizung basierend auf einer Zeitreihenanalyse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CC758C-4B45-4E8B-9CB8-DBACC44D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Klimasteuerung der Zukunft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51A1EE-7BFA-4996-9C44-06983D28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90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45D64-7C8B-4D9C-A20B-D847B70C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Die IDee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E59D4-A51C-4D26-BFE6-811EAD58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Klimasteuerung der Zukunft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1AFE9E-374D-4DBD-9F46-ED32DC4F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pPr/>
              <a:t>4</a:t>
            </a:fld>
            <a:endParaRPr lang="de-DE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DB839E9-B066-4432-B47E-9CC679AA9D8C}"/>
              </a:ext>
            </a:extLst>
          </p:cNvPr>
          <p:cNvGrpSpPr/>
          <p:nvPr/>
        </p:nvGrpSpPr>
        <p:grpSpPr>
          <a:xfrm>
            <a:off x="1481422" y="2408666"/>
            <a:ext cx="3013544" cy="2280161"/>
            <a:chOff x="429370" y="2693803"/>
            <a:chExt cx="3013544" cy="2280161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312C055C-C827-4E0D-BF22-A61B4B5B2939}"/>
                </a:ext>
              </a:extLst>
            </p:cNvPr>
            <p:cNvGrpSpPr/>
            <p:nvPr/>
          </p:nvGrpSpPr>
          <p:grpSpPr>
            <a:xfrm>
              <a:off x="429370" y="2693803"/>
              <a:ext cx="3013544" cy="2280161"/>
              <a:chOff x="938254" y="2841325"/>
              <a:chExt cx="3013544" cy="2280161"/>
            </a:xfrm>
          </p:grpSpPr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34972E2B-A5E8-4717-9928-0A28A1CDDD35}"/>
                  </a:ext>
                </a:extLst>
              </p:cNvPr>
              <p:cNvCxnSpPr/>
              <p:nvPr/>
            </p:nvCxnSpPr>
            <p:spPr>
              <a:xfrm>
                <a:off x="1192696" y="4691270"/>
                <a:ext cx="275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FCA9D741-E4AC-4D43-B203-CB40F9DE9EF5}"/>
                  </a:ext>
                </a:extLst>
              </p:cNvPr>
              <p:cNvCxnSpPr/>
              <p:nvPr/>
            </p:nvCxnSpPr>
            <p:spPr>
              <a:xfrm flipV="1">
                <a:off x="1319917" y="3429000"/>
                <a:ext cx="0" cy="13974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EC31A4E-F743-423D-838D-BB802A13C32B}"/>
                  </a:ext>
                </a:extLst>
              </p:cNvPr>
              <p:cNvSpPr txBox="1"/>
              <p:nvPr/>
            </p:nvSpPr>
            <p:spPr>
              <a:xfrm>
                <a:off x="938254" y="3252083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b="1"/>
                  <a:t>h</a:t>
                </a:r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F08E378-FE2C-4A2F-A3AE-340278060478}"/>
                  </a:ext>
                </a:extLst>
              </p:cNvPr>
              <p:cNvSpPr txBox="1"/>
              <p:nvPr/>
            </p:nvSpPr>
            <p:spPr>
              <a:xfrm>
                <a:off x="3662936" y="4721376"/>
                <a:ext cx="2888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b="1"/>
                  <a:t>t</a:t>
                </a: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17E21F9-31B1-4575-8A11-7068C4A21CBD}"/>
                  </a:ext>
                </a:extLst>
              </p:cNvPr>
              <p:cNvSpPr txBox="1"/>
              <p:nvPr/>
            </p:nvSpPr>
            <p:spPr>
              <a:xfrm>
                <a:off x="1534602" y="2841325"/>
                <a:ext cx="23684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/>
                  <a:t>Zeitreihenanalyse</a:t>
                </a:r>
              </a:p>
            </p:txBody>
          </p: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FE5A4CE-5E52-4A0C-ACD6-E81F927229EE}"/>
                </a:ext>
              </a:extLst>
            </p:cNvPr>
            <p:cNvSpPr/>
            <p:nvPr/>
          </p:nvSpPr>
          <p:spPr>
            <a:xfrm>
              <a:off x="962108" y="4138049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6E13A03-0438-473E-BAC9-45D9E7DAE430}"/>
                </a:ext>
              </a:extLst>
            </p:cNvPr>
            <p:cNvSpPr/>
            <p:nvPr/>
          </p:nvSpPr>
          <p:spPr>
            <a:xfrm>
              <a:off x="1219188" y="4135168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20887AA-AB60-4E2E-8052-DAD2509CC4AC}"/>
                </a:ext>
              </a:extLst>
            </p:cNvPr>
            <p:cNvSpPr/>
            <p:nvPr/>
          </p:nvSpPr>
          <p:spPr>
            <a:xfrm>
              <a:off x="1733348" y="3750152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39E0B0A-80DA-45DD-BA1A-A4D9C22852D2}"/>
                </a:ext>
              </a:extLst>
            </p:cNvPr>
            <p:cNvSpPr/>
            <p:nvPr/>
          </p:nvSpPr>
          <p:spPr>
            <a:xfrm>
              <a:off x="1476268" y="3750152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695E3BCB-2704-4FD0-B7D4-6D3CC04B476C}"/>
                </a:ext>
              </a:extLst>
            </p:cNvPr>
            <p:cNvSpPr/>
            <p:nvPr/>
          </p:nvSpPr>
          <p:spPr>
            <a:xfrm>
              <a:off x="2242826" y="3750152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CB3B54D-C6F0-4860-80CE-09D9AA358826}"/>
                </a:ext>
              </a:extLst>
            </p:cNvPr>
            <p:cNvSpPr/>
            <p:nvPr/>
          </p:nvSpPr>
          <p:spPr>
            <a:xfrm>
              <a:off x="1985746" y="3750152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1BE91B05-84AF-4C10-BAA9-9484ECE9F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676" y="3087791"/>
            <a:ext cx="2664796" cy="173120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B873961C-47D1-4D9F-96CF-9F9E5D3F2E01}"/>
              </a:ext>
            </a:extLst>
          </p:cNvPr>
          <p:cNvSpPr txBox="1"/>
          <p:nvPr/>
        </p:nvSpPr>
        <p:spPr>
          <a:xfrm>
            <a:off x="6901614" y="2408665"/>
            <a:ext cx="375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/>
              <a:t>Künstliches neuronales Netz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264F837-A3BE-4F7E-868E-23FB98BA5119}"/>
              </a:ext>
            </a:extLst>
          </p:cNvPr>
          <p:cNvSpPr txBox="1"/>
          <p:nvPr/>
        </p:nvSpPr>
        <p:spPr>
          <a:xfrm>
            <a:off x="7764735" y="5012000"/>
            <a:ext cx="20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/>
              <a:t>mit </a:t>
            </a:r>
            <a:r>
              <a:rPr lang="de-DE" sz="2400" err="1"/>
              <a:t>Tensorflow</a:t>
            </a:r>
            <a:endParaRPr lang="de-DE" sz="240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0AA2247-B4C9-4006-BD39-61AB8EFAD327}"/>
              </a:ext>
            </a:extLst>
          </p:cNvPr>
          <p:cNvSpPr txBox="1"/>
          <p:nvPr/>
        </p:nvSpPr>
        <p:spPr>
          <a:xfrm>
            <a:off x="4606763" y="3122872"/>
            <a:ext cx="2368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/>
              <a:t>Zeitreihenanalyse</a:t>
            </a:r>
          </a:p>
          <a:p>
            <a:pPr algn="ctr"/>
            <a:r>
              <a:rPr lang="de-DE" sz="2400"/>
              <a:t> als </a:t>
            </a:r>
          </a:p>
          <a:p>
            <a:pPr algn="ctr"/>
            <a:r>
              <a:rPr lang="de-DE" sz="2400"/>
              <a:t>Trainingsdaten</a:t>
            </a:r>
          </a:p>
        </p:txBody>
      </p:sp>
    </p:spTree>
    <p:extLst>
      <p:ext uri="{BB962C8B-B14F-4D97-AF65-F5344CB8AC3E}">
        <p14:creationId xmlns:p14="http://schemas.microsoft.com/office/powerpoint/2010/main" val="220982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BF2A9-C859-4001-9BB1-B3D89475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Die Idee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8FAD70-0D59-40A6-AD27-F5D6B81B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Klimasteuerung der Zukunft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1A4CBE-0DFA-431F-AD57-BB9B8167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pPr/>
              <a:t>5</a:t>
            </a:fld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438BF80-DED0-4BB1-BAB1-8A198AA7778D}"/>
              </a:ext>
            </a:extLst>
          </p:cNvPr>
          <p:cNvGrpSpPr/>
          <p:nvPr/>
        </p:nvGrpSpPr>
        <p:grpSpPr>
          <a:xfrm>
            <a:off x="3227730" y="2130825"/>
            <a:ext cx="2558265" cy="1654914"/>
            <a:chOff x="429370" y="3044588"/>
            <a:chExt cx="3013544" cy="1929376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C24BC586-215D-41E7-AE72-2A81FA57A1C3}"/>
                </a:ext>
              </a:extLst>
            </p:cNvPr>
            <p:cNvGrpSpPr/>
            <p:nvPr/>
          </p:nvGrpSpPr>
          <p:grpSpPr>
            <a:xfrm>
              <a:off x="429370" y="3044588"/>
              <a:ext cx="3013544" cy="1929376"/>
              <a:chOff x="938254" y="3192110"/>
              <a:chExt cx="3013544" cy="1929376"/>
            </a:xfrm>
          </p:grpSpPr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AC345B07-6E0B-4423-8AB8-1DA6376E93E9}"/>
                  </a:ext>
                </a:extLst>
              </p:cNvPr>
              <p:cNvCxnSpPr/>
              <p:nvPr/>
            </p:nvCxnSpPr>
            <p:spPr>
              <a:xfrm>
                <a:off x="1192696" y="4691270"/>
                <a:ext cx="275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mit Pfeil 14">
                <a:extLst>
                  <a:ext uri="{FF2B5EF4-FFF2-40B4-BE49-F238E27FC236}">
                    <a16:creationId xmlns:a16="http://schemas.microsoft.com/office/drawing/2014/main" id="{01278B04-4247-4D1B-8632-E39FF0BA5500}"/>
                  </a:ext>
                </a:extLst>
              </p:cNvPr>
              <p:cNvCxnSpPr/>
              <p:nvPr/>
            </p:nvCxnSpPr>
            <p:spPr>
              <a:xfrm flipV="1">
                <a:off x="1319917" y="3429000"/>
                <a:ext cx="0" cy="13974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4F9574BB-964B-4FC1-A334-527A091C6B61}"/>
                  </a:ext>
                </a:extLst>
              </p:cNvPr>
              <p:cNvSpPr txBox="1"/>
              <p:nvPr/>
            </p:nvSpPr>
            <p:spPr>
              <a:xfrm>
                <a:off x="938254" y="3252083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b="1"/>
                  <a:t>h</a:t>
                </a: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7E6BDF2-D13D-49CA-9299-C042D4BE9441}"/>
                  </a:ext>
                </a:extLst>
              </p:cNvPr>
              <p:cNvSpPr txBox="1"/>
              <p:nvPr/>
            </p:nvSpPr>
            <p:spPr>
              <a:xfrm>
                <a:off x="3662936" y="4721376"/>
                <a:ext cx="2888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b="1"/>
                  <a:t>t</a:t>
                </a:r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02E7F63-95CD-4004-8832-C4420058CFF3}"/>
                  </a:ext>
                </a:extLst>
              </p:cNvPr>
              <p:cNvSpPr txBox="1"/>
              <p:nvPr/>
            </p:nvSpPr>
            <p:spPr>
              <a:xfrm>
                <a:off x="2049636" y="319211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Uhrzeit</a:t>
                </a:r>
              </a:p>
            </p:txBody>
          </p: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D13E6DB-620C-4344-BA27-59E5F3CEDCDF}"/>
                </a:ext>
              </a:extLst>
            </p:cNvPr>
            <p:cNvSpPr/>
            <p:nvPr/>
          </p:nvSpPr>
          <p:spPr>
            <a:xfrm>
              <a:off x="962108" y="4138049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F73DEE9-2A9A-4FDE-9B52-6B99884AAFEA}"/>
                </a:ext>
              </a:extLst>
            </p:cNvPr>
            <p:cNvSpPr/>
            <p:nvPr/>
          </p:nvSpPr>
          <p:spPr>
            <a:xfrm>
              <a:off x="1219188" y="4135168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B8B78F1-0648-4601-AE29-BF51AFF67BD4}"/>
                </a:ext>
              </a:extLst>
            </p:cNvPr>
            <p:cNvSpPr/>
            <p:nvPr/>
          </p:nvSpPr>
          <p:spPr>
            <a:xfrm>
              <a:off x="1733348" y="3750152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E608A32-7FF1-4585-B899-F32CC18170E1}"/>
                </a:ext>
              </a:extLst>
            </p:cNvPr>
            <p:cNvSpPr/>
            <p:nvPr/>
          </p:nvSpPr>
          <p:spPr>
            <a:xfrm>
              <a:off x="1476268" y="3750152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1A455D61-0494-4CD5-9EFE-556C18CF5242}"/>
                </a:ext>
              </a:extLst>
            </p:cNvPr>
            <p:cNvSpPr/>
            <p:nvPr/>
          </p:nvSpPr>
          <p:spPr>
            <a:xfrm>
              <a:off x="2242826" y="3750152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13C4AF9-767C-4EB2-B6DC-9F0F59AE6A12}"/>
                </a:ext>
              </a:extLst>
            </p:cNvPr>
            <p:cNvSpPr/>
            <p:nvPr/>
          </p:nvSpPr>
          <p:spPr>
            <a:xfrm>
              <a:off x="1985746" y="3750152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B2E92829-CD3C-45BD-B176-0A901B3F4F35}"/>
              </a:ext>
            </a:extLst>
          </p:cNvPr>
          <p:cNvSpPr txBox="1"/>
          <p:nvPr/>
        </p:nvSpPr>
        <p:spPr>
          <a:xfrm>
            <a:off x="889462" y="2674999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/>
              <a:t>Input Signals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D22E0C8-35A3-4B41-B978-1C48C921D91F}"/>
              </a:ext>
            </a:extLst>
          </p:cNvPr>
          <p:cNvSpPr txBox="1"/>
          <p:nvPr/>
        </p:nvSpPr>
        <p:spPr>
          <a:xfrm>
            <a:off x="743270" y="5142045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/>
              <a:t>Output Signals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ACA9EE8-2153-45F0-AC8B-CB48B72AE966}"/>
              </a:ext>
            </a:extLst>
          </p:cNvPr>
          <p:cNvGrpSpPr/>
          <p:nvPr/>
        </p:nvGrpSpPr>
        <p:grpSpPr>
          <a:xfrm>
            <a:off x="3211263" y="4676811"/>
            <a:ext cx="2508617" cy="1620245"/>
            <a:chOff x="429370" y="3044588"/>
            <a:chExt cx="3013544" cy="1929376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8D78DD9-5961-43CC-831D-FF039EBEC6E8}"/>
                </a:ext>
              </a:extLst>
            </p:cNvPr>
            <p:cNvGrpSpPr/>
            <p:nvPr/>
          </p:nvGrpSpPr>
          <p:grpSpPr>
            <a:xfrm>
              <a:off x="429370" y="3044588"/>
              <a:ext cx="3013544" cy="1929376"/>
              <a:chOff x="938254" y="3192110"/>
              <a:chExt cx="3013544" cy="1929376"/>
            </a:xfrm>
          </p:grpSpPr>
          <p:cxnSp>
            <p:nvCxnSpPr>
              <p:cNvPr id="29" name="Gerade Verbindung mit Pfeil 28">
                <a:extLst>
                  <a:ext uri="{FF2B5EF4-FFF2-40B4-BE49-F238E27FC236}">
                    <a16:creationId xmlns:a16="http://schemas.microsoft.com/office/drawing/2014/main" id="{71869C56-F140-4A65-8067-323EA07A2B27}"/>
                  </a:ext>
                </a:extLst>
              </p:cNvPr>
              <p:cNvCxnSpPr/>
              <p:nvPr/>
            </p:nvCxnSpPr>
            <p:spPr>
              <a:xfrm>
                <a:off x="1192696" y="4691270"/>
                <a:ext cx="275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3F26BA4F-1DFF-4887-9BA5-C85B86A728CE}"/>
                  </a:ext>
                </a:extLst>
              </p:cNvPr>
              <p:cNvCxnSpPr/>
              <p:nvPr/>
            </p:nvCxnSpPr>
            <p:spPr>
              <a:xfrm flipV="1">
                <a:off x="1319917" y="3429000"/>
                <a:ext cx="0" cy="13974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6B1719D-392D-4827-9C89-3431A689EA81}"/>
                  </a:ext>
                </a:extLst>
              </p:cNvPr>
              <p:cNvSpPr txBox="1"/>
              <p:nvPr/>
            </p:nvSpPr>
            <p:spPr>
              <a:xfrm>
                <a:off x="938254" y="3252083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b="1"/>
                  <a:t>h</a:t>
                </a: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D1F0FE60-DC72-4F3C-A40B-C109DBDE94AC}"/>
                  </a:ext>
                </a:extLst>
              </p:cNvPr>
              <p:cNvSpPr txBox="1"/>
              <p:nvPr/>
            </p:nvSpPr>
            <p:spPr>
              <a:xfrm>
                <a:off x="3662936" y="4721376"/>
                <a:ext cx="2888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b="1"/>
                  <a:t>t</a:t>
                </a: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D8203D7-CDF3-49B7-8F4A-052C208CD0B9}"/>
                  </a:ext>
                </a:extLst>
              </p:cNvPr>
              <p:cNvSpPr txBox="1"/>
              <p:nvPr/>
            </p:nvSpPr>
            <p:spPr>
              <a:xfrm>
                <a:off x="2049636" y="319211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Uhrzeit</a:t>
                </a:r>
              </a:p>
            </p:txBody>
          </p:sp>
        </p:grp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6F22FF67-63DC-447F-BE91-8FE10D53B772}"/>
                </a:ext>
              </a:extLst>
            </p:cNvPr>
            <p:cNvSpPr/>
            <p:nvPr/>
          </p:nvSpPr>
          <p:spPr>
            <a:xfrm>
              <a:off x="962108" y="4138049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1970FDA-CA33-4630-A04B-1EE958FB73E9}"/>
                </a:ext>
              </a:extLst>
            </p:cNvPr>
            <p:cNvSpPr/>
            <p:nvPr/>
          </p:nvSpPr>
          <p:spPr>
            <a:xfrm>
              <a:off x="1219188" y="4135168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172835E-D66F-4C57-BF70-E73B7DFACEEE}"/>
                </a:ext>
              </a:extLst>
            </p:cNvPr>
            <p:cNvSpPr/>
            <p:nvPr/>
          </p:nvSpPr>
          <p:spPr>
            <a:xfrm>
              <a:off x="1733348" y="3750152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25DD9601-679E-46CF-B376-8D7797E4539D}"/>
                </a:ext>
              </a:extLst>
            </p:cNvPr>
            <p:cNvSpPr/>
            <p:nvPr/>
          </p:nvSpPr>
          <p:spPr>
            <a:xfrm>
              <a:off x="1476268" y="3750152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DC9F3E48-2CF5-442A-9A24-8F39050CB067}"/>
                </a:ext>
              </a:extLst>
            </p:cNvPr>
            <p:cNvSpPr/>
            <p:nvPr/>
          </p:nvSpPr>
          <p:spPr>
            <a:xfrm>
              <a:off x="2242826" y="3750152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CE9665E-653C-4A48-BB68-74E5C0CEC9DB}"/>
                </a:ext>
              </a:extLst>
            </p:cNvPr>
            <p:cNvSpPr/>
            <p:nvPr/>
          </p:nvSpPr>
          <p:spPr>
            <a:xfrm>
              <a:off x="1985746" y="3750152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4" name="Grafik 33">
            <a:extLst>
              <a:ext uri="{FF2B5EF4-FFF2-40B4-BE49-F238E27FC236}">
                <a16:creationId xmlns:a16="http://schemas.microsoft.com/office/drawing/2014/main" id="{E78CBCDA-7F0E-4582-9A3E-1094324EF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238" y="3106437"/>
            <a:ext cx="2972134" cy="1930864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D2609905-9C64-4346-8FF1-A776141454BE}"/>
              </a:ext>
            </a:extLst>
          </p:cNvPr>
          <p:cNvSpPr txBox="1"/>
          <p:nvPr/>
        </p:nvSpPr>
        <p:spPr>
          <a:xfrm>
            <a:off x="10275518" y="3656370"/>
            <a:ext cx="1618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/>
              <a:t>Neuronal </a:t>
            </a:r>
          </a:p>
          <a:p>
            <a:r>
              <a:rPr lang="de-DE" sz="2400" b="1"/>
              <a:t>Network</a:t>
            </a: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3750F338-8B95-4C69-AD98-46C887ED2D4E}"/>
              </a:ext>
            </a:extLst>
          </p:cNvPr>
          <p:cNvSpPr/>
          <p:nvPr/>
        </p:nvSpPr>
        <p:spPr>
          <a:xfrm rot="1620618">
            <a:off x="6096000" y="3154922"/>
            <a:ext cx="1023090" cy="4127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BE0D5E9A-7DCA-4B44-84D1-DB0CD76997F2}"/>
              </a:ext>
            </a:extLst>
          </p:cNvPr>
          <p:cNvSpPr/>
          <p:nvPr/>
        </p:nvSpPr>
        <p:spPr>
          <a:xfrm rot="9387866">
            <a:off x="6056142" y="4486765"/>
            <a:ext cx="1023090" cy="4127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0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45D64-7C8B-4D9C-A20B-D847B70C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Die Umsetzung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E59D4-A51C-4D26-BFE6-811EAD58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Klimasteuerung der Zukunft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1AFE9E-374D-4DBD-9F46-ED32DC4F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pPr/>
              <a:t>6</a:t>
            </a:fld>
            <a:endParaRPr lang="de-DE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DB839E9-B066-4432-B47E-9CC679AA9D8C}"/>
              </a:ext>
            </a:extLst>
          </p:cNvPr>
          <p:cNvGrpSpPr/>
          <p:nvPr/>
        </p:nvGrpSpPr>
        <p:grpSpPr>
          <a:xfrm>
            <a:off x="830791" y="3035342"/>
            <a:ext cx="3013544" cy="2280161"/>
            <a:chOff x="429370" y="2693803"/>
            <a:chExt cx="3013544" cy="2280161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312C055C-C827-4E0D-BF22-A61B4B5B2939}"/>
                </a:ext>
              </a:extLst>
            </p:cNvPr>
            <p:cNvGrpSpPr/>
            <p:nvPr/>
          </p:nvGrpSpPr>
          <p:grpSpPr>
            <a:xfrm>
              <a:off x="429370" y="2693803"/>
              <a:ext cx="3013544" cy="2280161"/>
              <a:chOff x="938254" y="2841325"/>
              <a:chExt cx="3013544" cy="2280161"/>
            </a:xfrm>
          </p:grpSpPr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34972E2B-A5E8-4717-9928-0A28A1CDDD35}"/>
                  </a:ext>
                </a:extLst>
              </p:cNvPr>
              <p:cNvCxnSpPr/>
              <p:nvPr/>
            </p:nvCxnSpPr>
            <p:spPr>
              <a:xfrm>
                <a:off x="1192696" y="4691270"/>
                <a:ext cx="275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FCA9D741-E4AC-4D43-B203-CB40F9DE9EF5}"/>
                  </a:ext>
                </a:extLst>
              </p:cNvPr>
              <p:cNvCxnSpPr/>
              <p:nvPr/>
            </p:nvCxnSpPr>
            <p:spPr>
              <a:xfrm flipV="1">
                <a:off x="1319917" y="3429000"/>
                <a:ext cx="0" cy="13974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EC31A4E-F743-423D-838D-BB802A13C32B}"/>
                  </a:ext>
                </a:extLst>
              </p:cNvPr>
              <p:cNvSpPr txBox="1"/>
              <p:nvPr/>
            </p:nvSpPr>
            <p:spPr>
              <a:xfrm>
                <a:off x="938254" y="3252083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b="1"/>
                  <a:t>h</a:t>
                </a:r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F08E378-FE2C-4A2F-A3AE-340278060478}"/>
                  </a:ext>
                </a:extLst>
              </p:cNvPr>
              <p:cNvSpPr txBox="1"/>
              <p:nvPr/>
            </p:nvSpPr>
            <p:spPr>
              <a:xfrm>
                <a:off x="3662936" y="4721376"/>
                <a:ext cx="2888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b="1"/>
                  <a:t>t</a:t>
                </a: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17E21F9-31B1-4575-8A11-7068C4A21CBD}"/>
                  </a:ext>
                </a:extLst>
              </p:cNvPr>
              <p:cNvSpPr txBox="1"/>
              <p:nvPr/>
            </p:nvSpPr>
            <p:spPr>
              <a:xfrm>
                <a:off x="1534602" y="2841325"/>
                <a:ext cx="23684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/>
                  <a:t>Zeitreihenanalyse</a:t>
                </a:r>
              </a:p>
            </p:txBody>
          </p: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FE5A4CE-5E52-4A0C-ACD6-E81F927229EE}"/>
                </a:ext>
              </a:extLst>
            </p:cNvPr>
            <p:cNvSpPr/>
            <p:nvPr/>
          </p:nvSpPr>
          <p:spPr>
            <a:xfrm>
              <a:off x="962108" y="4138049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6E13A03-0438-473E-BAC9-45D9E7DAE430}"/>
                </a:ext>
              </a:extLst>
            </p:cNvPr>
            <p:cNvSpPr/>
            <p:nvPr/>
          </p:nvSpPr>
          <p:spPr>
            <a:xfrm>
              <a:off x="1219188" y="4135168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20887AA-AB60-4E2E-8052-DAD2509CC4AC}"/>
                </a:ext>
              </a:extLst>
            </p:cNvPr>
            <p:cNvSpPr/>
            <p:nvPr/>
          </p:nvSpPr>
          <p:spPr>
            <a:xfrm>
              <a:off x="1733348" y="3750152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39E0B0A-80DA-45DD-BA1A-A4D9C22852D2}"/>
                </a:ext>
              </a:extLst>
            </p:cNvPr>
            <p:cNvSpPr/>
            <p:nvPr/>
          </p:nvSpPr>
          <p:spPr>
            <a:xfrm>
              <a:off x="1476268" y="3750152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695E3BCB-2704-4FD0-B7D4-6D3CC04B476C}"/>
                </a:ext>
              </a:extLst>
            </p:cNvPr>
            <p:cNvSpPr/>
            <p:nvPr/>
          </p:nvSpPr>
          <p:spPr>
            <a:xfrm>
              <a:off x="2242826" y="3750152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CB3B54D-C6F0-4860-80CE-09D9AA358826}"/>
                </a:ext>
              </a:extLst>
            </p:cNvPr>
            <p:cNvSpPr/>
            <p:nvPr/>
          </p:nvSpPr>
          <p:spPr>
            <a:xfrm>
              <a:off x="1985746" y="3750152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270" y="1987648"/>
            <a:ext cx="2246493" cy="4329874"/>
          </a:xfrm>
          <a:prstGeom prst="rect">
            <a:avLst/>
          </a:prstGeom>
        </p:spPr>
      </p:pic>
      <p:sp>
        <p:nvSpPr>
          <p:cNvPr id="6" name="Pfeil nach rechts 5"/>
          <p:cNvSpPr/>
          <p:nvPr/>
        </p:nvSpPr>
        <p:spPr>
          <a:xfrm>
            <a:off x="4117919" y="3897582"/>
            <a:ext cx="975946" cy="491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862646" y="2332466"/>
            <a:ext cx="20762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100 Daten</a:t>
            </a:r>
          </a:p>
          <a:p>
            <a:pPr marL="285750" indent="-285750">
              <a:buFontTx/>
              <a:buChar char="-"/>
            </a:pPr>
            <a:r>
              <a:rPr lang="de-DE"/>
              <a:t>80 Trainingsdaten</a:t>
            </a:r>
          </a:p>
          <a:p>
            <a:pPr marL="285750" indent="-285750">
              <a:buFontTx/>
              <a:buChar char="-"/>
            </a:pPr>
            <a:r>
              <a:rPr lang="de-DE"/>
              <a:t>20 Testdaten</a:t>
            </a:r>
          </a:p>
          <a:p>
            <a:pPr marL="285750" indent="-285750">
              <a:buFontTx/>
              <a:buChar char="-"/>
            </a:pPr>
            <a:endParaRPr lang="de-DE"/>
          </a:p>
          <a:p>
            <a:r>
              <a:rPr lang="de-DE"/>
              <a:t>Zeitreihenanalyse</a:t>
            </a:r>
          </a:p>
          <a:p>
            <a:r>
              <a:rPr lang="de-DE"/>
              <a:t>Als Trainingsdaten</a:t>
            </a:r>
          </a:p>
        </p:txBody>
      </p:sp>
    </p:spTree>
    <p:extLst>
      <p:ext uri="{BB962C8B-B14F-4D97-AF65-F5344CB8AC3E}">
        <p14:creationId xmlns:p14="http://schemas.microsoft.com/office/powerpoint/2010/main" val="61015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45D64-7C8B-4D9C-A20B-D847B70C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Die Umsetzung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E59D4-A51C-4D26-BFE6-811EAD58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Klimasteuerung der Zukunft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1AFE9E-374D-4DBD-9F46-ED32DC4F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pPr/>
              <a:t>7</a:t>
            </a:fld>
            <a:endParaRPr lang="de-DE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DB839E9-B066-4432-B47E-9CC679AA9D8C}"/>
              </a:ext>
            </a:extLst>
          </p:cNvPr>
          <p:cNvGrpSpPr/>
          <p:nvPr/>
        </p:nvGrpSpPr>
        <p:grpSpPr>
          <a:xfrm>
            <a:off x="830791" y="3035342"/>
            <a:ext cx="3013544" cy="2280161"/>
            <a:chOff x="429370" y="2693803"/>
            <a:chExt cx="3013544" cy="2280161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312C055C-C827-4E0D-BF22-A61B4B5B2939}"/>
                </a:ext>
              </a:extLst>
            </p:cNvPr>
            <p:cNvGrpSpPr/>
            <p:nvPr/>
          </p:nvGrpSpPr>
          <p:grpSpPr>
            <a:xfrm>
              <a:off x="429370" y="2693803"/>
              <a:ext cx="3013544" cy="2280161"/>
              <a:chOff x="938254" y="2841325"/>
              <a:chExt cx="3013544" cy="2280161"/>
            </a:xfrm>
          </p:grpSpPr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34972E2B-A5E8-4717-9928-0A28A1CDDD35}"/>
                  </a:ext>
                </a:extLst>
              </p:cNvPr>
              <p:cNvCxnSpPr/>
              <p:nvPr/>
            </p:nvCxnSpPr>
            <p:spPr>
              <a:xfrm>
                <a:off x="1192696" y="4691270"/>
                <a:ext cx="275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FCA9D741-E4AC-4D43-B203-CB40F9DE9EF5}"/>
                  </a:ext>
                </a:extLst>
              </p:cNvPr>
              <p:cNvCxnSpPr/>
              <p:nvPr/>
            </p:nvCxnSpPr>
            <p:spPr>
              <a:xfrm flipV="1">
                <a:off x="1319917" y="3429000"/>
                <a:ext cx="0" cy="13974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EC31A4E-F743-423D-838D-BB802A13C32B}"/>
                  </a:ext>
                </a:extLst>
              </p:cNvPr>
              <p:cNvSpPr txBox="1"/>
              <p:nvPr/>
            </p:nvSpPr>
            <p:spPr>
              <a:xfrm>
                <a:off x="938254" y="3252083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b="1"/>
                  <a:t>h</a:t>
                </a:r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F08E378-FE2C-4A2F-A3AE-340278060478}"/>
                  </a:ext>
                </a:extLst>
              </p:cNvPr>
              <p:cNvSpPr txBox="1"/>
              <p:nvPr/>
            </p:nvSpPr>
            <p:spPr>
              <a:xfrm>
                <a:off x="3662936" y="4721376"/>
                <a:ext cx="2888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b="1"/>
                  <a:t>t</a:t>
                </a: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17E21F9-31B1-4575-8A11-7068C4A21CBD}"/>
                  </a:ext>
                </a:extLst>
              </p:cNvPr>
              <p:cNvSpPr txBox="1"/>
              <p:nvPr/>
            </p:nvSpPr>
            <p:spPr>
              <a:xfrm>
                <a:off x="1534602" y="2841325"/>
                <a:ext cx="23684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/>
                  <a:t>Zeitreihenanalyse</a:t>
                </a:r>
              </a:p>
            </p:txBody>
          </p: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FE5A4CE-5E52-4A0C-ACD6-E81F927229EE}"/>
                </a:ext>
              </a:extLst>
            </p:cNvPr>
            <p:cNvSpPr/>
            <p:nvPr/>
          </p:nvSpPr>
          <p:spPr>
            <a:xfrm>
              <a:off x="962108" y="4138049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6E13A03-0438-473E-BAC9-45D9E7DAE430}"/>
                </a:ext>
              </a:extLst>
            </p:cNvPr>
            <p:cNvSpPr/>
            <p:nvPr/>
          </p:nvSpPr>
          <p:spPr>
            <a:xfrm>
              <a:off x="1219188" y="4135168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20887AA-AB60-4E2E-8052-DAD2509CC4AC}"/>
                </a:ext>
              </a:extLst>
            </p:cNvPr>
            <p:cNvSpPr/>
            <p:nvPr/>
          </p:nvSpPr>
          <p:spPr>
            <a:xfrm>
              <a:off x="1733348" y="3750152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39E0B0A-80DA-45DD-BA1A-A4D9C22852D2}"/>
                </a:ext>
              </a:extLst>
            </p:cNvPr>
            <p:cNvSpPr/>
            <p:nvPr/>
          </p:nvSpPr>
          <p:spPr>
            <a:xfrm>
              <a:off x="1476268" y="3750152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695E3BCB-2704-4FD0-B7D4-6D3CC04B476C}"/>
                </a:ext>
              </a:extLst>
            </p:cNvPr>
            <p:cNvSpPr/>
            <p:nvPr/>
          </p:nvSpPr>
          <p:spPr>
            <a:xfrm>
              <a:off x="2242826" y="3750152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CB3B54D-C6F0-4860-80CE-09D9AA358826}"/>
                </a:ext>
              </a:extLst>
            </p:cNvPr>
            <p:cNvSpPr/>
            <p:nvPr/>
          </p:nvSpPr>
          <p:spPr>
            <a:xfrm>
              <a:off x="1985746" y="3750152"/>
              <a:ext cx="108000" cy="103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655604821"/>
              </p:ext>
            </p:extLst>
          </p:nvPr>
        </p:nvGraphicFramePr>
        <p:xfrm>
          <a:off x="5302667" y="2122063"/>
          <a:ext cx="6098415" cy="4042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Pfeil nach rechts 23"/>
          <p:cNvSpPr/>
          <p:nvPr/>
        </p:nvSpPr>
        <p:spPr>
          <a:xfrm>
            <a:off x="4116995" y="3897746"/>
            <a:ext cx="975946" cy="491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32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67430-238F-466E-A6E2-A7EA4587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Die Umsetzung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76CA97-90ED-4CC5-BFEC-E388DCF9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Klimasteuerung der Zukunft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73E7B5-1E9F-4C9F-B6FE-A09908C5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" y="1908443"/>
            <a:ext cx="5282936" cy="1437534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20" y="1904337"/>
            <a:ext cx="4789634" cy="4953663"/>
          </a:xfrm>
          <a:prstGeom prst="rect">
            <a:avLst/>
          </a:prstGeom>
        </p:spPr>
      </p:pic>
      <p:sp>
        <p:nvSpPr>
          <p:cNvPr id="36" name="Pfeil nach unten 35"/>
          <p:cNvSpPr/>
          <p:nvPr/>
        </p:nvSpPr>
        <p:spPr>
          <a:xfrm>
            <a:off x="2224453" y="3428285"/>
            <a:ext cx="484632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rechts 36"/>
          <p:cNvSpPr/>
          <p:nvPr/>
        </p:nvSpPr>
        <p:spPr>
          <a:xfrm>
            <a:off x="4933128" y="44065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6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0603CA15-0C4A-4799-9B8B-42C1322E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71" y="4261210"/>
            <a:ext cx="4267199" cy="9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1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67430-238F-466E-A6E2-A7EA4587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Das Ergebnis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76CA97-90ED-4CC5-BFEC-E388DCF9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Klimasteuerung der Zukunft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73E7B5-1E9F-4C9F-B6FE-A09908C5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13" y="1961841"/>
            <a:ext cx="8935697" cy="406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364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BASF_CONVERTED_TO_TAGS" val="1"/>
</p:tagLst>
</file>

<file path=ppt/theme/theme1.xml><?xml version="1.0" encoding="utf-8"?>
<a:theme xmlns:a="http://schemas.openxmlformats.org/drawingml/2006/main" name="Dividende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Dividende</Template>
  <Application>Microsoft Office PowerPoint</Application>
  <PresentationFormat>Widescreen</PresentationFormat>
  <Slides>12</Slides>
  <Notes>4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Dividende</vt:lpstr>
      <vt:lpstr>Klimasteuerung der Zukunft</vt:lpstr>
      <vt:lpstr>Die ursprüngliche Idee</vt:lpstr>
      <vt:lpstr>Unser Ziel</vt:lpstr>
      <vt:lpstr>Die IDee</vt:lpstr>
      <vt:lpstr>Die Idee</vt:lpstr>
      <vt:lpstr>Die Umsetzung</vt:lpstr>
      <vt:lpstr>Die Umsetzung</vt:lpstr>
      <vt:lpstr>Die Umsetzung</vt:lpstr>
      <vt:lpstr>Das Ergebnis</vt:lpstr>
      <vt:lpstr>Aktueller Stand</vt:lpstr>
      <vt:lpstr>Nächste Schritte</vt:lpstr>
      <vt:lpstr>Unsere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Klimasteuerung der Zukunft</dc:title>
  <dc:creator>Moritz Klein</dc:creator>
  <cp:revision>1</cp:revision>
  <dcterms:created xsi:type="dcterms:W3CDTF">2019-02-22T16:33:11Z</dcterms:created>
  <dcterms:modified xsi:type="dcterms:W3CDTF">2019-04-23T14:27:25Z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_to_AIP">
    <vt:i4>0</vt:i4>
  </property>
</Properties>
</file>