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9060-6466-4A7B-8C3E-EC22037A3EC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E-7153-4800-A935-9C6A2FC55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61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9060-6466-4A7B-8C3E-EC22037A3EC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E-7153-4800-A935-9C6A2FC55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8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1659060-6466-4A7B-8C3E-EC22037A3EC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BC3B53E-7153-4800-A935-9C6A2FC55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7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9060-6466-4A7B-8C3E-EC22037A3EC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E-7153-4800-A935-9C6A2FC55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659060-6466-4A7B-8C3E-EC22037A3EC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C3B53E-7153-4800-A935-9C6A2FC55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31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9060-6466-4A7B-8C3E-EC22037A3EC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E-7153-4800-A935-9C6A2FC55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0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9060-6466-4A7B-8C3E-EC22037A3EC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E-7153-4800-A935-9C6A2FC55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5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9060-6466-4A7B-8C3E-EC22037A3EC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E-7153-4800-A935-9C6A2FC55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2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9060-6466-4A7B-8C3E-EC22037A3EC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E-7153-4800-A935-9C6A2FC55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9060-6466-4A7B-8C3E-EC22037A3EC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E-7153-4800-A935-9C6A2FC55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1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9060-6466-4A7B-8C3E-EC22037A3EC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E-7153-4800-A935-9C6A2FC55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1659060-6466-4A7B-8C3E-EC22037A3EC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BC3B53E-7153-4800-A935-9C6A2FC55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87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PROCESAMIENTO DE AUDIO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JULIAN GIRALDO CARDONA</a:t>
            </a:r>
          </a:p>
          <a:p>
            <a:r>
              <a:rPr lang="es-CO" dirty="0" smtClean="0"/>
              <a:t>JUAN DAVID ALVAREZ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8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EXTRACCIÓN DE VALOR Y CREACIÓN EJE X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395538"/>
            <a:ext cx="5394746" cy="5381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16000" y="3105415"/>
            <a:ext cx="9300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sz="2200" dirty="0" smtClean="0"/>
              <a:t>Definimos una variable para guardar el valor de la potencia mediante numpy</a:t>
            </a:r>
            <a:endParaRPr lang="en-US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3827078"/>
            <a:ext cx="8836130" cy="51632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70512" y="4633337"/>
            <a:ext cx="9276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sz="2200" dirty="0" smtClean="0"/>
              <a:t>Creación del eje x, dividendo entre 1000 para acomodar la frecuencia en kHz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9873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GRAFICACIÓN DE LA FIGURA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8" y="2155824"/>
            <a:ext cx="5414533" cy="152717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02919" y="4140200"/>
            <a:ext cx="7293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Graficamos estableciendo el color, los títulos de cada eje y por último ejecutando plt.show()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983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 FINAL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849" y="2362200"/>
            <a:ext cx="5814219" cy="364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3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GENERAR AUDIO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085974"/>
            <a:ext cx="4079755" cy="13430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48919" y="3722037"/>
            <a:ext cx="9122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Especificamos los parámetros de salida que tendrá el audio que vamos a generar.</a:t>
            </a:r>
            <a:endParaRPr lang="en-US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4796125"/>
            <a:ext cx="7411482" cy="7156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48919" y="5651138"/>
            <a:ext cx="715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Generamos la señal de audio mediante la función de numpy con sus valores de entrada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891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AGREGAR RUIDO A LA SEÑAL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155824"/>
            <a:ext cx="5784133" cy="7143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57527" y="3352247"/>
            <a:ext cx="9081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Creamos la variable ruido con la función rand de numpy, incluyendo la duración y la frecuencia de muestreo. Después se le suma a la variable senial el ruido.</a:t>
            </a:r>
            <a:endParaRPr lang="en-US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39" y="4528382"/>
            <a:ext cx="6346605" cy="8278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57527" y="5804110"/>
            <a:ext cx="5671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Escalamos los valores enteros de 16 bits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1925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Almacenar la señal de audio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166938"/>
            <a:ext cx="7877581" cy="66869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9519" y="3098800"/>
            <a:ext cx="10227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Almacenamos la señal de audio en el archivo de salida que definimos anteriormente</a:t>
            </a:r>
            <a:endParaRPr lang="en-US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4046852"/>
            <a:ext cx="5788278" cy="4813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59519" y="4835551"/>
            <a:ext cx="7031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Se extraen los primeros 200 valores de la señal de audio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4396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Construcción del eje x y </a:t>
            </a:r>
            <a:r>
              <a:rPr lang="es-CO" dirty="0" err="1" smtClean="0"/>
              <a:t>graficación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027238"/>
            <a:ext cx="6827382" cy="17700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02919" y="4254500"/>
            <a:ext cx="101127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Construimos el eje x para así transformar el tiempo a milisegundos, después graficamos la señal de audio utilizando la librería matplotlib, indicando los ejes y el titulo de grafica.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8897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 final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390" y="2295524"/>
            <a:ext cx="6139138" cy="397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13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Sintetizar tonos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019" y="2066924"/>
            <a:ext cx="7746598" cy="18827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85019" y="4479787"/>
            <a:ext cx="8139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CO" sz="2200" dirty="0" smtClean="0"/>
              <a:t>Definimos la clase sintetizador_tono con unos parámetros de entrada, esenciales para la construcción del audio.</a:t>
            </a:r>
          </a:p>
        </p:txBody>
      </p:sp>
    </p:spTree>
    <p:extLst>
      <p:ext uri="{BB962C8B-B14F-4D97-AF65-F5344CB8AC3E}">
        <p14:creationId xmlns:p14="http://schemas.microsoft.com/office/powerpoint/2010/main" val="64031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FUNCION MAIN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151063"/>
            <a:ext cx="6138660" cy="12906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02919" y="3975100"/>
            <a:ext cx="82966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Creamos los dos archivos de salida, uno para el tono generado y otro para la secuencia de tono generada.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Llamamos el archivo tone_mapping.json, este nos ayudará para el mapeo del tono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149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GRAFICAR AUDIO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Importamos librerías </a:t>
            </a:r>
          </a:p>
          <a:p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25119" y="3754981"/>
            <a:ext cx="8309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400" dirty="0" smtClean="0"/>
              <a:t>Creamos  una variable de muestreo que también se define como una señal.</a:t>
            </a:r>
            <a:endParaRPr lang="en-US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460196"/>
            <a:ext cx="3954384" cy="84626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19" y="4990382"/>
            <a:ext cx="7047074" cy="4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7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IMPORT DE MAPA DE TONO O FRECUENCIA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116138"/>
            <a:ext cx="6426514" cy="8048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87569" y="3126713"/>
            <a:ext cx="9799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Cargamos el archivo_mapeo en modo lectura y creamos la variable mapa_tonos</a:t>
            </a:r>
            <a:r>
              <a:rPr lang="es-CO" sz="2200" dirty="0"/>
              <a:t> </a:t>
            </a:r>
            <a:r>
              <a:rPr lang="es-CO" sz="2200" dirty="0" smtClean="0"/>
              <a:t>la cual contiene las lecturas de json</a:t>
            </a:r>
            <a:endParaRPr lang="en-US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09" y="4101867"/>
            <a:ext cx="4905375" cy="11049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81909" y="5412480"/>
            <a:ext cx="9799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Configuramos los parámetros de entrada para generar el tono ‘F’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052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EXTRAE LA FRECUENCIA DEL TONO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201863"/>
            <a:ext cx="5553372" cy="7699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95401" y="3441700"/>
            <a:ext cx="834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Extrae la frecuencia del tono  asignando el valor a la variable llamada frecuencia_tono</a:t>
            </a:r>
            <a:endParaRPr lang="en-US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4387823"/>
            <a:ext cx="9273019" cy="58643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202918" y="5242443"/>
            <a:ext cx="10036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Se genera el tono utilizando los parámetros y llamando a la clase sintetizador_tono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98752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ESCRITURA DE ARCHIVO DE AUDIO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139950"/>
            <a:ext cx="7900988" cy="6286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50900" y="3022600"/>
            <a:ext cx="9704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Escribe la señal de audio en el archivo salida para guardarlo con los parámetros.</a:t>
            </a:r>
            <a:endParaRPr lang="en-US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3833164"/>
            <a:ext cx="8659289" cy="58643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50900" y="4683151"/>
            <a:ext cx="10029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Define la secuencia de tonos junto con las duraciones correspondientes en segundos, esto para establecer unos parámetros para construir una secuencia.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9136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Construcción de la señal de audio basándose en la secuencia anterior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134" y="2131738"/>
            <a:ext cx="7755650" cy="32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35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Guardado de audio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11680"/>
            <a:ext cx="8744215" cy="68738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02919" y="3429000"/>
            <a:ext cx="805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Guardamos el audio en el archivo que definimos anteriormente, enviando los parámetros necesarios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09258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RECONOCER PALABRAS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039938"/>
            <a:ext cx="4370110" cy="21002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17369" y="2260600"/>
            <a:ext cx="496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400" dirty="0" smtClean="0"/>
              <a:t>Importamos las librerías necesarias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9500" y="4724400"/>
            <a:ext cx="7863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Definimos una función para analizar los argumentos de entrada</a:t>
            </a:r>
            <a:endParaRPr lang="en-US" sz="2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5264824"/>
            <a:ext cx="7160718" cy="133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77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Definición de clase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484" y="2101850"/>
            <a:ext cx="5324475" cy="22479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604001" y="2413000"/>
            <a:ext cx="426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Definimos la clase para el entrenamiento de hmm con unos valores de entrada esenciales.</a:t>
            </a:r>
            <a:endParaRPr lang="en-US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84" y="5081587"/>
            <a:ext cx="5833517" cy="98361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604001" y="5233848"/>
            <a:ext cx="469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Definimos el método train para trabajar con numpy 2D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3321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73100" y="1106488"/>
            <a:ext cx="6950773" cy="72231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73100" y="2222500"/>
            <a:ext cx="7378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Definimos el método compute_score para realizar la inferencia sobre la entrada de datos (input_data)</a:t>
            </a:r>
            <a:endParaRPr lang="en-US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3385641"/>
            <a:ext cx="6355353" cy="116095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73101" y="4940300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Definimos la función para construir un modelo para cada palabra, recibe como entrada input_folder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38498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Analizar directorio de entrada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44" y="1973262"/>
            <a:ext cx="7190926" cy="30305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962900" y="1973262"/>
            <a:ext cx="37719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Creamos un ciclo for donde recorre el directorio local para obtener el nombre del subfolder.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Si aun no encuentra el nombre entonces debe continuar buscando, pero si lo encuentra extrae la etiqueta e inicializa las variables</a:t>
            </a:r>
            <a:endParaRPr lang="en-US" sz="2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15145" y="5575300"/>
            <a:ext cx="11473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Se crea una lista de archivos a ser utilizados para el entrenamiento y se deja un archivo folder para validación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9520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ITERACIÓN PARA CONSEGUIR LOS MODELOS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69" y="1987550"/>
            <a:ext cx="6567930" cy="31686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366001" y="2171700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Iteramos a través de la variable anterior  llamada training_files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Extraemos el path actual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Se lee la señal de audio desde el archivo de entrada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Se extraen las características MFCC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Se agrega a la variable 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11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IMPRIMIR EN PANTALLA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162174"/>
            <a:ext cx="9303486" cy="9620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02919" y="3493437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sz="2400" dirty="0" smtClean="0"/>
              <a:t>Se muestra en pantalla los datos importantes de la señal recibida, esto se hace gracias a las funciones de numpy, se calcula la duración, </a:t>
            </a:r>
            <a:endParaRPr lang="en-U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205" y="4788832"/>
            <a:ext cx="1600200" cy="13906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202919" y="5068658"/>
            <a:ext cx="707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400" dirty="0" smtClean="0"/>
              <a:t>Como la variable Senial tiene valores de forma matricial, entonces se permite el manejo con numpy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797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Creación de los modelos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506" y="2092324"/>
            <a:ext cx="5243554" cy="26447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94958" y="2092324"/>
            <a:ext cx="57795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Se crea el modelo HMM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Se entrena el modelo HMM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Se almacena el modelo para la palabra actual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Se reinicia la variable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Y por último se retorna speech_models para cerrar la función build_models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88308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PRUEBAS DE ARCHIVOS DE ENTRADA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19" y="1973263"/>
            <a:ext cx="5806295" cy="28019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997700" y="1973263"/>
            <a:ext cx="49149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Definimos una función para ejecutar pruebas en archivos de entrada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Clasificamos los datos de entrada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Leemos el archivo de entrada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Extraemos características de MFCC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Definimos variables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22078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Elección de puntuación más alta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480" y="1943100"/>
            <a:ext cx="6689725" cy="30226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607300" y="1943100"/>
            <a:ext cx="447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Ejecutamos el vector  speech_models y vamos registrando el score de cada uno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Procedemos a comparar el score con el máximo y guardamos la predicción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Después de salir del ciclo imprimimos la salida prevista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86251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Construcción main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044" y="2049463"/>
            <a:ext cx="5967919" cy="29670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832600" y="2146300"/>
            <a:ext cx="5118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Definimos el método main para la ejecución del código, creamos la variable args y el input_folder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Construimos un modelo HMM para cada palabra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Utilizamos los archivos de prueba y los registramos en test_files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Ejecutamos cada archivo de prueba con la función run_tests(test_files)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650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Normalización de la señal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127250"/>
            <a:ext cx="3557876" cy="5651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48919" y="3026714"/>
            <a:ext cx="8283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400" dirty="0" smtClean="0"/>
              <a:t>Hacemos una división del contenido de la variable senial con la instrucción np.power</a:t>
            </a:r>
            <a:r>
              <a:rPr lang="es-CO" sz="2400" dirty="0"/>
              <a:t> </a:t>
            </a:r>
            <a:r>
              <a:rPr lang="es-CO" sz="2400" dirty="0" smtClean="0"/>
              <a:t>de numpy</a:t>
            </a:r>
            <a:endParaRPr lang="en-U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4192025"/>
            <a:ext cx="3955305" cy="5196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48919" y="5321300"/>
            <a:ext cx="4838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400" dirty="0" smtClean="0"/>
              <a:t>Se extraen los primeros 50 valores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700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Construcción de la grafica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087563"/>
            <a:ext cx="7252527" cy="17605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88619" y="4267200"/>
            <a:ext cx="6493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400" dirty="0" smtClean="0"/>
              <a:t>Primero construimos el eje del tiempo (eje x) , este lo llevaremos a milisegundos con una simple operación.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400" dirty="0" smtClean="0"/>
              <a:t>Después de construir el eje x, podemos dibujar la grafica con la librería matplotlib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075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 FINAL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633" y="1973263"/>
            <a:ext cx="4400167" cy="47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3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TRANSFORMAR A FRECUENCIA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Leemos el archivo de audio y normalizamos los valores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557462"/>
            <a:ext cx="7537422" cy="6429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3419144"/>
            <a:ext cx="3534181" cy="56961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72105" y="4410840"/>
            <a:ext cx="94452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Después de normalizar los valores, extraemos la longitud de la señal de audio</a:t>
            </a:r>
            <a:endParaRPr lang="en-US" sz="2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9" y="5199196"/>
            <a:ext cx="5229058" cy="5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4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TRANSFORMADA DE FOURIER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Extracción de la mitad de la longitud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503487"/>
            <a:ext cx="7614079" cy="62071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02919" y="3616007"/>
            <a:ext cx="8715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Hallamos la transformada de Fourier mediante numpy y normalizamos.</a:t>
            </a:r>
            <a:endParaRPr lang="en-US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4265638"/>
            <a:ext cx="6316437" cy="9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7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CUADRADO DE LA TRANSFORMADA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309813"/>
            <a:ext cx="5549512" cy="1144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61619" y="3755833"/>
            <a:ext cx="7548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sz="2200" dirty="0" smtClean="0"/>
              <a:t>Extraemos la longitud de la señal de frecuencia transformada</a:t>
            </a:r>
            <a:endParaRPr lang="en-US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4317450"/>
            <a:ext cx="4677510" cy="109984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60579" y="5718730"/>
            <a:ext cx="10812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200" dirty="0" smtClean="0"/>
              <a:t>Se ajusta la señal para casos pares e impares mediante la longitud de la señal de frecuencia transformada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619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171</TotalTime>
  <Words>936</Words>
  <Application>Microsoft Office PowerPoint</Application>
  <PresentationFormat>Panorámica</PresentationFormat>
  <Paragraphs>99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6" baseType="lpstr">
      <vt:lpstr>Corbel</vt:lpstr>
      <vt:lpstr>Wingdings</vt:lpstr>
      <vt:lpstr>Con bandas</vt:lpstr>
      <vt:lpstr>PROCESAMIENTO DE AUDIO</vt:lpstr>
      <vt:lpstr>GRAFICAR AUDIO</vt:lpstr>
      <vt:lpstr>IMPRIMIR EN PANTALLA</vt:lpstr>
      <vt:lpstr>Normalización de la señal</vt:lpstr>
      <vt:lpstr>Construcción de la grafica</vt:lpstr>
      <vt:lpstr>RESULTADO FINAL</vt:lpstr>
      <vt:lpstr>TRANSFORMAR A FRECUENCIA</vt:lpstr>
      <vt:lpstr>TRANSFORMADA DE FOURIER</vt:lpstr>
      <vt:lpstr>CUADRADO DE LA TRANSFORMADA</vt:lpstr>
      <vt:lpstr>EXTRACCIÓN DE VALOR Y CREACIÓN EJE X</vt:lpstr>
      <vt:lpstr>GRAFICACIÓN DE LA FIGURA</vt:lpstr>
      <vt:lpstr>RESULTADO FINAL</vt:lpstr>
      <vt:lpstr>GENERAR AUDIO</vt:lpstr>
      <vt:lpstr>AGREGAR RUIDO A LA SEÑAL</vt:lpstr>
      <vt:lpstr>Almacenar la señal de audio</vt:lpstr>
      <vt:lpstr>Construcción del eje x y graficación</vt:lpstr>
      <vt:lpstr>Resultado final</vt:lpstr>
      <vt:lpstr>Sintetizar tonos</vt:lpstr>
      <vt:lpstr>FUNCION MAIN</vt:lpstr>
      <vt:lpstr>IMPORT DE MAPA DE TONO O FRECUENCIA</vt:lpstr>
      <vt:lpstr>EXTRAE LA FRECUENCIA DEL TONO</vt:lpstr>
      <vt:lpstr>ESCRITURA DE ARCHIVO DE AUDIO</vt:lpstr>
      <vt:lpstr>Construcción de la señal de audio basándose en la secuencia anterior</vt:lpstr>
      <vt:lpstr>Guardado de audio</vt:lpstr>
      <vt:lpstr>RECONOCER PALABRAS</vt:lpstr>
      <vt:lpstr>Definición de clase</vt:lpstr>
      <vt:lpstr>Presentación de PowerPoint</vt:lpstr>
      <vt:lpstr>Analizar directorio de entrada</vt:lpstr>
      <vt:lpstr>ITERACIÓN PARA CONSEGUIR LOS MODELOS</vt:lpstr>
      <vt:lpstr>Creación de los modelos</vt:lpstr>
      <vt:lpstr>PRUEBAS DE ARCHIVOS DE ENTRADA</vt:lpstr>
      <vt:lpstr>Elección de puntuación más alta</vt:lpstr>
      <vt:lpstr>Construcción 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DE AUDIO</dc:title>
  <dc:creator>trausch</dc:creator>
  <cp:lastModifiedBy>trausch</cp:lastModifiedBy>
  <cp:revision>17</cp:revision>
  <dcterms:created xsi:type="dcterms:W3CDTF">2020-12-09T23:59:07Z</dcterms:created>
  <dcterms:modified xsi:type="dcterms:W3CDTF">2020-12-10T02:50:51Z</dcterms:modified>
</cp:coreProperties>
</file>