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2064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801A-8B2E-854B-A04F-F0E43F8731F0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7992-EBC8-D549-8E2C-F9611BB1D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4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801A-8B2E-854B-A04F-F0E43F8731F0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7992-EBC8-D549-8E2C-F9611BB1D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0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801A-8B2E-854B-A04F-F0E43F8731F0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7992-EBC8-D549-8E2C-F9611BB1D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2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801A-8B2E-854B-A04F-F0E43F8731F0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7992-EBC8-D549-8E2C-F9611BB1D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801A-8B2E-854B-A04F-F0E43F8731F0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7992-EBC8-D549-8E2C-F9611BB1D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801A-8B2E-854B-A04F-F0E43F8731F0}" type="datetimeFigureOut">
              <a:rPr lang="en-US" smtClean="0"/>
              <a:t>5/1/14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7992-EBC8-D549-8E2C-F9611BB1D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5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801A-8B2E-854B-A04F-F0E43F8731F0}" type="datetimeFigureOut">
              <a:rPr lang="en-US" smtClean="0"/>
              <a:t>5/1/14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7992-EBC8-D549-8E2C-F9611BB1D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16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801A-8B2E-854B-A04F-F0E43F8731F0}" type="datetimeFigureOut">
              <a:rPr lang="en-US" smtClean="0"/>
              <a:t>5/1/14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7992-EBC8-D549-8E2C-F9611BB1D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9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801A-8B2E-854B-A04F-F0E43F8731F0}" type="datetimeFigureOut">
              <a:rPr lang="en-US" smtClean="0"/>
              <a:t>5/1/14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7992-EBC8-D549-8E2C-F9611BB1D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7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801A-8B2E-854B-A04F-F0E43F8731F0}" type="datetimeFigureOut">
              <a:rPr lang="en-US" smtClean="0"/>
              <a:t>5/1/14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7992-EBC8-D549-8E2C-F9611BB1D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4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801A-8B2E-854B-A04F-F0E43F8731F0}" type="datetimeFigureOut">
              <a:rPr lang="en-US" smtClean="0"/>
              <a:t>5/1/14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7992-EBC8-D549-8E2C-F9611BB1D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B801A-8B2E-854B-A04F-F0E43F8731F0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F7992-EBC8-D549-8E2C-F9611BB1D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3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Alternate Process 56"/>
          <p:cNvSpPr/>
          <p:nvPr/>
        </p:nvSpPr>
        <p:spPr>
          <a:xfrm>
            <a:off x="2185400" y="958067"/>
            <a:ext cx="1243422" cy="77137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Business</a:t>
            </a:r>
            <a:endParaRPr lang="en-US" sz="2000" dirty="0"/>
          </a:p>
        </p:txBody>
      </p:sp>
      <p:sp>
        <p:nvSpPr>
          <p:cNvPr id="58" name="Alternate Process 57"/>
          <p:cNvSpPr/>
          <p:nvPr/>
        </p:nvSpPr>
        <p:spPr>
          <a:xfrm>
            <a:off x="2218818" y="1866072"/>
            <a:ext cx="1176586" cy="77567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Entertai-nment</a:t>
            </a:r>
            <a:endParaRPr lang="en-US" sz="2000" dirty="0"/>
          </a:p>
        </p:txBody>
      </p:sp>
      <p:sp>
        <p:nvSpPr>
          <p:cNvPr id="59" name="Alternate Process 58"/>
          <p:cNvSpPr/>
          <p:nvPr/>
        </p:nvSpPr>
        <p:spPr>
          <a:xfrm>
            <a:off x="2210464" y="2769068"/>
            <a:ext cx="1193295" cy="812219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Music</a:t>
            </a:r>
            <a:endParaRPr lang="en-US" sz="2000" dirty="0"/>
          </a:p>
        </p:txBody>
      </p:sp>
      <p:sp>
        <p:nvSpPr>
          <p:cNvPr id="60" name="Alternate Process 59"/>
          <p:cNvSpPr/>
          <p:nvPr/>
        </p:nvSpPr>
        <p:spPr>
          <a:xfrm>
            <a:off x="2234324" y="3700005"/>
            <a:ext cx="1145574" cy="835387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Sports</a:t>
            </a:r>
            <a:endParaRPr lang="en-US" sz="2000" dirty="0"/>
          </a:p>
        </p:txBody>
      </p:sp>
      <p:sp>
        <p:nvSpPr>
          <p:cNvPr id="61" name="Alternate Process 60"/>
          <p:cNvSpPr/>
          <p:nvPr/>
        </p:nvSpPr>
        <p:spPr>
          <a:xfrm>
            <a:off x="2234324" y="4655870"/>
            <a:ext cx="1145574" cy="900719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Television</a:t>
            </a:r>
            <a:endParaRPr lang="en-US" sz="1600" dirty="0"/>
          </a:p>
        </p:txBody>
      </p:sp>
      <p:sp>
        <p:nvSpPr>
          <p:cNvPr id="67" name="Alternate Process 66"/>
          <p:cNvSpPr/>
          <p:nvPr/>
        </p:nvSpPr>
        <p:spPr>
          <a:xfrm>
            <a:off x="4645053" y="1893092"/>
            <a:ext cx="601524" cy="6084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</a:t>
            </a:r>
            <a:endParaRPr lang="en-US" sz="2000" dirty="0"/>
          </a:p>
        </p:txBody>
      </p:sp>
      <p:sp>
        <p:nvSpPr>
          <p:cNvPr id="68" name="Alternate Process 67"/>
          <p:cNvSpPr/>
          <p:nvPr/>
        </p:nvSpPr>
        <p:spPr>
          <a:xfrm>
            <a:off x="4645053" y="2621129"/>
            <a:ext cx="601524" cy="6084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69" name="Alternate Process 68"/>
          <p:cNvSpPr/>
          <p:nvPr/>
        </p:nvSpPr>
        <p:spPr>
          <a:xfrm>
            <a:off x="4645053" y="3345244"/>
            <a:ext cx="601524" cy="6084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25</a:t>
            </a:r>
            <a:endParaRPr lang="en-US" sz="2000" dirty="0"/>
          </a:p>
        </p:txBody>
      </p:sp>
      <p:sp>
        <p:nvSpPr>
          <p:cNvPr id="70" name="Alternate Process 69"/>
          <p:cNvSpPr/>
          <p:nvPr/>
        </p:nvSpPr>
        <p:spPr>
          <a:xfrm>
            <a:off x="4645053" y="4073499"/>
            <a:ext cx="601524" cy="6084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50</a:t>
            </a:r>
            <a:endParaRPr lang="en-US" sz="2000" dirty="0"/>
          </a:p>
        </p:txBody>
      </p:sp>
      <p:sp>
        <p:nvSpPr>
          <p:cNvPr id="81" name="Alternate Process 80"/>
          <p:cNvSpPr/>
          <p:nvPr/>
        </p:nvSpPr>
        <p:spPr>
          <a:xfrm>
            <a:off x="6348013" y="1893092"/>
            <a:ext cx="601524" cy="6084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50</a:t>
            </a:r>
            <a:endParaRPr lang="en-US" sz="2000" dirty="0"/>
          </a:p>
        </p:txBody>
      </p:sp>
      <p:sp>
        <p:nvSpPr>
          <p:cNvPr id="82" name="Alternate Process 81"/>
          <p:cNvSpPr/>
          <p:nvPr/>
        </p:nvSpPr>
        <p:spPr>
          <a:xfrm>
            <a:off x="6348013" y="2621129"/>
            <a:ext cx="601524" cy="6084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83" name="Alternate Process 82"/>
          <p:cNvSpPr/>
          <p:nvPr/>
        </p:nvSpPr>
        <p:spPr>
          <a:xfrm>
            <a:off x="6348013" y="3345244"/>
            <a:ext cx="601524" cy="6084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84" name="Alternate Process 83"/>
          <p:cNvSpPr/>
          <p:nvPr/>
        </p:nvSpPr>
        <p:spPr>
          <a:xfrm>
            <a:off x="6348013" y="4073499"/>
            <a:ext cx="601524" cy="6084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93" name="Alternate Process 92"/>
          <p:cNvSpPr/>
          <p:nvPr/>
        </p:nvSpPr>
        <p:spPr>
          <a:xfrm>
            <a:off x="8090808" y="1365752"/>
            <a:ext cx="601524" cy="6084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94" name="Alternate Process 93"/>
          <p:cNvSpPr/>
          <p:nvPr/>
        </p:nvSpPr>
        <p:spPr>
          <a:xfrm>
            <a:off x="8090808" y="2100900"/>
            <a:ext cx="601524" cy="6084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</a:t>
            </a:r>
            <a:endParaRPr lang="en-US" sz="2000" dirty="0"/>
          </a:p>
        </p:txBody>
      </p:sp>
      <p:sp>
        <p:nvSpPr>
          <p:cNvPr id="95" name="Alternate Process 94"/>
          <p:cNvSpPr/>
          <p:nvPr/>
        </p:nvSpPr>
        <p:spPr>
          <a:xfrm>
            <a:off x="8090808" y="2824603"/>
            <a:ext cx="601524" cy="6084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25</a:t>
            </a:r>
            <a:endParaRPr lang="en-US" sz="2000" dirty="0"/>
          </a:p>
        </p:txBody>
      </p:sp>
      <p:sp>
        <p:nvSpPr>
          <p:cNvPr id="96" name="Alternate Process 95"/>
          <p:cNvSpPr/>
          <p:nvPr/>
        </p:nvSpPr>
        <p:spPr>
          <a:xfrm>
            <a:off x="8090808" y="3554267"/>
            <a:ext cx="601524" cy="6084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50</a:t>
            </a:r>
            <a:endParaRPr lang="en-US" sz="2000" dirty="0"/>
          </a:p>
        </p:txBody>
      </p:sp>
      <p:sp>
        <p:nvSpPr>
          <p:cNvPr id="97" name="Alternate Process 96"/>
          <p:cNvSpPr/>
          <p:nvPr/>
        </p:nvSpPr>
        <p:spPr>
          <a:xfrm>
            <a:off x="8090808" y="4284120"/>
            <a:ext cx="601524" cy="6084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2131038" y="169189"/>
            <a:ext cx="142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Category</a:t>
            </a:r>
            <a:endParaRPr lang="en-US" sz="2400" u="sng" dirty="0"/>
          </a:p>
        </p:txBody>
      </p:sp>
      <p:sp>
        <p:nvSpPr>
          <p:cNvPr id="186" name="TextBox 185"/>
          <p:cNvSpPr txBox="1"/>
          <p:nvPr/>
        </p:nvSpPr>
        <p:spPr>
          <a:xfrm>
            <a:off x="4279016" y="169189"/>
            <a:ext cx="1463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# Authors</a:t>
            </a:r>
            <a:endParaRPr lang="en-US" sz="2400" u="sng" dirty="0"/>
          </a:p>
        </p:txBody>
      </p:sp>
      <p:sp>
        <p:nvSpPr>
          <p:cNvPr id="187" name="TextBox 186"/>
          <p:cNvSpPr txBox="1"/>
          <p:nvPr/>
        </p:nvSpPr>
        <p:spPr>
          <a:xfrm>
            <a:off x="5742628" y="169189"/>
            <a:ext cx="1743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# Training </a:t>
            </a:r>
          </a:p>
          <a:p>
            <a:pPr algn="ctr"/>
            <a:r>
              <a:rPr lang="en-US" sz="2400" u="sng" dirty="0" smtClean="0"/>
              <a:t>Tweets</a:t>
            </a:r>
            <a:endParaRPr lang="en-US" sz="2400" u="sng" dirty="0"/>
          </a:p>
        </p:txBody>
      </p:sp>
      <p:sp>
        <p:nvSpPr>
          <p:cNvPr id="188" name="TextBox 187"/>
          <p:cNvSpPr txBox="1"/>
          <p:nvPr/>
        </p:nvSpPr>
        <p:spPr>
          <a:xfrm>
            <a:off x="7485632" y="184666"/>
            <a:ext cx="1658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# Test </a:t>
            </a:r>
          </a:p>
          <a:p>
            <a:pPr algn="ctr"/>
            <a:r>
              <a:rPr lang="en-US" sz="2400" u="sng" dirty="0" smtClean="0"/>
              <a:t>Tweets</a:t>
            </a:r>
            <a:endParaRPr lang="en-US" sz="2400" u="sng" dirty="0"/>
          </a:p>
        </p:txBody>
      </p:sp>
      <p:sp>
        <p:nvSpPr>
          <p:cNvPr id="206" name="Double Brace 205"/>
          <p:cNvSpPr/>
          <p:nvPr/>
        </p:nvSpPr>
        <p:spPr>
          <a:xfrm>
            <a:off x="1754445" y="656769"/>
            <a:ext cx="2105333" cy="5145520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Double Brace 217"/>
          <p:cNvSpPr/>
          <p:nvPr/>
        </p:nvSpPr>
        <p:spPr>
          <a:xfrm>
            <a:off x="4333064" y="1401984"/>
            <a:ext cx="1225502" cy="3655089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Double Brace 219"/>
          <p:cNvSpPr/>
          <p:nvPr/>
        </p:nvSpPr>
        <p:spPr>
          <a:xfrm>
            <a:off x="7784193" y="1116787"/>
            <a:ext cx="1214754" cy="4237429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Wave 220"/>
          <p:cNvSpPr/>
          <p:nvPr/>
        </p:nvSpPr>
        <p:spPr>
          <a:xfrm>
            <a:off x="0" y="2824603"/>
            <a:ext cx="1256582" cy="834872"/>
          </a:xfrm>
          <a:prstGeom prst="wav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Start</a:t>
            </a:r>
            <a:endParaRPr lang="en-US" sz="2400" dirty="0"/>
          </a:p>
        </p:txBody>
      </p:sp>
      <p:sp>
        <p:nvSpPr>
          <p:cNvPr id="222" name="Right Arrow 221"/>
          <p:cNvSpPr/>
          <p:nvPr/>
        </p:nvSpPr>
        <p:spPr>
          <a:xfrm>
            <a:off x="1351162" y="3107294"/>
            <a:ext cx="349235" cy="2479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ight Arrow 222"/>
          <p:cNvSpPr/>
          <p:nvPr/>
        </p:nvSpPr>
        <p:spPr>
          <a:xfrm>
            <a:off x="3929781" y="3097263"/>
            <a:ext cx="349235" cy="2479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ight Arrow 223"/>
          <p:cNvSpPr/>
          <p:nvPr/>
        </p:nvSpPr>
        <p:spPr>
          <a:xfrm>
            <a:off x="5633547" y="3107294"/>
            <a:ext cx="349235" cy="2479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ight Arrow 224"/>
          <p:cNvSpPr/>
          <p:nvPr/>
        </p:nvSpPr>
        <p:spPr>
          <a:xfrm>
            <a:off x="7351551" y="3107294"/>
            <a:ext cx="349235" cy="2479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Double Brace 225"/>
          <p:cNvSpPr/>
          <p:nvPr/>
        </p:nvSpPr>
        <p:spPr>
          <a:xfrm>
            <a:off x="6036024" y="1403003"/>
            <a:ext cx="1225502" cy="3655089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L-Shape 236"/>
          <p:cNvSpPr/>
          <p:nvPr/>
        </p:nvSpPr>
        <p:spPr>
          <a:xfrm flipH="1">
            <a:off x="581000" y="5556588"/>
            <a:ext cx="8024934" cy="810875"/>
          </a:xfrm>
          <a:prstGeom prst="corner">
            <a:avLst>
              <a:gd name="adj1" fmla="val 45002"/>
              <a:gd name="adj2" fmla="val 45001"/>
            </a:avLst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Up Arrow 237"/>
          <p:cNvSpPr/>
          <p:nvPr/>
        </p:nvSpPr>
        <p:spPr>
          <a:xfrm>
            <a:off x="418861" y="4203197"/>
            <a:ext cx="648558" cy="1790333"/>
          </a:xfrm>
          <a:prstGeom prst="up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576827" y="3701002"/>
            <a:ext cx="4820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4F81BD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x5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4F81BD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5702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31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Griggs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Griggs</dc:creator>
  <cp:lastModifiedBy>Julian Griggs</cp:lastModifiedBy>
  <cp:revision>12</cp:revision>
  <dcterms:created xsi:type="dcterms:W3CDTF">2014-04-29T19:26:56Z</dcterms:created>
  <dcterms:modified xsi:type="dcterms:W3CDTF">2014-05-01T04:21:24Z</dcterms:modified>
</cp:coreProperties>
</file>