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2" r:id="rId1"/>
  </p:sldMasterIdLst>
  <p:notesMasterIdLst>
    <p:notesMasterId r:id="rId13"/>
  </p:notesMasterIdLst>
  <p:sldIdLst>
    <p:sldId id="256" r:id="rId2"/>
    <p:sldId id="259" r:id="rId3"/>
    <p:sldId id="257" r:id="rId4"/>
    <p:sldId id="260" r:id="rId5"/>
    <p:sldId id="262" r:id="rId6"/>
    <p:sldId id="263" r:id="rId7"/>
    <p:sldId id="264" r:id="rId8"/>
    <p:sldId id="269" r:id="rId9"/>
    <p:sldId id="271" r:id="rId10"/>
    <p:sldId id="270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283" autoAdjust="0"/>
  </p:normalViewPr>
  <p:slideViewPr>
    <p:cSldViewPr snapToGrid="0" snapToObjects="1">
      <p:cViewPr varScale="1">
        <p:scale>
          <a:sx n="85" d="100"/>
          <a:sy n="85" d="100"/>
        </p:scale>
        <p:origin x="-104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93ABA-694D-1748-B949-99D7647ECC48}" type="datetimeFigureOut">
              <a:rPr lang="en-US" smtClean="0"/>
              <a:t>2/26/14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AB93C-104F-5740-813F-9373BE303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64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B93C-104F-5740-813F-9373BE3034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07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Federalist Papers – Madison, Hamilton,</a:t>
            </a:r>
            <a:r>
              <a:rPr lang="en-US" baseline="0" dirty="0" smtClean="0"/>
              <a:t> John Jay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</a:t>
            </a:r>
            <a:r>
              <a:rPr lang="en-US" baseline="0" dirty="0" smtClean="0"/>
              <a:t> Signatures- these are features that appear in at least k% of an author’s training set data while not appearing in the training set of any of author.  These are typical of many authors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B93C-104F-5740-813F-9373BE3034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29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B93C-104F-5740-813F-9373BE3034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7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B93C-104F-5740-813F-9373BE3034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22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B93C-104F-5740-813F-9373BE3034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09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CDF1-DD23-EC47-B196-D0BE429ECFE2}" type="datetimeFigureOut">
              <a:rPr lang="en-US" smtClean="0"/>
              <a:t>2/26/14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5860-13FF-834C-9678-4710DC57F8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CDF1-DD23-EC47-B196-D0BE429ECFE2}" type="datetimeFigureOut">
              <a:rPr lang="en-US" smtClean="0"/>
              <a:t>2/26/14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5860-13FF-834C-9678-4710DC57F8F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34CDF1-DD23-EC47-B196-D0BE429ECFE2}" type="datetimeFigureOut">
              <a:rPr lang="en-US" smtClean="0"/>
              <a:t>2/26/14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5860-13FF-834C-9678-4710DC57F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34CDF1-DD23-EC47-B196-D0BE429ECFE2}" type="datetimeFigureOut">
              <a:rPr lang="en-US" smtClean="0"/>
              <a:t>2/26/14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5860-13FF-834C-9678-4710DC57F8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34CDF1-DD23-EC47-B196-D0BE429ECFE2}" type="datetimeFigureOut">
              <a:rPr lang="en-US" smtClean="0"/>
              <a:t>2/26/14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5860-13FF-834C-9678-4710DC57F8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CDF1-DD23-EC47-B196-D0BE429ECFE2}" type="datetimeFigureOut">
              <a:rPr lang="en-US" smtClean="0"/>
              <a:t>2/26/14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5860-13FF-834C-9678-4710DC57F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CDF1-DD23-EC47-B196-D0BE429ECFE2}" type="datetimeFigureOut">
              <a:rPr lang="en-US" smtClean="0"/>
              <a:t>2/26/14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5860-13FF-834C-9678-4710DC57F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CDF1-DD23-EC47-B196-D0BE429ECFE2}" type="datetimeFigureOut">
              <a:rPr lang="en-US" smtClean="0"/>
              <a:t>2/26/14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5860-13FF-834C-9678-4710DC57F8F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CDF1-DD23-EC47-B196-D0BE429ECFE2}" type="datetimeFigureOut">
              <a:rPr lang="en-US" smtClean="0"/>
              <a:t>2/26/14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5860-13FF-834C-9678-4710DC57F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34CDF1-DD23-EC47-B196-D0BE429ECFE2}" type="datetimeFigureOut">
              <a:rPr lang="en-US" smtClean="0"/>
              <a:t>2/26/14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505860-13FF-834C-9678-4710DC57F8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CDF1-DD23-EC47-B196-D0BE429ECFE2}" type="datetimeFigureOut">
              <a:rPr lang="en-US" smtClean="0"/>
              <a:t>2/26/14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5860-13FF-834C-9678-4710DC57F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CDF1-DD23-EC47-B196-D0BE429ECFE2}" type="datetimeFigureOut">
              <a:rPr lang="en-US" smtClean="0"/>
              <a:t>2/26/14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5860-13FF-834C-9678-4710DC57F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CDF1-DD23-EC47-B196-D0BE429ECFE2}" type="datetimeFigureOut">
              <a:rPr lang="en-US" smtClean="0"/>
              <a:t>2/26/14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5860-13FF-834C-9678-4710DC57F8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CDF1-DD23-EC47-B196-D0BE429ECFE2}" type="datetimeFigureOut">
              <a:rPr lang="en-US" smtClean="0"/>
              <a:t>2/26/14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5860-13FF-834C-9678-4710DC57F8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CDF1-DD23-EC47-B196-D0BE429ECFE2}" type="datetimeFigureOut">
              <a:rPr lang="en-US" smtClean="0"/>
              <a:t>2/26/14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5860-13FF-834C-9678-4710DC57F8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CDF1-DD23-EC47-B196-D0BE429ECFE2}" type="datetimeFigureOut">
              <a:rPr lang="en-US" smtClean="0"/>
              <a:t>2/26/14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5860-13FF-834C-9678-4710DC57F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934CDF1-DD23-EC47-B196-D0BE429ECFE2}" type="datetimeFigureOut">
              <a:rPr lang="en-US" smtClean="0"/>
              <a:t>2/26/14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3505860-13FF-834C-9678-4710DC57F8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1.png"/><Relationship Id="rId6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Authorship Attribution </a:t>
            </a:r>
            <a:r>
              <a:rPr lang="en-US" sz="5400" smtClean="0"/>
              <a:t>on </a:t>
            </a:r>
            <a:r>
              <a:rPr lang="en-US" sz="5400" smtClean="0"/>
              <a:t>Twitter: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 </a:t>
            </a:r>
            <a:r>
              <a:rPr lang="en-US" sz="3200" dirty="0" smtClean="0"/>
              <a:t>A Comparative Methods Study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Author: Julian Griggs</a:t>
            </a:r>
          </a:p>
          <a:p>
            <a:r>
              <a:rPr lang="en-US" sz="2400" dirty="0" smtClean="0"/>
              <a:t>Class: 2015</a:t>
            </a:r>
          </a:p>
          <a:p>
            <a:r>
              <a:rPr lang="en-US" sz="2400" dirty="0" smtClean="0"/>
              <a:t>Advisor: Andrea </a:t>
            </a:r>
            <a:r>
              <a:rPr lang="en-US" sz="2400" dirty="0" err="1" smtClean="0"/>
              <a:t>LaPaugh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8549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Conclusively determine which techniques, if any, are effective at </a:t>
            </a:r>
            <a:r>
              <a:rPr lang="en-US" dirty="0" smtClean="0"/>
              <a:t>determining </a:t>
            </a:r>
            <a:r>
              <a:rPr lang="en-US" dirty="0" smtClean="0"/>
              <a:t>authorship for Twitter data</a:t>
            </a:r>
          </a:p>
          <a:p>
            <a:r>
              <a:rPr lang="en-US" dirty="0" smtClean="0"/>
              <a:t>Conclusively determine how well these same techniques work in the case of determining authorship between people in similar domains</a:t>
            </a:r>
          </a:p>
          <a:p>
            <a:r>
              <a:rPr lang="en-US" dirty="0" smtClean="0"/>
              <a:t>Basic testing: Training set, Testing Set</a:t>
            </a:r>
          </a:p>
          <a:p>
            <a:pPr lvl="1"/>
            <a:r>
              <a:rPr lang="en-US" dirty="0" smtClean="0"/>
              <a:t>K-Fold cross </a:t>
            </a:r>
            <a:r>
              <a:rPr lang="en-US" dirty="0"/>
              <a:t>v</a:t>
            </a:r>
            <a:r>
              <a:rPr lang="en-US" dirty="0" smtClean="0"/>
              <a:t>alidation to get the most mileage from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941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Comparative study of </a:t>
            </a:r>
            <a:r>
              <a:rPr lang="en-US" dirty="0" err="1" smtClean="0"/>
              <a:t>stylometric</a:t>
            </a:r>
            <a:r>
              <a:rPr lang="en-US" dirty="0" smtClean="0"/>
              <a:t> techniques as applied to Twitter data</a:t>
            </a:r>
          </a:p>
          <a:p>
            <a:r>
              <a:rPr lang="en-US" dirty="0" smtClean="0"/>
              <a:t>Will provide new insight into application of </a:t>
            </a:r>
            <a:r>
              <a:rPr lang="en-US" dirty="0" err="1"/>
              <a:t>s</a:t>
            </a:r>
            <a:r>
              <a:rPr lang="en-US" dirty="0" err="1" smtClean="0"/>
              <a:t>tylometry</a:t>
            </a:r>
            <a:r>
              <a:rPr lang="en-US" dirty="0" smtClean="0"/>
              <a:t> to micro-posts(individual vs. aggregated)</a:t>
            </a:r>
          </a:p>
          <a:p>
            <a:r>
              <a:rPr lang="en-US" dirty="0" smtClean="0"/>
              <a:t>Data retrieval component – Gathering the data</a:t>
            </a:r>
          </a:p>
          <a:p>
            <a:r>
              <a:rPr lang="en-US" dirty="0" smtClean="0"/>
              <a:t>Could lead to important future studies / discoveries</a:t>
            </a:r>
          </a:p>
          <a:p>
            <a:pPr lvl="1"/>
            <a:r>
              <a:rPr lang="en-US" dirty="0" smtClean="0"/>
              <a:t>Cross referencing tweets with chat-room, text messages</a:t>
            </a:r>
            <a:r>
              <a:rPr lang="en-US" smtClean="0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 descr="Cyberbullying-Infographic-infographicsmani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8316"/>
            <a:ext cx="3243720" cy="4299684"/>
          </a:xfrm>
          <a:prstGeom prst="rect">
            <a:avLst/>
          </a:prstGeom>
        </p:spPr>
      </p:pic>
      <p:pic>
        <p:nvPicPr>
          <p:cNvPr id="7" name="Picture 6" descr="cybercrim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330224" cy="2485117"/>
          </a:xfrm>
          <a:prstGeom prst="rect">
            <a:avLst/>
          </a:prstGeom>
        </p:spPr>
      </p:pic>
      <p:pic>
        <p:nvPicPr>
          <p:cNvPr id="8" name="Picture 7" descr="socialnetworks2011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20" y="1"/>
            <a:ext cx="3852146" cy="3166996"/>
          </a:xfrm>
          <a:prstGeom prst="rect">
            <a:avLst/>
          </a:prstGeom>
        </p:spPr>
      </p:pic>
      <p:pic>
        <p:nvPicPr>
          <p:cNvPr id="10" name="Picture 9" descr="anonymous-twitter-stream-youranonnews-anonymous-on-twitter-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20" y="3166997"/>
            <a:ext cx="5676509" cy="3743638"/>
          </a:xfrm>
          <a:prstGeom prst="rect">
            <a:avLst/>
          </a:prstGeom>
        </p:spPr>
      </p:pic>
      <p:pic>
        <p:nvPicPr>
          <p:cNvPr id="11" name="Picture 10" descr="Anonymous-Releases-Twitter-Hijack-Tool-Called-URGE-2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866" y="1"/>
            <a:ext cx="2048134" cy="316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9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Increasing amount of crime being arranged or discussed on social media platforms</a:t>
            </a:r>
            <a:r>
              <a:rPr lang="en-US" baseline="30000" dirty="0" smtClean="0"/>
              <a:t>1</a:t>
            </a:r>
            <a:endParaRPr lang="en-US" dirty="0" smtClean="0"/>
          </a:p>
          <a:p>
            <a:pPr lvl="1"/>
            <a:r>
              <a:rPr lang="en-US" dirty="0" smtClean="0"/>
              <a:t>Phishing, </a:t>
            </a:r>
            <a:r>
              <a:rPr lang="en-US" dirty="0" err="1" smtClean="0"/>
              <a:t>cyberscams</a:t>
            </a:r>
            <a:r>
              <a:rPr lang="en-US" dirty="0" smtClean="0"/>
              <a:t>, identity theft</a:t>
            </a:r>
          </a:p>
          <a:p>
            <a:pPr lvl="1"/>
            <a:r>
              <a:rPr lang="en-US" dirty="0" smtClean="0"/>
              <a:t>Marketing malware, pornography, copyrighted materials</a:t>
            </a:r>
          </a:p>
          <a:p>
            <a:r>
              <a:rPr lang="en-US" dirty="0" err="1" smtClean="0"/>
              <a:t>Pseudonymity</a:t>
            </a:r>
            <a:r>
              <a:rPr lang="en-US" dirty="0" smtClean="0"/>
              <a:t> + anonymity network = Impossible to find? </a:t>
            </a:r>
          </a:p>
          <a:p>
            <a:r>
              <a:rPr lang="en-US" dirty="0" err="1" smtClean="0"/>
              <a:t>Stylometric</a:t>
            </a:r>
            <a:r>
              <a:rPr lang="en-US" dirty="0" smtClean="0"/>
              <a:t> techniques can help in determining authorship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5909" y="6196297"/>
            <a:ext cx="29184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 smtClean="0"/>
              <a:t>1</a:t>
            </a:r>
            <a:r>
              <a:rPr lang="en-US" sz="1000" dirty="0" smtClean="0"/>
              <a:t>Authorship Attribution for Twitter in 140 Characters or Less</a:t>
            </a:r>
            <a:endParaRPr lang="en-US" sz="1000" baseline="30000" dirty="0"/>
          </a:p>
        </p:txBody>
      </p:sp>
    </p:spTree>
    <p:extLst>
      <p:ext uri="{BB962C8B-B14F-4D97-AF65-F5344CB8AC3E}">
        <p14:creationId xmlns:p14="http://schemas.microsoft.com/office/powerpoint/2010/main" val="3179392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325834"/>
            <a:ext cx="7662864" cy="427816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Highly explored uses of Statistical </a:t>
            </a:r>
            <a:r>
              <a:rPr lang="en-US" dirty="0" err="1" smtClean="0"/>
              <a:t>Stylometry</a:t>
            </a:r>
            <a:r>
              <a:rPr lang="en-US" dirty="0" smtClean="0"/>
              <a:t> (Long works)</a:t>
            </a:r>
          </a:p>
          <a:p>
            <a:pPr lvl="1"/>
            <a:r>
              <a:rPr lang="en-US" dirty="0" smtClean="0"/>
              <a:t>Academic Papers</a:t>
            </a:r>
          </a:p>
          <a:p>
            <a:pPr lvl="1"/>
            <a:r>
              <a:rPr lang="en-US" dirty="0" smtClean="0"/>
              <a:t>Novels</a:t>
            </a:r>
          </a:p>
          <a:p>
            <a:pPr lvl="1"/>
            <a:r>
              <a:rPr lang="en-US" dirty="0" smtClean="0"/>
              <a:t>Emails</a:t>
            </a:r>
          </a:p>
          <a:p>
            <a:pPr lvl="1"/>
            <a:r>
              <a:rPr lang="en-US" dirty="0" smtClean="0"/>
              <a:t>Blogs</a:t>
            </a:r>
          </a:p>
          <a:p>
            <a:r>
              <a:rPr lang="en-US" dirty="0" smtClean="0"/>
              <a:t>Types of Algorithmic Methods Used:</a:t>
            </a:r>
          </a:p>
          <a:p>
            <a:pPr lvl="1"/>
            <a:r>
              <a:rPr lang="en-US" dirty="0" err="1" smtClean="0"/>
              <a:t>Writeprints</a:t>
            </a:r>
            <a:r>
              <a:rPr lang="en-US" dirty="0" smtClean="0"/>
              <a:t> (average sentence length, average word length, use of function </a:t>
            </a:r>
            <a:r>
              <a:rPr lang="en-US" dirty="0" smtClean="0"/>
              <a:t>words, vocabulary richness)</a:t>
            </a:r>
            <a:endParaRPr lang="en-US" dirty="0" smtClean="0"/>
          </a:p>
          <a:p>
            <a:pPr lvl="1"/>
            <a:r>
              <a:rPr lang="en-US" dirty="0" smtClean="0"/>
              <a:t>Neural Networks</a:t>
            </a:r>
          </a:p>
          <a:p>
            <a:pPr lvl="1"/>
            <a:r>
              <a:rPr lang="en-US" dirty="0" smtClean="0"/>
              <a:t>K-Means </a:t>
            </a:r>
            <a:r>
              <a:rPr lang="en-US" dirty="0" smtClean="0"/>
              <a:t>and</a:t>
            </a:r>
            <a:r>
              <a:rPr lang="en-US" dirty="0" smtClean="0"/>
              <a:t> </a:t>
            </a:r>
            <a:r>
              <a:rPr lang="en-US" dirty="0" smtClean="0"/>
              <a:t>Support Vector Machines</a:t>
            </a:r>
          </a:p>
          <a:p>
            <a:pPr lvl="1"/>
            <a:endParaRPr lang="en-US" dirty="0" smtClean="0"/>
          </a:p>
          <a:p>
            <a:pPr>
              <a:buFont typeface="Wingdings" charset="2"/>
              <a:buChar char="S"/>
            </a:pPr>
            <a:r>
              <a:rPr lang="en-US" dirty="0" smtClean="0"/>
              <a:t>Some exploration into use with Twitter</a:t>
            </a:r>
          </a:p>
          <a:p>
            <a:pPr lvl="1">
              <a:buFont typeface="Wingdings" charset="2"/>
              <a:buChar char="S"/>
            </a:pPr>
            <a:r>
              <a:rPr lang="en-US" dirty="0" smtClean="0"/>
              <a:t>Source Code Authorship Profile (Using Character N-Grams)</a:t>
            </a:r>
          </a:p>
          <a:p>
            <a:pPr lvl="1">
              <a:buFont typeface="Wingdings" charset="2"/>
              <a:buChar char="S"/>
            </a:pPr>
            <a:r>
              <a:rPr lang="en-US" dirty="0" smtClean="0"/>
              <a:t>K-Signatures</a:t>
            </a:r>
          </a:p>
        </p:txBody>
      </p:sp>
    </p:spTree>
    <p:extLst>
      <p:ext uri="{BB962C8B-B14F-4D97-AF65-F5344CB8AC3E}">
        <p14:creationId xmlns:p14="http://schemas.microsoft.com/office/powerpoint/2010/main" val="991201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to My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418205"/>
            <a:ext cx="7662864" cy="390698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sz="2400" dirty="0" smtClean="0"/>
          </a:p>
          <a:p>
            <a:r>
              <a:rPr lang="en-US" sz="2400" dirty="0" smtClean="0"/>
              <a:t>I want to determine which methods work best with Twitter data</a:t>
            </a:r>
          </a:p>
          <a:p>
            <a:r>
              <a:rPr lang="en-US" sz="2400" dirty="0" smtClean="0"/>
              <a:t>How does prediction accuracy change with number of tweets in training and test sets</a:t>
            </a:r>
          </a:p>
          <a:p>
            <a:r>
              <a:rPr lang="en-US" sz="2400" dirty="0" smtClean="0"/>
              <a:t>Previous, research uses random Twitter Users,</a:t>
            </a:r>
          </a:p>
          <a:p>
            <a:pPr lvl="1"/>
            <a:r>
              <a:rPr lang="en-US" dirty="0" smtClean="0"/>
              <a:t>Test methods on categorically chosen users</a:t>
            </a:r>
          </a:p>
          <a:p>
            <a:r>
              <a:rPr lang="en-US" dirty="0" smtClean="0"/>
              <a:t>Contribute to open source J-</a:t>
            </a:r>
            <a:r>
              <a:rPr lang="en-US" dirty="0" err="1" smtClean="0"/>
              <a:t>Stylo</a:t>
            </a:r>
            <a:r>
              <a:rPr lang="en-US" dirty="0" smtClean="0"/>
              <a:t> project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0606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Gather and store data</a:t>
            </a:r>
          </a:p>
          <a:p>
            <a:pPr lvl="1"/>
            <a:r>
              <a:rPr lang="en-US" dirty="0" smtClean="0"/>
              <a:t>Random data set gathered ideally from a previous research group</a:t>
            </a:r>
          </a:p>
          <a:p>
            <a:pPr lvl="1"/>
            <a:r>
              <a:rPr lang="en-US" dirty="0" smtClean="0"/>
              <a:t>Categorical tweets will need to be mined</a:t>
            </a:r>
          </a:p>
          <a:p>
            <a:r>
              <a:rPr lang="en-US" dirty="0" smtClean="0"/>
              <a:t>Dig into research</a:t>
            </a:r>
          </a:p>
          <a:p>
            <a:pPr lvl="1"/>
            <a:r>
              <a:rPr lang="en-US" dirty="0" smtClean="0"/>
              <a:t>Gain understanding of the different algorithms available</a:t>
            </a:r>
          </a:p>
          <a:p>
            <a:pPr lvl="2"/>
            <a:r>
              <a:rPr lang="en-US" dirty="0" smtClean="0"/>
              <a:t>Focus on those best suited for Twitter- style data</a:t>
            </a:r>
          </a:p>
          <a:p>
            <a:r>
              <a:rPr lang="en-US" dirty="0" smtClean="0"/>
              <a:t>Format data appropriately.  To keep or to remove?</a:t>
            </a:r>
          </a:p>
          <a:p>
            <a:pPr lvl="1"/>
            <a:r>
              <a:rPr lang="en-US" dirty="0" smtClean="0"/>
              <a:t>Twitter replies </a:t>
            </a:r>
          </a:p>
          <a:p>
            <a:pPr lvl="1"/>
            <a:r>
              <a:rPr lang="en-US" dirty="0" smtClean="0"/>
              <a:t>URL’s </a:t>
            </a:r>
          </a:p>
          <a:p>
            <a:pPr lvl="1"/>
            <a:r>
              <a:rPr lang="en-US" dirty="0" err="1" smtClean="0"/>
              <a:t>Hashtags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6253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>
            <a:alphaModFix amt="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4-02-23 at 7.37.35 P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694" r="-35694"/>
          <a:stretch>
            <a:fillRect/>
          </a:stretch>
        </p:blipFill>
        <p:spPr>
          <a:xfrm>
            <a:off x="-1292498" y="0"/>
            <a:ext cx="6096875" cy="3482041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" name="Picture 14" descr="Screen Shot 2014-02-23 at 8.02.2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771" y="-1"/>
            <a:ext cx="4523228" cy="3482041"/>
          </a:xfrm>
          <a:prstGeom prst="rect">
            <a:avLst/>
          </a:prstGeom>
        </p:spPr>
      </p:pic>
      <p:pic>
        <p:nvPicPr>
          <p:cNvPr id="16" name="Picture 15" descr="Screen Shot 2014-02-23 at 8.25.07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771" y="4318000"/>
            <a:ext cx="4523228" cy="2540000"/>
          </a:xfrm>
          <a:prstGeom prst="rect">
            <a:avLst/>
          </a:prstGeom>
        </p:spPr>
      </p:pic>
      <p:pic>
        <p:nvPicPr>
          <p:cNvPr id="17" name="Picture 16" descr="Screen Shot 2014-02-23 at 8.26.43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543951"/>
            <a:ext cx="3579356" cy="2314049"/>
          </a:xfrm>
          <a:prstGeom prst="rect">
            <a:avLst/>
          </a:prstGeom>
        </p:spPr>
      </p:pic>
      <p:sp>
        <p:nvSpPr>
          <p:cNvPr id="23" name="Right Arrow 22"/>
          <p:cNvSpPr/>
          <p:nvPr/>
        </p:nvSpPr>
        <p:spPr>
          <a:xfrm rot="5400000">
            <a:off x="6374377" y="3248332"/>
            <a:ext cx="835959" cy="13033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0800000">
            <a:off x="3629462" y="4930683"/>
            <a:ext cx="991309" cy="13033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3629462" y="1135812"/>
            <a:ext cx="991309" cy="13033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12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Dates/Deadlines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Now – March 13th: Gather all the tweet data. (Existing data set, and newly gathered set)</a:t>
            </a:r>
          </a:p>
          <a:p>
            <a:r>
              <a:rPr lang="en-US" dirty="0" smtClean="0"/>
              <a:t>March 6 – March 20: Heavy background research, begin writing background section of paper</a:t>
            </a:r>
          </a:p>
          <a:p>
            <a:r>
              <a:rPr lang="en-US" dirty="0" smtClean="0"/>
              <a:t>March 20 – March 27: Begin testing existing </a:t>
            </a:r>
            <a:r>
              <a:rPr lang="en-US" dirty="0" err="1" smtClean="0"/>
              <a:t>stylometric</a:t>
            </a:r>
            <a:r>
              <a:rPr lang="en-US" dirty="0" smtClean="0"/>
              <a:t> techniques on dataset using </a:t>
            </a:r>
            <a:r>
              <a:rPr lang="en-US" dirty="0" err="1" smtClean="0"/>
              <a:t>Jstylo</a:t>
            </a:r>
            <a:endParaRPr lang="en-US" dirty="0" smtClean="0"/>
          </a:p>
          <a:p>
            <a:r>
              <a:rPr lang="en-US" dirty="0" smtClean="0"/>
              <a:t>March 27 – April 3: Implement / find implementations of additional techniques (Hopefully incorporate them into open source J-</a:t>
            </a:r>
            <a:r>
              <a:rPr lang="en-US" dirty="0" err="1" smtClean="0"/>
              <a:t>Stylo</a:t>
            </a:r>
            <a:r>
              <a:rPr lang="en-US" dirty="0" smtClean="0"/>
              <a:t> or JGAAP)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9315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Dates/Deadlines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April 3 – April 10: Test additional methods</a:t>
            </a:r>
            <a:endParaRPr lang="en-US" dirty="0"/>
          </a:p>
          <a:p>
            <a:r>
              <a:rPr lang="en-US" dirty="0" smtClean="0"/>
              <a:t>April 10 – April 17: Organize results</a:t>
            </a:r>
          </a:p>
          <a:p>
            <a:r>
              <a:rPr lang="en-US" dirty="0" smtClean="0"/>
              <a:t>April 17 – April 28: Write first draft</a:t>
            </a:r>
          </a:p>
          <a:p>
            <a:r>
              <a:rPr lang="en-US" dirty="0" smtClean="0"/>
              <a:t>April 28 – May 4: Write second draft</a:t>
            </a:r>
          </a:p>
          <a:p>
            <a:r>
              <a:rPr lang="en-US" dirty="0" smtClean="0"/>
              <a:t>May 5: </a:t>
            </a:r>
            <a:r>
              <a:rPr lang="en-US" dirty="0" err="1" smtClean="0"/>
              <a:t>Cinco</a:t>
            </a:r>
            <a:r>
              <a:rPr lang="en-US" dirty="0" smtClean="0"/>
              <a:t> de Mayo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948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5089</TotalTime>
  <Words>537</Words>
  <Application>Microsoft Macintosh PowerPoint</Application>
  <PresentationFormat>On-screen Show (4:3)</PresentationFormat>
  <Paragraphs>73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Genesis</vt:lpstr>
      <vt:lpstr>Authorship Attribution on Twitter:  A Comparative Methods Study</vt:lpstr>
      <vt:lpstr>PowerPoint Presentation</vt:lpstr>
      <vt:lpstr>Motivation</vt:lpstr>
      <vt:lpstr>Existing Research</vt:lpstr>
      <vt:lpstr>Relationship to My Research</vt:lpstr>
      <vt:lpstr>Plan of Attack</vt:lpstr>
      <vt:lpstr>PowerPoint Presentation</vt:lpstr>
      <vt:lpstr>Dates/Deadlines</vt:lpstr>
      <vt:lpstr>Dates/Deadlines</vt:lpstr>
      <vt:lpstr>Evaluating Success</vt:lpstr>
      <vt:lpstr>Summary</vt:lpstr>
    </vt:vector>
  </TitlesOfParts>
  <Company>Griggs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Beating the RPI  Forming more representative rankings of NCAA Men’s Soccer Teams</dc:title>
  <dc:creator>Julian Griggs</dc:creator>
  <cp:lastModifiedBy>Julian Griggs</cp:lastModifiedBy>
  <cp:revision>53</cp:revision>
  <dcterms:created xsi:type="dcterms:W3CDTF">2013-10-01T15:46:51Z</dcterms:created>
  <dcterms:modified xsi:type="dcterms:W3CDTF">2014-02-27T18:28:54Z</dcterms:modified>
</cp:coreProperties>
</file>