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7" r:id="rId2"/>
    <p:sldId id="258" r:id="rId3"/>
    <p:sldId id="259" r:id="rId4"/>
    <p:sldId id="260" r:id="rId5"/>
    <p:sldId id="261" r:id="rId6"/>
    <p:sldId id="262" r:id="rId7"/>
    <p:sldId id="264"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horvath" userId="a78de312cd9dec25" providerId="LiveId" clId="{4BD5C43D-C06D-40AC-9F12-32820F4C1833}"/>
    <pc:docChg chg="undo custSel addSld delSld modSld sldOrd modMainMaster">
      <pc:chgData name="julian horvath" userId="a78de312cd9dec25" providerId="LiveId" clId="{4BD5C43D-C06D-40AC-9F12-32820F4C1833}" dt="2022-07-15T19:19:54.021" v="5882" actId="114"/>
      <pc:docMkLst>
        <pc:docMk/>
      </pc:docMkLst>
      <pc:sldChg chg="modSp del mod ord setBg">
        <pc:chgData name="julian horvath" userId="a78de312cd9dec25" providerId="LiveId" clId="{4BD5C43D-C06D-40AC-9F12-32820F4C1833}" dt="2022-07-13T17:55:06.591" v="3270" actId="47"/>
        <pc:sldMkLst>
          <pc:docMk/>
          <pc:sldMk cId="2949843024" sldId="256"/>
        </pc:sldMkLst>
        <pc:spChg chg="mod">
          <ac:chgData name="julian horvath" userId="a78de312cd9dec25" providerId="LiveId" clId="{4BD5C43D-C06D-40AC-9F12-32820F4C1833}" dt="2022-07-13T17:54:40.812" v="3268" actId="20577"/>
          <ac:spMkLst>
            <pc:docMk/>
            <pc:sldMk cId="2949843024" sldId="256"/>
            <ac:spMk id="2" creationId="{D978AB69-F8BC-01A1-5051-636C8D33B51D}"/>
          </ac:spMkLst>
        </pc:spChg>
        <pc:spChg chg="mod">
          <ac:chgData name="julian horvath" userId="a78de312cd9dec25" providerId="LiveId" clId="{4BD5C43D-C06D-40AC-9F12-32820F4C1833}" dt="2022-07-13T17:54:56.636" v="3269"/>
          <ac:spMkLst>
            <pc:docMk/>
            <pc:sldMk cId="2949843024" sldId="256"/>
            <ac:spMk id="3" creationId="{E6E9DF3C-3D6D-2DA0-75A7-7F33D9051553}"/>
          </ac:spMkLst>
        </pc:spChg>
      </pc:sldChg>
      <pc:sldChg chg="addSp delSp modSp mod setBg">
        <pc:chgData name="julian horvath" userId="a78de312cd9dec25" providerId="LiveId" clId="{4BD5C43D-C06D-40AC-9F12-32820F4C1833}" dt="2022-07-15T19:19:54.021" v="5882" actId="114"/>
        <pc:sldMkLst>
          <pc:docMk/>
          <pc:sldMk cId="1913315644" sldId="257"/>
        </pc:sldMkLst>
        <pc:spChg chg="mod">
          <ac:chgData name="julian horvath" userId="a78de312cd9dec25" providerId="LiveId" clId="{4BD5C43D-C06D-40AC-9F12-32820F4C1833}" dt="2022-07-13T12:46:01.365" v="153"/>
          <ac:spMkLst>
            <pc:docMk/>
            <pc:sldMk cId="1913315644" sldId="257"/>
            <ac:spMk id="2" creationId="{07170935-E332-5BB0-DE7C-211B1F85B0D9}"/>
          </ac:spMkLst>
        </pc:spChg>
        <pc:spChg chg="mod">
          <ac:chgData name="julian horvath" userId="a78de312cd9dec25" providerId="LiveId" clId="{4BD5C43D-C06D-40AC-9F12-32820F4C1833}" dt="2022-07-13T12:46:06.487" v="154" actId="113"/>
          <ac:spMkLst>
            <pc:docMk/>
            <pc:sldMk cId="1913315644" sldId="257"/>
            <ac:spMk id="3" creationId="{E07D20E6-C00B-5B86-F8CE-F8453D649502}"/>
          </ac:spMkLst>
        </pc:spChg>
        <pc:spChg chg="add del mod">
          <ac:chgData name="julian horvath" userId="a78de312cd9dec25" providerId="LiveId" clId="{4BD5C43D-C06D-40AC-9F12-32820F4C1833}" dt="2022-07-13T12:42:29.605" v="88"/>
          <ac:spMkLst>
            <pc:docMk/>
            <pc:sldMk cId="1913315644" sldId="257"/>
            <ac:spMk id="4" creationId="{6EE10C31-FFDD-28FC-46B0-3D1F8B8FD846}"/>
          </ac:spMkLst>
        </pc:spChg>
        <pc:spChg chg="add del mod">
          <ac:chgData name="julian horvath" userId="a78de312cd9dec25" providerId="LiveId" clId="{4BD5C43D-C06D-40AC-9F12-32820F4C1833}" dt="2022-07-13T12:42:49.294" v="92"/>
          <ac:spMkLst>
            <pc:docMk/>
            <pc:sldMk cId="1913315644" sldId="257"/>
            <ac:spMk id="5" creationId="{4608EC12-7699-BDD7-3682-A480E829809F}"/>
          </ac:spMkLst>
        </pc:spChg>
        <pc:spChg chg="add del mod">
          <ac:chgData name="julian horvath" userId="a78de312cd9dec25" providerId="LiveId" clId="{4BD5C43D-C06D-40AC-9F12-32820F4C1833}" dt="2022-07-13T12:42:49.295" v="94"/>
          <ac:spMkLst>
            <pc:docMk/>
            <pc:sldMk cId="1913315644" sldId="257"/>
            <ac:spMk id="6" creationId="{912CEB68-838C-2CCF-06BD-3418C954AFEF}"/>
          </ac:spMkLst>
        </pc:spChg>
        <pc:spChg chg="add mod">
          <ac:chgData name="julian horvath" userId="a78de312cd9dec25" providerId="LiveId" clId="{4BD5C43D-C06D-40AC-9F12-32820F4C1833}" dt="2022-07-15T19:19:54.021" v="5882" actId="114"/>
          <ac:spMkLst>
            <pc:docMk/>
            <pc:sldMk cId="1913315644" sldId="257"/>
            <ac:spMk id="7" creationId="{51D3D2C2-2718-080F-ED29-9086FAC7DA72}"/>
          </ac:spMkLst>
        </pc:spChg>
        <pc:picChg chg="add del mod">
          <ac:chgData name="julian horvath" userId="a78de312cd9dec25" providerId="LiveId" clId="{4BD5C43D-C06D-40AC-9F12-32820F4C1833}" dt="2022-07-14T03:50:07.031" v="5648" actId="478"/>
          <ac:picMkLst>
            <pc:docMk/>
            <pc:sldMk cId="1913315644" sldId="257"/>
            <ac:picMk id="9" creationId="{BCA37484-6DB0-E400-B69D-3CE38AE6A53B}"/>
          </ac:picMkLst>
        </pc:picChg>
        <pc:picChg chg="add del mod">
          <ac:chgData name="julian horvath" userId="a78de312cd9dec25" providerId="LiveId" clId="{4BD5C43D-C06D-40AC-9F12-32820F4C1833}" dt="2022-07-14T04:01:40.363" v="5715" actId="478"/>
          <ac:picMkLst>
            <pc:docMk/>
            <pc:sldMk cId="1913315644" sldId="257"/>
            <ac:picMk id="11" creationId="{7986409B-0A91-B7E7-8A4F-4BD36010C49F}"/>
          </ac:picMkLst>
        </pc:picChg>
        <pc:picChg chg="add mod">
          <ac:chgData name="julian horvath" userId="a78de312cd9dec25" providerId="LiveId" clId="{4BD5C43D-C06D-40AC-9F12-32820F4C1833}" dt="2022-07-14T04:03:24.006" v="5727" actId="408"/>
          <ac:picMkLst>
            <pc:docMk/>
            <pc:sldMk cId="1913315644" sldId="257"/>
            <ac:picMk id="13" creationId="{3236563B-6333-9E8A-F6A0-6A8E3B71CD19}"/>
          </ac:picMkLst>
        </pc:picChg>
        <pc:picChg chg="add del mod">
          <ac:chgData name="julian horvath" userId="a78de312cd9dec25" providerId="LiveId" clId="{4BD5C43D-C06D-40AC-9F12-32820F4C1833}" dt="2022-07-14T05:09:40.330" v="5841" actId="478"/>
          <ac:picMkLst>
            <pc:docMk/>
            <pc:sldMk cId="1913315644" sldId="257"/>
            <ac:picMk id="15" creationId="{52DB3FCD-236F-40C3-192B-FB4B1959F2B3}"/>
          </ac:picMkLst>
        </pc:picChg>
        <pc:picChg chg="add mod">
          <ac:chgData name="julian horvath" userId="a78de312cd9dec25" providerId="LiveId" clId="{4BD5C43D-C06D-40AC-9F12-32820F4C1833}" dt="2022-07-14T05:11:54.679" v="5847" actId="1076"/>
          <ac:picMkLst>
            <pc:docMk/>
            <pc:sldMk cId="1913315644" sldId="257"/>
            <ac:picMk id="17" creationId="{EE248054-4BC0-8F3D-36BD-5E67D60BD316}"/>
          </ac:picMkLst>
        </pc:picChg>
      </pc:sldChg>
      <pc:sldChg chg="addSp delSp modSp new mod setBg">
        <pc:chgData name="julian horvath" userId="a78de312cd9dec25" providerId="LiveId" clId="{4BD5C43D-C06D-40AC-9F12-32820F4C1833}" dt="2022-07-14T04:36:34.106" v="5747" actId="1076"/>
        <pc:sldMkLst>
          <pc:docMk/>
          <pc:sldMk cId="2651382011" sldId="258"/>
        </pc:sldMkLst>
        <pc:spChg chg="mod">
          <ac:chgData name="julian horvath" userId="a78de312cd9dec25" providerId="LiveId" clId="{4BD5C43D-C06D-40AC-9F12-32820F4C1833}" dt="2022-07-13T12:45:53.712" v="152"/>
          <ac:spMkLst>
            <pc:docMk/>
            <pc:sldMk cId="2651382011" sldId="258"/>
            <ac:spMk id="2" creationId="{F6971080-AC2D-9984-25C5-B596341DC115}"/>
          </ac:spMkLst>
        </pc:spChg>
        <pc:spChg chg="mod">
          <ac:chgData name="julian horvath" userId="a78de312cd9dec25" providerId="LiveId" clId="{4BD5C43D-C06D-40AC-9F12-32820F4C1833}" dt="2022-07-13T13:13:24.367" v="880" actId="115"/>
          <ac:spMkLst>
            <pc:docMk/>
            <pc:sldMk cId="2651382011" sldId="258"/>
            <ac:spMk id="3" creationId="{ABAA93AB-E174-248F-7495-DC556DE8DA8C}"/>
          </ac:spMkLst>
        </pc:spChg>
        <pc:spChg chg="del">
          <ac:chgData name="julian horvath" userId="a78de312cd9dec25" providerId="LiveId" clId="{4BD5C43D-C06D-40AC-9F12-32820F4C1833}" dt="2022-07-13T12:59:13.665" v="363" actId="478"/>
          <ac:spMkLst>
            <pc:docMk/>
            <pc:sldMk cId="2651382011" sldId="258"/>
            <ac:spMk id="4" creationId="{8A1C936E-5B8B-5F02-587F-6D514841A962}"/>
          </ac:spMkLst>
        </pc:spChg>
        <pc:picChg chg="add mod">
          <ac:chgData name="julian horvath" userId="a78de312cd9dec25" providerId="LiveId" clId="{4BD5C43D-C06D-40AC-9F12-32820F4C1833}" dt="2022-07-14T04:36:34.106" v="5747" actId="1076"/>
          <ac:picMkLst>
            <pc:docMk/>
            <pc:sldMk cId="2651382011" sldId="258"/>
            <ac:picMk id="6" creationId="{385D9313-38DC-66AA-A467-3FEB5F28177F}"/>
          </ac:picMkLst>
        </pc:picChg>
      </pc:sldChg>
      <pc:sldChg chg="addSp modSp add mod">
        <pc:chgData name="julian horvath" userId="a78de312cd9dec25" providerId="LiveId" clId="{4BD5C43D-C06D-40AC-9F12-32820F4C1833}" dt="2022-07-14T05:22:56.790" v="5878" actId="20577"/>
        <pc:sldMkLst>
          <pc:docMk/>
          <pc:sldMk cId="2359881336" sldId="259"/>
        </pc:sldMkLst>
        <pc:spChg chg="mod">
          <ac:chgData name="julian horvath" userId="a78de312cd9dec25" providerId="LiveId" clId="{4BD5C43D-C06D-40AC-9F12-32820F4C1833}" dt="2022-07-13T13:19:18.371" v="1009" actId="1076"/>
          <ac:spMkLst>
            <pc:docMk/>
            <pc:sldMk cId="2359881336" sldId="259"/>
            <ac:spMk id="2" creationId="{F6971080-AC2D-9984-25C5-B596341DC115}"/>
          </ac:spMkLst>
        </pc:spChg>
        <pc:spChg chg="mod">
          <ac:chgData name="julian horvath" userId="a78de312cd9dec25" providerId="LiveId" clId="{4BD5C43D-C06D-40AC-9F12-32820F4C1833}" dt="2022-07-14T05:22:56.790" v="5878" actId="20577"/>
          <ac:spMkLst>
            <pc:docMk/>
            <pc:sldMk cId="2359881336" sldId="259"/>
            <ac:spMk id="3" creationId="{ABAA93AB-E174-248F-7495-DC556DE8DA8C}"/>
          </ac:spMkLst>
        </pc:spChg>
        <pc:picChg chg="add mod">
          <ac:chgData name="julian horvath" userId="a78de312cd9dec25" providerId="LiveId" clId="{4BD5C43D-C06D-40AC-9F12-32820F4C1833}" dt="2022-07-14T04:22:29.139" v="5733" actId="14100"/>
          <ac:picMkLst>
            <pc:docMk/>
            <pc:sldMk cId="2359881336" sldId="259"/>
            <ac:picMk id="5" creationId="{8890446A-A41E-77E0-3C23-C6D871FB18C2}"/>
          </ac:picMkLst>
        </pc:picChg>
      </pc:sldChg>
      <pc:sldChg chg="addSp modSp add mod ord">
        <pc:chgData name="julian horvath" userId="a78de312cd9dec25" providerId="LiveId" clId="{4BD5C43D-C06D-40AC-9F12-32820F4C1833}" dt="2022-07-14T04:34:53.802" v="5746" actId="1076"/>
        <pc:sldMkLst>
          <pc:docMk/>
          <pc:sldMk cId="288167390" sldId="260"/>
        </pc:sldMkLst>
        <pc:spChg chg="mod">
          <ac:chgData name="julian horvath" userId="a78de312cd9dec25" providerId="LiveId" clId="{4BD5C43D-C06D-40AC-9F12-32820F4C1833}" dt="2022-07-14T04:25:12.066" v="5742" actId="1076"/>
          <ac:spMkLst>
            <pc:docMk/>
            <pc:sldMk cId="288167390" sldId="260"/>
            <ac:spMk id="2" creationId="{F6971080-AC2D-9984-25C5-B596341DC115}"/>
          </ac:spMkLst>
        </pc:spChg>
        <pc:spChg chg="mod">
          <ac:chgData name="julian horvath" userId="a78de312cd9dec25" providerId="LiveId" clId="{4BD5C43D-C06D-40AC-9F12-32820F4C1833}" dt="2022-07-14T04:25:06.830" v="5741" actId="1076"/>
          <ac:spMkLst>
            <pc:docMk/>
            <pc:sldMk cId="288167390" sldId="260"/>
            <ac:spMk id="3" creationId="{ABAA93AB-E174-248F-7495-DC556DE8DA8C}"/>
          </ac:spMkLst>
        </pc:spChg>
        <pc:picChg chg="add mod">
          <ac:chgData name="julian horvath" userId="a78de312cd9dec25" providerId="LiveId" clId="{4BD5C43D-C06D-40AC-9F12-32820F4C1833}" dt="2022-07-14T04:34:53.802" v="5746" actId="1076"/>
          <ac:picMkLst>
            <pc:docMk/>
            <pc:sldMk cId="288167390" sldId="260"/>
            <ac:picMk id="5" creationId="{E2E67001-7C69-A771-A1A0-D35C6289DDBF}"/>
          </ac:picMkLst>
        </pc:picChg>
      </pc:sldChg>
      <pc:sldChg chg="addSp delSp modSp add mod">
        <pc:chgData name="julian horvath" userId="a78de312cd9dec25" providerId="LiveId" clId="{4BD5C43D-C06D-40AC-9F12-32820F4C1833}" dt="2022-07-14T13:07:58.859" v="5880"/>
        <pc:sldMkLst>
          <pc:docMk/>
          <pc:sldMk cId="2327497214" sldId="261"/>
        </pc:sldMkLst>
        <pc:spChg chg="mod">
          <ac:chgData name="julian horvath" userId="a78de312cd9dec25" providerId="LiveId" clId="{4BD5C43D-C06D-40AC-9F12-32820F4C1833}" dt="2022-07-13T16:10:00.648" v="2060" actId="20577"/>
          <ac:spMkLst>
            <pc:docMk/>
            <pc:sldMk cId="2327497214" sldId="261"/>
            <ac:spMk id="2" creationId="{F6971080-AC2D-9984-25C5-B596341DC115}"/>
          </ac:spMkLst>
        </pc:spChg>
        <pc:spChg chg="del mod">
          <ac:chgData name="julian horvath" userId="a78de312cd9dec25" providerId="LiveId" clId="{4BD5C43D-C06D-40AC-9F12-32820F4C1833}" dt="2022-07-13T16:20:37.693" v="2063" actId="931"/>
          <ac:spMkLst>
            <pc:docMk/>
            <pc:sldMk cId="2327497214" sldId="261"/>
            <ac:spMk id="3" creationId="{ABAA93AB-E174-248F-7495-DC556DE8DA8C}"/>
          </ac:spMkLst>
        </pc:spChg>
        <pc:spChg chg="add mod">
          <ac:chgData name="julian horvath" userId="a78de312cd9dec25" providerId="LiveId" clId="{4BD5C43D-C06D-40AC-9F12-32820F4C1833}" dt="2022-07-14T13:07:58.859" v="5880"/>
          <ac:spMkLst>
            <pc:docMk/>
            <pc:sldMk cId="2327497214" sldId="261"/>
            <ac:spMk id="6" creationId="{AA76284B-6E5C-D323-E0D1-A3DF2E6756A1}"/>
          </ac:spMkLst>
        </pc:spChg>
        <pc:picChg chg="add mod">
          <ac:chgData name="julian horvath" userId="a78de312cd9dec25" providerId="LiveId" clId="{4BD5C43D-C06D-40AC-9F12-32820F4C1833}" dt="2022-07-14T04:45:10.233" v="5794" actId="1076"/>
          <ac:picMkLst>
            <pc:docMk/>
            <pc:sldMk cId="2327497214" sldId="261"/>
            <ac:picMk id="5" creationId="{0376DDDB-0FFD-3142-9598-EB8DF58EF0C0}"/>
          </ac:picMkLst>
        </pc:picChg>
        <pc:picChg chg="add mod">
          <ac:chgData name="julian horvath" userId="a78de312cd9dec25" providerId="LiveId" clId="{4BD5C43D-C06D-40AC-9F12-32820F4C1833}" dt="2022-07-14T04:45:13.546" v="5795" actId="1076"/>
          <ac:picMkLst>
            <pc:docMk/>
            <pc:sldMk cId="2327497214" sldId="261"/>
            <ac:picMk id="8" creationId="{80B24890-9712-9FC4-9DCB-3CA8F911F74D}"/>
          </ac:picMkLst>
        </pc:picChg>
      </pc:sldChg>
      <pc:sldChg chg="addSp delSp modSp add mod">
        <pc:chgData name="julian horvath" userId="a78de312cd9dec25" providerId="LiveId" clId="{4BD5C43D-C06D-40AC-9F12-32820F4C1833}" dt="2022-07-14T05:22:18.130" v="5873"/>
        <pc:sldMkLst>
          <pc:docMk/>
          <pc:sldMk cId="1353079093" sldId="262"/>
        </pc:sldMkLst>
        <pc:spChg chg="mod">
          <ac:chgData name="julian horvath" userId="a78de312cd9dec25" providerId="LiveId" clId="{4BD5C43D-C06D-40AC-9F12-32820F4C1833}" dt="2022-07-14T04:41:11.443" v="5784" actId="1076"/>
          <ac:spMkLst>
            <pc:docMk/>
            <pc:sldMk cId="1353079093" sldId="262"/>
            <ac:spMk id="2" creationId="{F6971080-AC2D-9984-25C5-B596341DC115}"/>
          </ac:spMkLst>
        </pc:spChg>
        <pc:spChg chg="add del mod">
          <ac:chgData name="julian horvath" userId="a78de312cd9dec25" providerId="LiveId" clId="{4BD5C43D-C06D-40AC-9F12-32820F4C1833}" dt="2022-07-13T17:42:00.140" v="2694" actId="478"/>
          <ac:spMkLst>
            <pc:docMk/>
            <pc:sldMk cId="1353079093" sldId="262"/>
            <ac:spMk id="4" creationId="{5E2F89BE-00D5-9CFE-D9C8-119CAF356453}"/>
          </ac:spMkLst>
        </pc:spChg>
        <pc:spChg chg="mod">
          <ac:chgData name="julian horvath" userId="a78de312cd9dec25" providerId="LiveId" clId="{4BD5C43D-C06D-40AC-9F12-32820F4C1833}" dt="2022-07-14T05:22:18.130" v="5873"/>
          <ac:spMkLst>
            <pc:docMk/>
            <pc:sldMk cId="1353079093" sldId="262"/>
            <ac:spMk id="6" creationId="{AA76284B-6E5C-D323-E0D1-A3DF2E6756A1}"/>
          </ac:spMkLst>
        </pc:spChg>
        <pc:picChg chg="del">
          <ac:chgData name="julian horvath" userId="a78de312cd9dec25" providerId="LiveId" clId="{4BD5C43D-C06D-40AC-9F12-32820F4C1833}" dt="2022-07-13T17:41:43.891" v="2692" actId="478"/>
          <ac:picMkLst>
            <pc:docMk/>
            <pc:sldMk cId="1353079093" sldId="262"/>
            <ac:picMk id="5" creationId="{0376DDDB-0FFD-3142-9598-EB8DF58EF0C0}"/>
          </ac:picMkLst>
        </pc:picChg>
        <pc:picChg chg="add mod">
          <ac:chgData name="julian horvath" userId="a78de312cd9dec25" providerId="LiveId" clId="{4BD5C43D-C06D-40AC-9F12-32820F4C1833}" dt="2022-07-13T17:49:49.231" v="3253" actId="1076"/>
          <ac:picMkLst>
            <pc:docMk/>
            <pc:sldMk cId="1353079093" sldId="262"/>
            <ac:picMk id="8" creationId="{F9390B62-DFE3-9EF3-EF3A-9A29AE2C1F1B}"/>
          </ac:picMkLst>
        </pc:picChg>
        <pc:picChg chg="add mod">
          <ac:chgData name="julian horvath" userId="a78de312cd9dec25" providerId="LiveId" clId="{4BD5C43D-C06D-40AC-9F12-32820F4C1833}" dt="2022-07-14T04:41:21.373" v="5787" actId="1076"/>
          <ac:picMkLst>
            <pc:docMk/>
            <pc:sldMk cId="1353079093" sldId="262"/>
            <ac:picMk id="10" creationId="{9AEDF461-F1A0-0B40-58A8-F3B76FE497E6}"/>
          </ac:picMkLst>
        </pc:picChg>
      </pc:sldChg>
      <pc:sldChg chg="addSp delSp modSp add mod ord">
        <pc:chgData name="julian horvath" userId="a78de312cd9dec25" providerId="LiveId" clId="{4BD5C43D-C06D-40AC-9F12-32820F4C1833}" dt="2022-07-14T04:58:37.995" v="5822" actId="1076"/>
        <pc:sldMkLst>
          <pc:docMk/>
          <pc:sldMk cId="2051616360" sldId="263"/>
        </pc:sldMkLst>
        <pc:spChg chg="mod">
          <ac:chgData name="julian horvath" userId="a78de312cd9dec25" providerId="LiveId" clId="{4BD5C43D-C06D-40AC-9F12-32820F4C1833}" dt="2022-07-13T17:55:55.864" v="3301" actId="20577"/>
          <ac:spMkLst>
            <pc:docMk/>
            <pc:sldMk cId="2051616360" sldId="263"/>
            <ac:spMk id="2" creationId="{07170935-E332-5BB0-DE7C-211B1F85B0D9}"/>
          </ac:spMkLst>
        </pc:spChg>
        <pc:spChg chg="mod">
          <ac:chgData name="julian horvath" userId="a78de312cd9dec25" providerId="LiveId" clId="{4BD5C43D-C06D-40AC-9F12-32820F4C1833}" dt="2022-07-14T02:52:15.705" v="3425" actId="20577"/>
          <ac:spMkLst>
            <pc:docMk/>
            <pc:sldMk cId="2051616360" sldId="263"/>
            <ac:spMk id="3" creationId="{E07D20E6-C00B-5B86-F8CE-F8453D649502}"/>
          </ac:spMkLst>
        </pc:spChg>
        <pc:spChg chg="del">
          <ac:chgData name="julian horvath" userId="a78de312cd9dec25" providerId="LiveId" clId="{4BD5C43D-C06D-40AC-9F12-32820F4C1833}" dt="2022-07-13T18:12:27.896" v="3354" actId="478"/>
          <ac:spMkLst>
            <pc:docMk/>
            <pc:sldMk cId="2051616360" sldId="263"/>
            <ac:spMk id="7" creationId="{51D3D2C2-2718-080F-ED29-9086FAC7DA72}"/>
          </ac:spMkLst>
        </pc:spChg>
        <pc:picChg chg="add mod">
          <ac:chgData name="julian horvath" userId="a78de312cd9dec25" providerId="LiveId" clId="{4BD5C43D-C06D-40AC-9F12-32820F4C1833}" dt="2022-07-14T04:58:37.995" v="5822" actId="1076"/>
          <ac:picMkLst>
            <pc:docMk/>
            <pc:sldMk cId="2051616360" sldId="263"/>
            <ac:picMk id="5" creationId="{AA1B3222-3EBE-553D-E249-33DDED06A2F1}"/>
          </ac:picMkLst>
        </pc:picChg>
      </pc:sldChg>
      <pc:sldChg chg="addSp delSp modSp add mod ord">
        <pc:chgData name="julian horvath" userId="a78de312cd9dec25" providerId="LiveId" clId="{4BD5C43D-C06D-40AC-9F12-32820F4C1833}" dt="2022-07-14T05:01:29.441" v="5837" actId="1076"/>
        <pc:sldMkLst>
          <pc:docMk/>
          <pc:sldMk cId="3617127097" sldId="264"/>
        </pc:sldMkLst>
        <pc:spChg chg="mod">
          <ac:chgData name="julian horvath" userId="a78de312cd9dec25" providerId="LiveId" clId="{4BD5C43D-C06D-40AC-9F12-32820F4C1833}" dt="2022-07-14T04:54:33.004" v="5810" actId="1076"/>
          <ac:spMkLst>
            <pc:docMk/>
            <pc:sldMk cId="3617127097" sldId="264"/>
            <ac:spMk id="2" creationId="{F6971080-AC2D-9984-25C5-B596341DC115}"/>
          </ac:spMkLst>
        </pc:spChg>
        <pc:spChg chg="mod">
          <ac:chgData name="julian horvath" userId="a78de312cd9dec25" providerId="LiveId" clId="{4BD5C43D-C06D-40AC-9F12-32820F4C1833}" dt="2022-07-14T04:54:27.981" v="5809" actId="1076"/>
          <ac:spMkLst>
            <pc:docMk/>
            <pc:sldMk cId="3617127097" sldId="264"/>
            <ac:spMk id="3" creationId="{ABAA93AB-E174-248F-7495-DC556DE8DA8C}"/>
          </ac:spMkLst>
        </pc:spChg>
        <pc:picChg chg="add del mod">
          <ac:chgData name="julian horvath" userId="a78de312cd9dec25" providerId="LiveId" clId="{4BD5C43D-C06D-40AC-9F12-32820F4C1833}" dt="2022-07-14T04:59:04.047" v="5826" actId="21"/>
          <ac:picMkLst>
            <pc:docMk/>
            <pc:sldMk cId="3617127097" sldId="264"/>
            <ac:picMk id="5" creationId="{68C29171-9C2C-94AC-92E1-DFC8594665E6}"/>
          </ac:picMkLst>
        </pc:picChg>
        <pc:picChg chg="add mod">
          <ac:chgData name="julian horvath" userId="a78de312cd9dec25" providerId="LiveId" clId="{4BD5C43D-C06D-40AC-9F12-32820F4C1833}" dt="2022-07-14T05:01:29.441" v="5837" actId="1076"/>
          <ac:picMkLst>
            <pc:docMk/>
            <pc:sldMk cId="3617127097" sldId="264"/>
            <ac:picMk id="6" creationId="{2A859F52-9E4D-7808-BCDE-89C45CE3F795}"/>
          </ac:picMkLst>
        </pc:picChg>
      </pc:sldChg>
      <pc:sldChg chg="addSp modSp add mod">
        <pc:chgData name="julian horvath" userId="a78de312cd9dec25" providerId="LiveId" clId="{4BD5C43D-C06D-40AC-9F12-32820F4C1833}" dt="2022-07-14T05:19:35.928" v="5855" actId="20577"/>
        <pc:sldMkLst>
          <pc:docMk/>
          <pc:sldMk cId="3721706557" sldId="265"/>
        </pc:sldMkLst>
        <pc:spChg chg="mod">
          <ac:chgData name="julian horvath" userId="a78de312cd9dec25" providerId="LiveId" clId="{4BD5C43D-C06D-40AC-9F12-32820F4C1833}" dt="2022-07-14T03:13:24.541" v="4305" actId="255"/>
          <ac:spMkLst>
            <pc:docMk/>
            <pc:sldMk cId="3721706557" sldId="265"/>
            <ac:spMk id="2" creationId="{F6971080-AC2D-9984-25C5-B596341DC115}"/>
          </ac:spMkLst>
        </pc:spChg>
        <pc:spChg chg="mod">
          <ac:chgData name="julian horvath" userId="a78de312cd9dec25" providerId="LiveId" clId="{4BD5C43D-C06D-40AC-9F12-32820F4C1833}" dt="2022-07-14T05:19:35.928" v="5855" actId="20577"/>
          <ac:spMkLst>
            <pc:docMk/>
            <pc:sldMk cId="3721706557" sldId="265"/>
            <ac:spMk id="3" creationId="{ABAA93AB-E174-248F-7495-DC556DE8DA8C}"/>
          </ac:spMkLst>
        </pc:spChg>
        <pc:picChg chg="add mod">
          <ac:chgData name="julian horvath" userId="a78de312cd9dec25" providerId="LiveId" clId="{4BD5C43D-C06D-40AC-9F12-32820F4C1833}" dt="2022-07-14T04:55:42.242" v="5813" actId="1076"/>
          <ac:picMkLst>
            <pc:docMk/>
            <pc:sldMk cId="3721706557" sldId="265"/>
            <ac:picMk id="5" creationId="{9678EAAF-121E-9309-A79D-BFCFC0652525}"/>
          </ac:picMkLst>
        </pc:picChg>
      </pc:sldChg>
      <pc:sldChg chg="addSp delSp modSp add mod">
        <pc:chgData name="julian horvath" userId="a78de312cd9dec25" providerId="LiveId" clId="{4BD5C43D-C06D-40AC-9F12-32820F4C1833}" dt="2022-07-14T05:00:02.603" v="5835" actId="20577"/>
        <pc:sldMkLst>
          <pc:docMk/>
          <pc:sldMk cId="1833040811" sldId="266"/>
        </pc:sldMkLst>
        <pc:spChg chg="mod">
          <ac:chgData name="julian horvath" userId="a78de312cd9dec25" providerId="LiveId" clId="{4BD5C43D-C06D-40AC-9F12-32820F4C1833}" dt="2022-07-14T03:13:44.325" v="4330" actId="20577"/>
          <ac:spMkLst>
            <pc:docMk/>
            <pc:sldMk cId="1833040811" sldId="266"/>
            <ac:spMk id="2" creationId="{F6971080-AC2D-9984-25C5-B596341DC115}"/>
          </ac:spMkLst>
        </pc:spChg>
        <pc:spChg chg="mod">
          <ac:chgData name="julian horvath" userId="a78de312cd9dec25" providerId="LiveId" clId="{4BD5C43D-C06D-40AC-9F12-32820F4C1833}" dt="2022-07-14T05:00:02.603" v="5835" actId="20577"/>
          <ac:spMkLst>
            <pc:docMk/>
            <pc:sldMk cId="1833040811" sldId="266"/>
            <ac:spMk id="3" creationId="{ABAA93AB-E174-248F-7495-DC556DE8DA8C}"/>
          </ac:spMkLst>
        </pc:spChg>
        <pc:picChg chg="add del mod">
          <ac:chgData name="julian horvath" userId="a78de312cd9dec25" providerId="LiveId" clId="{4BD5C43D-C06D-40AC-9F12-32820F4C1833}" dt="2022-07-14T04:58:56.818" v="5824" actId="21"/>
          <ac:picMkLst>
            <pc:docMk/>
            <pc:sldMk cId="1833040811" sldId="266"/>
            <ac:picMk id="5" creationId="{12E0795F-31E2-032C-6D7D-ADF1F163D103}"/>
          </ac:picMkLst>
        </pc:picChg>
        <pc:picChg chg="add mod">
          <ac:chgData name="julian horvath" userId="a78de312cd9dec25" providerId="LiveId" clId="{4BD5C43D-C06D-40AC-9F12-32820F4C1833}" dt="2022-07-14T04:59:33.738" v="5831" actId="1076"/>
          <ac:picMkLst>
            <pc:docMk/>
            <pc:sldMk cId="1833040811" sldId="266"/>
            <ac:picMk id="6" creationId="{073347F7-42AB-EB3A-16F8-3CBA118975E2}"/>
          </ac:picMkLst>
        </pc:picChg>
      </pc:sldChg>
      <pc:sldMasterChg chg="setBg modSldLayout">
        <pc:chgData name="julian horvath" userId="a78de312cd9dec25" providerId="LiveId" clId="{4BD5C43D-C06D-40AC-9F12-32820F4C1833}" dt="2022-07-13T12:39:04.143" v="62"/>
        <pc:sldMasterMkLst>
          <pc:docMk/>
          <pc:sldMasterMk cId="3266773946" sldId="2147483710"/>
        </pc:sldMasterMkLst>
        <pc:sldLayoutChg chg="setBg">
          <pc:chgData name="julian horvath" userId="a78de312cd9dec25" providerId="LiveId" clId="{4BD5C43D-C06D-40AC-9F12-32820F4C1833}" dt="2022-07-13T12:39:04.143" v="62"/>
          <pc:sldLayoutMkLst>
            <pc:docMk/>
            <pc:sldMasterMk cId="3266773946" sldId="2147483710"/>
            <pc:sldLayoutMk cId="725648701" sldId="2147483711"/>
          </pc:sldLayoutMkLst>
        </pc:sldLayoutChg>
        <pc:sldLayoutChg chg="setBg">
          <pc:chgData name="julian horvath" userId="a78de312cd9dec25" providerId="LiveId" clId="{4BD5C43D-C06D-40AC-9F12-32820F4C1833}" dt="2022-07-13T12:39:04.143" v="62"/>
          <pc:sldLayoutMkLst>
            <pc:docMk/>
            <pc:sldMasterMk cId="3266773946" sldId="2147483710"/>
            <pc:sldLayoutMk cId="2839423815" sldId="2147483712"/>
          </pc:sldLayoutMkLst>
        </pc:sldLayoutChg>
        <pc:sldLayoutChg chg="setBg">
          <pc:chgData name="julian horvath" userId="a78de312cd9dec25" providerId="LiveId" clId="{4BD5C43D-C06D-40AC-9F12-32820F4C1833}" dt="2022-07-13T12:39:04.143" v="62"/>
          <pc:sldLayoutMkLst>
            <pc:docMk/>
            <pc:sldMasterMk cId="3266773946" sldId="2147483710"/>
            <pc:sldLayoutMk cId="1057788350" sldId="2147483713"/>
          </pc:sldLayoutMkLst>
        </pc:sldLayoutChg>
        <pc:sldLayoutChg chg="setBg">
          <pc:chgData name="julian horvath" userId="a78de312cd9dec25" providerId="LiveId" clId="{4BD5C43D-C06D-40AC-9F12-32820F4C1833}" dt="2022-07-13T12:39:04.143" v="62"/>
          <pc:sldLayoutMkLst>
            <pc:docMk/>
            <pc:sldMasterMk cId="3266773946" sldId="2147483710"/>
            <pc:sldLayoutMk cId="3285103425" sldId="2147483714"/>
          </pc:sldLayoutMkLst>
        </pc:sldLayoutChg>
        <pc:sldLayoutChg chg="setBg">
          <pc:chgData name="julian horvath" userId="a78de312cd9dec25" providerId="LiveId" clId="{4BD5C43D-C06D-40AC-9F12-32820F4C1833}" dt="2022-07-13T12:39:04.143" v="62"/>
          <pc:sldLayoutMkLst>
            <pc:docMk/>
            <pc:sldMasterMk cId="3266773946" sldId="2147483710"/>
            <pc:sldLayoutMk cId="998430133" sldId="2147483715"/>
          </pc:sldLayoutMkLst>
        </pc:sldLayoutChg>
        <pc:sldLayoutChg chg="setBg">
          <pc:chgData name="julian horvath" userId="a78de312cd9dec25" providerId="LiveId" clId="{4BD5C43D-C06D-40AC-9F12-32820F4C1833}" dt="2022-07-13T12:39:04.143" v="62"/>
          <pc:sldLayoutMkLst>
            <pc:docMk/>
            <pc:sldMasterMk cId="3266773946" sldId="2147483710"/>
            <pc:sldLayoutMk cId="130588451" sldId="2147483716"/>
          </pc:sldLayoutMkLst>
        </pc:sldLayoutChg>
        <pc:sldLayoutChg chg="setBg">
          <pc:chgData name="julian horvath" userId="a78de312cd9dec25" providerId="LiveId" clId="{4BD5C43D-C06D-40AC-9F12-32820F4C1833}" dt="2022-07-13T12:39:04.143" v="62"/>
          <pc:sldLayoutMkLst>
            <pc:docMk/>
            <pc:sldMasterMk cId="3266773946" sldId="2147483710"/>
            <pc:sldLayoutMk cId="3622032199" sldId="2147483717"/>
          </pc:sldLayoutMkLst>
        </pc:sldLayoutChg>
        <pc:sldLayoutChg chg="setBg">
          <pc:chgData name="julian horvath" userId="a78de312cd9dec25" providerId="LiveId" clId="{4BD5C43D-C06D-40AC-9F12-32820F4C1833}" dt="2022-07-13T12:39:04.143" v="62"/>
          <pc:sldLayoutMkLst>
            <pc:docMk/>
            <pc:sldMasterMk cId="3266773946" sldId="2147483710"/>
            <pc:sldLayoutMk cId="2455211773" sldId="2147483718"/>
          </pc:sldLayoutMkLst>
        </pc:sldLayoutChg>
        <pc:sldLayoutChg chg="setBg">
          <pc:chgData name="julian horvath" userId="a78de312cd9dec25" providerId="LiveId" clId="{4BD5C43D-C06D-40AC-9F12-32820F4C1833}" dt="2022-07-13T12:39:04.143" v="62"/>
          <pc:sldLayoutMkLst>
            <pc:docMk/>
            <pc:sldMasterMk cId="3266773946" sldId="2147483710"/>
            <pc:sldLayoutMk cId="1697634284" sldId="2147483719"/>
          </pc:sldLayoutMkLst>
        </pc:sldLayoutChg>
        <pc:sldLayoutChg chg="setBg">
          <pc:chgData name="julian horvath" userId="a78de312cd9dec25" providerId="LiveId" clId="{4BD5C43D-C06D-40AC-9F12-32820F4C1833}" dt="2022-07-13T12:39:04.143" v="62"/>
          <pc:sldLayoutMkLst>
            <pc:docMk/>
            <pc:sldMasterMk cId="3266773946" sldId="2147483710"/>
            <pc:sldLayoutMk cId="4185431500" sldId="2147483720"/>
          </pc:sldLayoutMkLst>
        </pc:sldLayoutChg>
        <pc:sldLayoutChg chg="setBg">
          <pc:chgData name="julian horvath" userId="a78de312cd9dec25" providerId="LiveId" clId="{4BD5C43D-C06D-40AC-9F12-32820F4C1833}" dt="2022-07-13T12:39:04.143" v="62"/>
          <pc:sldLayoutMkLst>
            <pc:docMk/>
            <pc:sldMasterMk cId="3266773946" sldId="2147483710"/>
            <pc:sldLayoutMk cId="2622667030" sldId="214748372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543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26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3942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851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843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058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2203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5521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9763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BE451C3-0FF4-47C4-B829-773ADF60F88C}" type="datetimeFigureOut">
              <a:rPr lang="en-US" smtClean="0"/>
              <a:t>7/14/2022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677394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eeradvocate.com/community/threads/how-to-review-a-beer.241156/" TargetMode="External"/><Relationship Id="rId2" Type="http://schemas.openxmlformats.org/officeDocument/2006/relationships/hyperlink" Target="https://www.kaggle.com/datasets/ruthgn/beer-profile-and-ratings-data-se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70935-E332-5BB0-DE7C-211B1F85B0D9}"/>
              </a:ext>
            </a:extLst>
          </p:cNvPr>
          <p:cNvSpPr>
            <a:spLocks noGrp="1"/>
          </p:cNvSpPr>
          <p:nvPr>
            <p:ph type="ctrTitle"/>
          </p:nvPr>
        </p:nvSpPr>
        <p:spPr/>
        <p:txBody>
          <a:bodyPr/>
          <a:lstStyle/>
          <a:p>
            <a:r>
              <a:rPr lang="es-AR" dirty="0">
                <a:effectLst>
                  <a:outerShdw blurRad="38100" dist="38100" dir="2700000" algn="tl">
                    <a:srgbClr val="000000">
                      <a:alpha val="43137"/>
                    </a:srgbClr>
                  </a:outerShdw>
                </a:effectLst>
              </a:rPr>
              <a:t>Beer review</a:t>
            </a:r>
            <a:endParaRPr lang="en-US"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E07D20E6-C00B-5B86-F8CE-F8453D649502}"/>
              </a:ext>
            </a:extLst>
          </p:cNvPr>
          <p:cNvSpPr>
            <a:spLocks noGrp="1"/>
          </p:cNvSpPr>
          <p:nvPr>
            <p:ph type="subTitle" idx="1"/>
          </p:nvPr>
        </p:nvSpPr>
        <p:spPr/>
        <p:txBody>
          <a:bodyPr>
            <a:normAutofit/>
          </a:bodyPr>
          <a:lstStyle/>
          <a:p>
            <a:r>
              <a:rPr lang="es-AR" sz="2500" b="1" dirty="0"/>
              <a:t>Predicción del review overall de las cervezas</a:t>
            </a:r>
            <a:endParaRPr lang="en-US" sz="2500" b="1" dirty="0"/>
          </a:p>
        </p:txBody>
      </p:sp>
      <p:sp>
        <p:nvSpPr>
          <p:cNvPr id="7" name="CuadroTexto 6">
            <a:extLst>
              <a:ext uri="{FF2B5EF4-FFF2-40B4-BE49-F238E27FC236}">
                <a16:creationId xmlns:a16="http://schemas.microsoft.com/office/drawing/2014/main" id="{51D3D2C2-2718-080F-ED29-9086FAC7DA72}"/>
              </a:ext>
            </a:extLst>
          </p:cNvPr>
          <p:cNvSpPr txBox="1"/>
          <p:nvPr/>
        </p:nvSpPr>
        <p:spPr>
          <a:xfrm>
            <a:off x="8677276" y="5662089"/>
            <a:ext cx="3219132" cy="784830"/>
          </a:xfrm>
          <a:prstGeom prst="rect">
            <a:avLst/>
          </a:prstGeom>
          <a:noFill/>
        </p:spPr>
        <p:txBody>
          <a:bodyPr wrap="square" rtlCol="0">
            <a:spAutoFit/>
          </a:bodyPr>
          <a:lstStyle/>
          <a:p>
            <a:pPr algn="ctr"/>
            <a:r>
              <a:rPr lang="es-AR" sz="2500" b="1" i="1" dirty="0">
                <a:solidFill>
                  <a:srgbClr val="FFFFFF"/>
                </a:solidFill>
              </a:rPr>
              <a:t>Autor: Julián Horvath</a:t>
            </a:r>
          </a:p>
          <a:p>
            <a:pPr algn="ctr"/>
            <a:r>
              <a:rPr lang="es-AR" sz="2000" b="1" i="1" dirty="0">
                <a:solidFill>
                  <a:srgbClr val="FFFFFF"/>
                </a:solidFill>
              </a:rPr>
              <a:t>14/7/2022</a:t>
            </a:r>
            <a:endParaRPr lang="en-US" sz="2000" b="1" i="1" dirty="0">
              <a:solidFill>
                <a:srgbClr val="FFFFFF"/>
              </a:solidFill>
            </a:endParaRPr>
          </a:p>
        </p:txBody>
      </p:sp>
      <p:pic>
        <p:nvPicPr>
          <p:cNvPr id="13" name="Imagen 12">
            <a:extLst>
              <a:ext uri="{FF2B5EF4-FFF2-40B4-BE49-F238E27FC236}">
                <a16:creationId xmlns:a16="http://schemas.microsoft.com/office/drawing/2014/main" id="{3236563B-6333-9E8A-F6A0-6A8E3B71CD19}"/>
              </a:ext>
            </a:extLst>
          </p:cNvPr>
          <p:cNvPicPr>
            <a:picLocks noChangeAspect="1"/>
          </p:cNvPicPr>
          <p:nvPr/>
        </p:nvPicPr>
        <p:blipFill>
          <a:blip r:embed="rId2"/>
          <a:stretch>
            <a:fillRect/>
          </a:stretch>
        </p:blipFill>
        <p:spPr>
          <a:xfrm>
            <a:off x="5561674" y="704658"/>
            <a:ext cx="1068652" cy="1500660"/>
          </a:xfrm>
          <a:prstGeom prst="rect">
            <a:avLst/>
          </a:prstGeom>
        </p:spPr>
      </p:pic>
      <p:pic>
        <p:nvPicPr>
          <p:cNvPr id="17" name="Imagen 16">
            <a:extLst>
              <a:ext uri="{FF2B5EF4-FFF2-40B4-BE49-F238E27FC236}">
                <a16:creationId xmlns:a16="http://schemas.microsoft.com/office/drawing/2014/main" id="{EE248054-4BC0-8F3D-36BD-5E67D60BD316}"/>
              </a:ext>
            </a:extLst>
          </p:cNvPr>
          <p:cNvPicPr>
            <a:picLocks noChangeAspect="1"/>
          </p:cNvPicPr>
          <p:nvPr/>
        </p:nvPicPr>
        <p:blipFill>
          <a:blip r:embed="rId3"/>
          <a:stretch>
            <a:fillRect/>
          </a:stretch>
        </p:blipFill>
        <p:spPr>
          <a:xfrm>
            <a:off x="489032" y="528917"/>
            <a:ext cx="1086028" cy="1089213"/>
          </a:xfrm>
          <a:prstGeom prst="rect">
            <a:avLst/>
          </a:prstGeom>
        </p:spPr>
      </p:pic>
    </p:spTree>
    <p:extLst>
      <p:ext uri="{BB962C8B-B14F-4D97-AF65-F5344CB8AC3E}">
        <p14:creationId xmlns:p14="http://schemas.microsoft.com/office/powerpoint/2010/main" val="191331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70935-E332-5BB0-DE7C-211B1F85B0D9}"/>
              </a:ext>
            </a:extLst>
          </p:cNvPr>
          <p:cNvSpPr>
            <a:spLocks noGrp="1"/>
          </p:cNvSpPr>
          <p:nvPr>
            <p:ph type="ctrTitle"/>
          </p:nvPr>
        </p:nvSpPr>
        <p:spPr/>
        <p:txBody>
          <a:bodyPr/>
          <a:lstStyle/>
          <a:p>
            <a:r>
              <a:rPr lang="es-AR" dirty="0">
                <a:effectLst>
                  <a:outerShdw blurRad="38100" dist="38100" dir="2700000" algn="tl">
                    <a:srgbClr val="000000">
                      <a:alpha val="43137"/>
                    </a:srgbClr>
                  </a:outerShdw>
                </a:effectLst>
              </a:rPr>
              <a:t>agradecimientos</a:t>
            </a:r>
            <a:endParaRPr lang="en-US"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E07D20E6-C00B-5B86-F8CE-F8453D649502}"/>
              </a:ext>
            </a:extLst>
          </p:cNvPr>
          <p:cNvSpPr>
            <a:spLocks noGrp="1"/>
          </p:cNvSpPr>
          <p:nvPr>
            <p:ph type="subTitle" idx="1"/>
          </p:nvPr>
        </p:nvSpPr>
        <p:spPr>
          <a:xfrm>
            <a:off x="1414254" y="3907734"/>
            <a:ext cx="9520445" cy="1388165"/>
          </a:xfrm>
        </p:spPr>
        <p:txBody>
          <a:bodyPr>
            <a:normAutofit/>
          </a:bodyPr>
          <a:lstStyle/>
          <a:p>
            <a:r>
              <a:rPr lang="es-AR" sz="2500" b="1" dirty="0"/>
              <a:t>Al profesor Iair Moisés Linker San Juan y al tutor Leyton Jean Pierre Castro Clavijo por el feedback y las sugerencias realizadas</a:t>
            </a:r>
            <a:endParaRPr lang="en-US" sz="2500" b="1" dirty="0"/>
          </a:p>
        </p:txBody>
      </p:sp>
      <p:pic>
        <p:nvPicPr>
          <p:cNvPr id="5" name="Imagen 4">
            <a:extLst>
              <a:ext uri="{FF2B5EF4-FFF2-40B4-BE49-F238E27FC236}">
                <a16:creationId xmlns:a16="http://schemas.microsoft.com/office/drawing/2014/main" id="{AA1B3222-3EBE-553D-E249-33DDED06A2F1}"/>
              </a:ext>
            </a:extLst>
          </p:cNvPr>
          <p:cNvPicPr>
            <a:picLocks noChangeAspect="1"/>
          </p:cNvPicPr>
          <p:nvPr/>
        </p:nvPicPr>
        <p:blipFill>
          <a:blip r:embed="rId2"/>
          <a:stretch>
            <a:fillRect/>
          </a:stretch>
        </p:blipFill>
        <p:spPr>
          <a:xfrm>
            <a:off x="5552916" y="696200"/>
            <a:ext cx="1081087" cy="1388373"/>
          </a:xfrm>
          <a:prstGeom prst="rect">
            <a:avLst/>
          </a:prstGeom>
        </p:spPr>
      </p:pic>
    </p:spTree>
    <p:extLst>
      <p:ext uri="{BB962C8B-B14F-4D97-AF65-F5344CB8AC3E}">
        <p14:creationId xmlns:p14="http://schemas.microsoft.com/office/powerpoint/2010/main" val="205161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noFill/>
        </p:spPr>
        <p:txBody>
          <a:bodyPr/>
          <a:lstStyle/>
          <a:p>
            <a:pPr algn="ctr"/>
            <a:r>
              <a:rPr lang="es-AR" b="1" dirty="0">
                <a:effectLst>
                  <a:outerShdw blurRad="38100" dist="38100" dir="2700000" algn="tl">
                    <a:srgbClr val="000000">
                      <a:alpha val="43137"/>
                    </a:srgbClr>
                  </a:outerShdw>
                </a:effectLst>
              </a:rPr>
              <a:t>Información del Dataset</a:t>
            </a:r>
            <a:endParaRPr lang="en-US"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881062" y="1965960"/>
            <a:ext cx="10429876" cy="4486276"/>
          </a:xfrm>
        </p:spPr>
        <p:txBody>
          <a:bodyPr/>
          <a:lstStyle/>
          <a:p>
            <a:r>
              <a:rPr lang="es-AR" b="1" dirty="0"/>
              <a:t>3</a:t>
            </a:r>
            <a:r>
              <a:rPr lang="en-US" b="1" dirty="0"/>
              <a:t>197 reviews de cervezas</a:t>
            </a:r>
          </a:p>
          <a:p>
            <a:r>
              <a:rPr lang="en-US" b="1" dirty="0"/>
              <a:t>934 cervecerías</a:t>
            </a:r>
          </a:p>
          <a:p>
            <a:r>
              <a:rPr lang="en-US" b="1" dirty="0"/>
              <a:t>Variables que describen un perfil general: Name – Style – ABV – Min/Max IBU</a:t>
            </a:r>
          </a:p>
          <a:p>
            <a:r>
              <a:rPr lang="en-US" b="1" dirty="0"/>
              <a:t>Variables que trazan un perfil específico: Body – Malty – Fruits – Hoppy…</a:t>
            </a:r>
          </a:p>
          <a:p>
            <a:r>
              <a:rPr lang="en-US" b="1" dirty="0"/>
              <a:t>Variables de review: Review Overall – Review Taste/Palate/Aroma/Appearance</a:t>
            </a:r>
          </a:p>
          <a:p>
            <a:endParaRPr lang="en-US" b="1" dirty="0"/>
          </a:p>
          <a:p>
            <a:pPr marL="45720" indent="0">
              <a:buNone/>
            </a:pPr>
            <a:r>
              <a:rPr lang="en-US" b="1" dirty="0"/>
              <a:t>Fuentes </a:t>
            </a:r>
          </a:p>
          <a:p>
            <a:r>
              <a:rPr lang="en-US" b="1" i="1" dirty="0"/>
              <a:t>Kaggle</a:t>
            </a:r>
            <a:r>
              <a:rPr lang="en-US" b="1" dirty="0"/>
              <a:t>: </a:t>
            </a:r>
            <a:r>
              <a:rPr lang="es-A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https://www.kaggle.com/datasets/ruthgn/beer-profile-and-ratings-data-set</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b="1" dirty="0"/>
          </a:p>
          <a:p>
            <a:r>
              <a:rPr lang="en-US" b="1" i="1" dirty="0"/>
              <a:t>BeerAdvocate</a:t>
            </a:r>
            <a:r>
              <a:rPr lang="en-US" b="1" dirty="0"/>
              <a:t>: </a:t>
            </a:r>
            <a:r>
              <a:rPr lang="es-AR"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https://www.beeradvocate.com/community/threads/how-to-review-a-beer.241156/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a:p>
            <a:endParaRPr lang="es-AR" dirty="0"/>
          </a:p>
        </p:txBody>
      </p:sp>
      <p:pic>
        <p:nvPicPr>
          <p:cNvPr id="6" name="Imagen 5">
            <a:extLst>
              <a:ext uri="{FF2B5EF4-FFF2-40B4-BE49-F238E27FC236}">
                <a16:creationId xmlns:a16="http://schemas.microsoft.com/office/drawing/2014/main" id="{385D9313-38DC-66AA-A467-3FEB5F28177F}"/>
              </a:ext>
            </a:extLst>
          </p:cNvPr>
          <p:cNvPicPr>
            <a:picLocks noChangeAspect="1"/>
          </p:cNvPicPr>
          <p:nvPr/>
        </p:nvPicPr>
        <p:blipFill>
          <a:blip r:embed="rId4"/>
          <a:stretch>
            <a:fillRect/>
          </a:stretch>
        </p:blipFill>
        <p:spPr>
          <a:xfrm>
            <a:off x="785378" y="513676"/>
            <a:ext cx="966255" cy="966255"/>
          </a:xfrm>
          <a:prstGeom prst="rect">
            <a:avLst/>
          </a:prstGeom>
        </p:spPr>
      </p:pic>
    </p:spTree>
    <p:extLst>
      <p:ext uri="{BB962C8B-B14F-4D97-AF65-F5344CB8AC3E}">
        <p14:creationId xmlns:p14="http://schemas.microsoft.com/office/powerpoint/2010/main" val="265138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xfrm>
            <a:off x="1158240" y="609600"/>
            <a:ext cx="9875520" cy="1356360"/>
          </a:xfrm>
          <a:noFill/>
        </p:spPr>
        <p:txBody>
          <a:bodyPr/>
          <a:lstStyle/>
          <a:p>
            <a:pPr algn="ctr"/>
            <a:r>
              <a:rPr lang="es-AR" b="1" dirty="0">
                <a:effectLst>
                  <a:outerShdw blurRad="38100" dist="38100" dir="2700000" algn="tl">
                    <a:srgbClr val="000000">
                      <a:alpha val="43137"/>
                    </a:srgbClr>
                  </a:outerShdw>
                </a:effectLst>
              </a:rPr>
              <a:t>Problema de Negocio</a:t>
            </a:r>
            <a:endParaRPr lang="en-US"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881062" y="2118360"/>
            <a:ext cx="10429876" cy="4486276"/>
          </a:xfrm>
        </p:spPr>
        <p:txBody>
          <a:bodyPr/>
          <a:lstStyle/>
          <a:p>
            <a:pPr marL="45720" indent="0" algn="ctr">
              <a:buNone/>
            </a:pPr>
            <a:r>
              <a:rPr lang="es-AR" b="1" i="1" dirty="0"/>
              <a:t>QUÉ</a:t>
            </a:r>
            <a:r>
              <a:rPr lang="es-AR" b="1" dirty="0"/>
              <a:t> </a:t>
            </a:r>
          </a:p>
          <a:p>
            <a:pPr marL="45720" indent="0" algn="ctr">
              <a:buNone/>
            </a:pPr>
            <a:r>
              <a:rPr lang="es-AR" b="1" dirty="0"/>
              <a:t>Predicción del review overall de las cervezas</a:t>
            </a:r>
          </a:p>
          <a:p>
            <a:pPr marL="45720" indent="0">
              <a:buNone/>
            </a:pPr>
            <a:endParaRPr lang="es-AR" b="1" i="1" dirty="0"/>
          </a:p>
          <a:p>
            <a:pPr marL="45720" indent="0" algn="ctr">
              <a:buNone/>
            </a:pPr>
            <a:r>
              <a:rPr lang="es-AR" b="1" i="1" dirty="0"/>
              <a:t>POR QUÉ</a:t>
            </a:r>
          </a:p>
          <a:p>
            <a:pPr marL="45720" indent="0" algn="ctr">
              <a:buNone/>
            </a:pPr>
            <a:r>
              <a:rPr lang="es-AR" b="1" dirty="0"/>
              <a:t>Las características de las cervezas guardarían relación con su review overall</a:t>
            </a:r>
          </a:p>
          <a:p>
            <a:endParaRPr lang="es-AR" dirty="0"/>
          </a:p>
          <a:p>
            <a:pPr marL="45720" indent="0" algn="ctr">
              <a:buNone/>
            </a:pPr>
            <a:r>
              <a:rPr lang="es-AR" b="1" i="1" dirty="0"/>
              <a:t>PARA QUÉ</a:t>
            </a:r>
            <a:r>
              <a:rPr lang="es-AR" b="1" dirty="0"/>
              <a:t>  </a:t>
            </a:r>
          </a:p>
          <a:p>
            <a:pPr marL="45720" indent="0" algn="ctr">
              <a:buNone/>
            </a:pPr>
            <a:r>
              <a:rPr lang="es-AR" b="1" dirty="0"/>
              <a:t>Mejora de las decisiones de producción, venta y/o consumo de fabricantes, comercializadores y público consumidor </a:t>
            </a:r>
            <a:endParaRPr lang="en-US" b="1" dirty="0"/>
          </a:p>
          <a:p>
            <a:endParaRPr lang="es-AR" dirty="0"/>
          </a:p>
        </p:txBody>
      </p:sp>
      <p:pic>
        <p:nvPicPr>
          <p:cNvPr id="5" name="Imagen 4">
            <a:extLst>
              <a:ext uri="{FF2B5EF4-FFF2-40B4-BE49-F238E27FC236}">
                <a16:creationId xmlns:a16="http://schemas.microsoft.com/office/drawing/2014/main" id="{8890446A-A41E-77E0-3C23-C6D871FB18C2}"/>
              </a:ext>
            </a:extLst>
          </p:cNvPr>
          <p:cNvPicPr>
            <a:picLocks noChangeAspect="1"/>
          </p:cNvPicPr>
          <p:nvPr/>
        </p:nvPicPr>
        <p:blipFill>
          <a:blip r:embed="rId2"/>
          <a:stretch>
            <a:fillRect/>
          </a:stretch>
        </p:blipFill>
        <p:spPr>
          <a:xfrm>
            <a:off x="1078286" y="298356"/>
            <a:ext cx="1565596" cy="2086256"/>
          </a:xfrm>
          <a:prstGeom prst="rect">
            <a:avLst/>
          </a:prstGeom>
        </p:spPr>
      </p:pic>
    </p:spTree>
    <p:extLst>
      <p:ext uri="{BB962C8B-B14F-4D97-AF65-F5344CB8AC3E}">
        <p14:creationId xmlns:p14="http://schemas.microsoft.com/office/powerpoint/2010/main" val="235988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xfrm>
            <a:off x="1158240" y="896470"/>
            <a:ext cx="9875520" cy="1356360"/>
          </a:xfrm>
          <a:noFill/>
        </p:spPr>
        <p:txBody>
          <a:bodyPr/>
          <a:lstStyle/>
          <a:p>
            <a:pPr algn="ctr"/>
            <a:r>
              <a:rPr lang="es-AR" b="1" dirty="0">
                <a:effectLst>
                  <a:outerShdw blurRad="38100" dist="38100" dir="2700000" algn="tl">
                    <a:srgbClr val="000000">
                      <a:alpha val="43137"/>
                    </a:srgbClr>
                  </a:outerShdw>
                </a:effectLst>
              </a:rPr>
              <a:t>Metodología</a:t>
            </a:r>
            <a:endParaRPr lang="en-US"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1068200" y="2568948"/>
            <a:ext cx="10429876" cy="4486276"/>
          </a:xfrm>
        </p:spPr>
        <p:txBody>
          <a:bodyPr/>
          <a:lstStyle/>
          <a:p>
            <a:r>
              <a:rPr lang="es-AR" b="1" dirty="0"/>
              <a:t>Muestra de cervezas con 25 o más reviews: este fue el criterio para construir las variables descriptivas de las mismas</a:t>
            </a:r>
          </a:p>
          <a:p>
            <a:r>
              <a:rPr lang="es-AR" b="1" dirty="0"/>
              <a:t>Selección de variables a través de prueba de hipótesis en el entrenamiento del modelo</a:t>
            </a:r>
          </a:p>
          <a:p>
            <a:r>
              <a:rPr lang="es-AR" b="1" dirty="0"/>
              <a:t>POC con y sin escalamiento de los datos de entrada de los algoritmos</a:t>
            </a:r>
          </a:p>
          <a:p>
            <a:r>
              <a:rPr lang="es-AR" b="1" dirty="0"/>
              <a:t>Feature Engineering, agrupando variables según criterio de negocio</a:t>
            </a:r>
          </a:p>
        </p:txBody>
      </p:sp>
      <p:pic>
        <p:nvPicPr>
          <p:cNvPr id="5" name="Imagen 4">
            <a:extLst>
              <a:ext uri="{FF2B5EF4-FFF2-40B4-BE49-F238E27FC236}">
                <a16:creationId xmlns:a16="http://schemas.microsoft.com/office/drawing/2014/main" id="{E2E67001-7C69-A771-A1A0-D35C6289DDBF}"/>
              </a:ext>
            </a:extLst>
          </p:cNvPr>
          <p:cNvPicPr>
            <a:picLocks noChangeAspect="1"/>
          </p:cNvPicPr>
          <p:nvPr/>
        </p:nvPicPr>
        <p:blipFill>
          <a:blip r:embed="rId2"/>
          <a:stretch>
            <a:fillRect/>
          </a:stretch>
        </p:blipFill>
        <p:spPr>
          <a:xfrm>
            <a:off x="952052" y="90411"/>
            <a:ext cx="2221454" cy="1974160"/>
          </a:xfrm>
          <a:prstGeom prst="rect">
            <a:avLst/>
          </a:prstGeom>
        </p:spPr>
      </p:pic>
    </p:spTree>
    <p:extLst>
      <p:ext uri="{BB962C8B-B14F-4D97-AF65-F5344CB8AC3E}">
        <p14:creationId xmlns:p14="http://schemas.microsoft.com/office/powerpoint/2010/main" val="28816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noFill/>
        </p:spPr>
        <p:txBody>
          <a:bodyPr/>
          <a:lstStyle/>
          <a:p>
            <a:pPr algn="ctr"/>
            <a:r>
              <a:rPr lang="es-AR" b="1" dirty="0">
                <a:effectLst>
                  <a:outerShdw blurRad="38100" dist="38100" dir="2700000" algn="tl">
                    <a:srgbClr val="000000">
                      <a:alpha val="43137"/>
                    </a:srgbClr>
                  </a:outerShdw>
                </a:effectLst>
              </a:rPr>
              <a:t>Resultados</a:t>
            </a:r>
            <a:endParaRPr lang="en-US" b="1" dirty="0">
              <a:effectLst>
                <a:outerShdw blurRad="38100" dist="38100" dir="2700000" algn="tl">
                  <a:srgbClr val="000000">
                    <a:alpha val="43137"/>
                  </a:srgbClr>
                </a:outerShdw>
              </a:effectLst>
            </a:endParaRPr>
          </a:p>
        </p:txBody>
      </p:sp>
      <p:pic>
        <p:nvPicPr>
          <p:cNvPr id="5" name="Marcador de contenido 4">
            <a:extLst>
              <a:ext uri="{FF2B5EF4-FFF2-40B4-BE49-F238E27FC236}">
                <a16:creationId xmlns:a16="http://schemas.microsoft.com/office/drawing/2014/main" id="{0376DDDB-0FFD-3142-9598-EB8DF58EF0C0}"/>
              </a:ext>
            </a:extLst>
          </p:cNvPr>
          <p:cNvPicPr>
            <a:picLocks noGrp="1" noChangeAspect="1"/>
          </p:cNvPicPr>
          <p:nvPr>
            <p:ph sz="half" idx="1"/>
          </p:nvPr>
        </p:nvPicPr>
        <p:blipFill>
          <a:blip r:embed="rId2"/>
          <a:stretch>
            <a:fillRect/>
          </a:stretch>
        </p:blipFill>
        <p:spPr>
          <a:xfrm>
            <a:off x="6080759" y="2234562"/>
            <a:ext cx="5255895" cy="3748690"/>
          </a:xfrm>
        </p:spPr>
      </p:pic>
      <p:sp>
        <p:nvSpPr>
          <p:cNvPr id="6" name="Marcador de contenido 2">
            <a:extLst>
              <a:ext uri="{FF2B5EF4-FFF2-40B4-BE49-F238E27FC236}">
                <a16:creationId xmlns:a16="http://schemas.microsoft.com/office/drawing/2014/main" id="{AA76284B-6E5C-D323-E0D1-A3DF2E6756A1}"/>
              </a:ext>
            </a:extLst>
          </p:cNvPr>
          <p:cNvSpPr txBox="1">
            <a:spLocks/>
          </p:cNvSpPr>
          <p:nvPr/>
        </p:nvSpPr>
        <p:spPr>
          <a:xfrm>
            <a:off x="470533" y="2395377"/>
            <a:ext cx="5610226" cy="3876676"/>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s-AR" b="1" dirty="0"/>
              <a:t>La </a:t>
            </a:r>
            <a:r>
              <a:rPr lang="es-AR" b="1" dirty="0">
                <a:effectLst>
                  <a:outerShdw blurRad="38100" dist="38100" dir="2700000" algn="tl">
                    <a:srgbClr val="000000">
                      <a:alpha val="43137"/>
                    </a:srgbClr>
                  </a:outerShdw>
                </a:effectLst>
              </a:rPr>
              <a:t>regresión lineal múltiple </a:t>
            </a:r>
            <a:r>
              <a:rPr lang="es-AR" b="1" dirty="0"/>
              <a:t>es el modelo que mejor captura la variabilidad del review overall</a:t>
            </a:r>
          </a:p>
          <a:p>
            <a:r>
              <a:rPr lang="es-AR" b="1" dirty="0"/>
              <a:t>El </a:t>
            </a:r>
            <a:r>
              <a:rPr lang="es-AR" b="1" dirty="0">
                <a:effectLst>
                  <a:outerShdw blurRad="38100" dist="38100" dir="2700000" algn="tl">
                    <a:srgbClr val="000000">
                      <a:alpha val="43137"/>
                    </a:srgbClr>
                  </a:outerShdw>
                </a:effectLst>
              </a:rPr>
              <a:t>escalamiento de datos </a:t>
            </a:r>
            <a:r>
              <a:rPr lang="es-AR" b="1" dirty="0"/>
              <a:t>minimiza sustancialmente el error en las predicciones de los modelos </a:t>
            </a:r>
          </a:p>
          <a:p>
            <a:r>
              <a:rPr lang="es-AR" b="1" dirty="0"/>
              <a:t>Utilizamos el </a:t>
            </a:r>
            <a:r>
              <a:rPr lang="es-AR" b="1" dirty="0">
                <a:effectLst>
                  <a:outerShdw blurRad="38100" dist="38100" dir="2700000" algn="tl">
                    <a:srgbClr val="000000">
                      <a:alpha val="43137"/>
                    </a:srgbClr>
                  </a:outerShdw>
                </a:effectLst>
              </a:rPr>
              <a:t>Mean Squared Error </a:t>
            </a:r>
            <a:r>
              <a:rPr lang="es-AR" b="1" dirty="0"/>
              <a:t>(MSE) como métrica de error para comparar los modelos, buscando penalizar los errores principalmente en el segmento donde se identifica un patrón de mayor dispersión de los datos</a:t>
            </a:r>
          </a:p>
        </p:txBody>
      </p:sp>
      <p:pic>
        <p:nvPicPr>
          <p:cNvPr id="8" name="Imagen 7">
            <a:extLst>
              <a:ext uri="{FF2B5EF4-FFF2-40B4-BE49-F238E27FC236}">
                <a16:creationId xmlns:a16="http://schemas.microsoft.com/office/drawing/2014/main" id="{80B24890-9712-9FC4-9DCB-3CA8F911F74D}"/>
              </a:ext>
            </a:extLst>
          </p:cNvPr>
          <p:cNvPicPr>
            <a:picLocks noChangeAspect="1"/>
          </p:cNvPicPr>
          <p:nvPr/>
        </p:nvPicPr>
        <p:blipFill>
          <a:blip r:embed="rId3"/>
          <a:stretch>
            <a:fillRect/>
          </a:stretch>
        </p:blipFill>
        <p:spPr>
          <a:xfrm>
            <a:off x="1075387" y="265907"/>
            <a:ext cx="1478031" cy="1700053"/>
          </a:xfrm>
          <a:prstGeom prst="rect">
            <a:avLst/>
          </a:prstGeom>
        </p:spPr>
      </p:pic>
    </p:spTree>
    <p:extLst>
      <p:ext uri="{BB962C8B-B14F-4D97-AF65-F5344CB8AC3E}">
        <p14:creationId xmlns:p14="http://schemas.microsoft.com/office/powerpoint/2010/main" val="232749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xfrm>
            <a:off x="1143000" y="408686"/>
            <a:ext cx="9875520" cy="1356360"/>
          </a:xfrm>
          <a:noFill/>
        </p:spPr>
        <p:txBody>
          <a:bodyPr/>
          <a:lstStyle/>
          <a:p>
            <a:pPr algn="ctr"/>
            <a:r>
              <a:rPr lang="es-AR" b="1" dirty="0">
                <a:effectLst>
                  <a:outerShdw blurRad="38100" dist="38100" dir="2700000" algn="tl">
                    <a:srgbClr val="000000">
                      <a:alpha val="43137"/>
                    </a:srgbClr>
                  </a:outerShdw>
                </a:effectLst>
              </a:rPr>
              <a:t>Errores</a:t>
            </a:r>
            <a:endParaRPr lang="en-US"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AA76284B-6E5C-D323-E0D1-A3DF2E6756A1}"/>
              </a:ext>
            </a:extLst>
          </p:cNvPr>
          <p:cNvSpPr txBox="1">
            <a:spLocks/>
          </p:cNvSpPr>
          <p:nvPr/>
        </p:nvSpPr>
        <p:spPr>
          <a:xfrm>
            <a:off x="470534" y="2280506"/>
            <a:ext cx="5610226" cy="3967894"/>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s-AR" b="1" dirty="0"/>
              <a:t>El </a:t>
            </a:r>
            <a:r>
              <a:rPr lang="es-AR" b="1" dirty="0">
                <a:effectLst>
                  <a:outerShdw blurRad="38100" dist="38100" dir="2700000" algn="tl">
                    <a:srgbClr val="000000">
                      <a:alpha val="43137"/>
                    </a:srgbClr>
                  </a:outerShdw>
                </a:effectLst>
              </a:rPr>
              <a:t>Support Vector Regressor </a:t>
            </a:r>
            <a:r>
              <a:rPr lang="es-AR" b="1" dirty="0"/>
              <a:t>no sólo captura la mayor variabilidad del review overall en el segmento de error (</a:t>
            </a:r>
            <a:r>
              <a:rPr lang="en-US" b="1" dirty="0"/>
              <a:t>&lt; 2.8)</a:t>
            </a:r>
            <a:r>
              <a:rPr lang="es-AR" b="1" dirty="0"/>
              <a:t>, si no que también logra una buena performance del MSE y baja desviación estándar en las predicciones</a:t>
            </a:r>
          </a:p>
          <a:p>
            <a:r>
              <a:rPr lang="es-AR" b="1" dirty="0"/>
              <a:t>Nuevamente el escalamiento de datos minimiza sustancialmente el error en las predicciones de los modelos </a:t>
            </a:r>
          </a:p>
          <a:p>
            <a:r>
              <a:rPr lang="es-AR" b="1" dirty="0"/>
              <a:t>Añadimos la desviación estándar como métrica para evaluar la dispersión de las predicciones</a:t>
            </a:r>
          </a:p>
        </p:txBody>
      </p:sp>
      <p:pic>
        <p:nvPicPr>
          <p:cNvPr id="8" name="Imagen 7">
            <a:extLst>
              <a:ext uri="{FF2B5EF4-FFF2-40B4-BE49-F238E27FC236}">
                <a16:creationId xmlns:a16="http://schemas.microsoft.com/office/drawing/2014/main" id="{F9390B62-DFE3-9EF3-EF3A-9A29AE2C1F1B}"/>
              </a:ext>
            </a:extLst>
          </p:cNvPr>
          <p:cNvPicPr>
            <a:picLocks noChangeAspect="1"/>
          </p:cNvPicPr>
          <p:nvPr/>
        </p:nvPicPr>
        <p:blipFill>
          <a:blip r:embed="rId2"/>
          <a:stretch>
            <a:fillRect/>
          </a:stretch>
        </p:blipFill>
        <p:spPr>
          <a:xfrm>
            <a:off x="6080760" y="2605945"/>
            <a:ext cx="5584789" cy="3042380"/>
          </a:xfrm>
          <a:prstGeom prst="rect">
            <a:avLst/>
          </a:prstGeom>
        </p:spPr>
      </p:pic>
      <p:pic>
        <p:nvPicPr>
          <p:cNvPr id="10" name="Imagen 9">
            <a:extLst>
              <a:ext uri="{FF2B5EF4-FFF2-40B4-BE49-F238E27FC236}">
                <a16:creationId xmlns:a16="http://schemas.microsoft.com/office/drawing/2014/main" id="{9AEDF461-F1A0-0B40-58A8-F3B76FE497E6}"/>
              </a:ext>
            </a:extLst>
          </p:cNvPr>
          <p:cNvPicPr>
            <a:picLocks noChangeAspect="1"/>
          </p:cNvPicPr>
          <p:nvPr/>
        </p:nvPicPr>
        <p:blipFill>
          <a:blip r:embed="rId3"/>
          <a:stretch>
            <a:fillRect/>
          </a:stretch>
        </p:blipFill>
        <p:spPr>
          <a:xfrm>
            <a:off x="1013164" y="453009"/>
            <a:ext cx="1267714" cy="1267714"/>
          </a:xfrm>
          <a:prstGeom prst="rect">
            <a:avLst/>
          </a:prstGeom>
        </p:spPr>
      </p:pic>
    </p:spTree>
    <p:extLst>
      <p:ext uri="{BB962C8B-B14F-4D97-AF65-F5344CB8AC3E}">
        <p14:creationId xmlns:p14="http://schemas.microsoft.com/office/powerpoint/2010/main" val="135307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xfrm>
            <a:off x="1158240" y="726684"/>
            <a:ext cx="9875520" cy="1356360"/>
          </a:xfrm>
          <a:noFill/>
        </p:spPr>
        <p:txBody>
          <a:bodyPr/>
          <a:lstStyle/>
          <a:p>
            <a:pPr algn="ctr"/>
            <a:r>
              <a:rPr lang="es-AR" b="1" dirty="0">
                <a:effectLst>
                  <a:outerShdw blurRad="38100" dist="38100" dir="2700000" algn="tl">
                    <a:srgbClr val="000000">
                      <a:alpha val="43137"/>
                    </a:srgbClr>
                  </a:outerShdw>
                </a:effectLst>
              </a:rPr>
              <a:t>Insights</a:t>
            </a:r>
            <a:br>
              <a:rPr lang="es-AR" b="1" dirty="0">
                <a:effectLst>
                  <a:outerShdw blurRad="38100" dist="38100" dir="2700000" algn="tl">
                    <a:srgbClr val="000000">
                      <a:alpha val="43137"/>
                    </a:srgbClr>
                  </a:outerShdw>
                </a:effectLst>
              </a:rPr>
            </a:br>
            <a:r>
              <a:rPr lang="es-AR" sz="2000" b="1" dirty="0">
                <a:effectLst>
                  <a:outerShdw blurRad="38100" dist="38100" dir="2700000" algn="tl">
                    <a:srgbClr val="000000">
                      <a:alpha val="43137"/>
                    </a:srgbClr>
                  </a:outerShdw>
                </a:effectLst>
              </a:rPr>
              <a:t>de negocio</a:t>
            </a:r>
            <a:endParaRPr lang="en-US" sz="2000"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1068200" y="2461371"/>
            <a:ext cx="10429876" cy="4486276"/>
          </a:xfrm>
        </p:spPr>
        <p:txBody>
          <a:bodyPr/>
          <a:lstStyle/>
          <a:p>
            <a:r>
              <a:rPr lang="es-AR" b="1" dirty="0"/>
              <a:t>El número de reviews no es una variable con gran peso explicativo respecto a los ratings de las cervezas</a:t>
            </a:r>
          </a:p>
          <a:p>
            <a:r>
              <a:rPr lang="es-AR" b="1" dirty="0"/>
              <a:t>Sin embargo, las cervezas con una cantidad de reviews mayor a 550 tienen más posibilidades de obtener un review overall que destaque del resto</a:t>
            </a:r>
          </a:p>
          <a:p>
            <a:r>
              <a:rPr lang="es-AR" b="1" dirty="0"/>
              <a:t>Las características descriptivas de las cervezas que sobresalen del resto con mayores puntajes son Malty y Sweet</a:t>
            </a:r>
          </a:p>
          <a:p>
            <a:r>
              <a:rPr lang="es-AR" b="1" dirty="0"/>
              <a:t>Las cervezas “promedio” se ubican entre los 3.5 y 4.25 puntos</a:t>
            </a:r>
          </a:p>
          <a:p>
            <a:r>
              <a:rPr lang="es-AR" b="1" dirty="0"/>
              <a:t>Las cervezas “muy buenas” se ubican por arriba de los 4.25 puntos. Por su parte, las cervezas malas se encuentran entre los 3 y 3.5 puntos. Por último, las cervezas “muy malas” están debajo de los 3 puntos</a:t>
            </a:r>
          </a:p>
        </p:txBody>
      </p:sp>
      <p:pic>
        <p:nvPicPr>
          <p:cNvPr id="6" name="Imagen 5">
            <a:extLst>
              <a:ext uri="{FF2B5EF4-FFF2-40B4-BE49-F238E27FC236}">
                <a16:creationId xmlns:a16="http://schemas.microsoft.com/office/drawing/2014/main" id="{2A859F52-9E4D-7808-BCDE-89C45CE3F795}"/>
              </a:ext>
            </a:extLst>
          </p:cNvPr>
          <p:cNvPicPr>
            <a:picLocks noChangeAspect="1"/>
          </p:cNvPicPr>
          <p:nvPr/>
        </p:nvPicPr>
        <p:blipFill>
          <a:blip r:embed="rId2"/>
          <a:stretch>
            <a:fillRect/>
          </a:stretch>
        </p:blipFill>
        <p:spPr>
          <a:xfrm>
            <a:off x="1068200" y="561847"/>
            <a:ext cx="1448685" cy="1455211"/>
          </a:xfrm>
          <a:prstGeom prst="rect">
            <a:avLst/>
          </a:prstGeom>
        </p:spPr>
      </p:pic>
    </p:spTree>
    <p:extLst>
      <p:ext uri="{BB962C8B-B14F-4D97-AF65-F5344CB8AC3E}">
        <p14:creationId xmlns:p14="http://schemas.microsoft.com/office/powerpoint/2010/main" val="361712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noFill/>
        </p:spPr>
        <p:txBody>
          <a:bodyPr/>
          <a:lstStyle/>
          <a:p>
            <a:pPr algn="ctr"/>
            <a:r>
              <a:rPr lang="es-AR" b="1" dirty="0">
                <a:effectLst>
                  <a:outerShdw blurRad="38100" dist="38100" dir="2700000" algn="tl">
                    <a:srgbClr val="000000">
                      <a:alpha val="43137"/>
                    </a:srgbClr>
                  </a:outerShdw>
                </a:effectLst>
              </a:rPr>
              <a:t>Insights</a:t>
            </a:r>
            <a:br>
              <a:rPr lang="es-AR" b="1" dirty="0">
                <a:effectLst>
                  <a:outerShdw blurRad="38100" dist="38100" dir="2700000" algn="tl">
                    <a:srgbClr val="000000">
                      <a:alpha val="43137"/>
                    </a:srgbClr>
                  </a:outerShdw>
                </a:effectLst>
              </a:rPr>
            </a:br>
            <a:r>
              <a:rPr lang="es-AR" sz="2000" b="1" dirty="0">
                <a:effectLst>
                  <a:outerShdw blurRad="38100" dist="38100" dir="2700000" algn="tl">
                    <a:srgbClr val="000000">
                      <a:alpha val="43137"/>
                    </a:srgbClr>
                  </a:outerShdw>
                </a:effectLst>
              </a:rPr>
              <a:t>metodológicos</a:t>
            </a:r>
            <a:endParaRPr lang="en-US" sz="2000"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1014412" y="2158812"/>
            <a:ext cx="10429876" cy="4486276"/>
          </a:xfrm>
        </p:spPr>
        <p:txBody>
          <a:bodyPr/>
          <a:lstStyle/>
          <a:p>
            <a:r>
              <a:rPr lang="es-AR" b="1" dirty="0"/>
              <a:t>Filtrar el dataset eliminando las cervezas con mayor cantidad de reviews, a manera de tratamiento de outliers, no incrementa sustancialmente las correlaciones. De hecho, modifica la distribución de la variable target y pone en duda la capacidad explicativa del modelo</a:t>
            </a:r>
          </a:p>
          <a:p>
            <a:r>
              <a:rPr lang="es-AR" b="1" dirty="0"/>
              <a:t>Agrupar las variables descriptivas en una única variable no genera correlaciones fuertes, lineales o no lineales. Tampoco ha servido ello previa selección de características</a:t>
            </a:r>
          </a:p>
          <a:p>
            <a:r>
              <a:rPr lang="es-AR" b="1" dirty="0"/>
              <a:t>Lo anterior tampoco ha resultado realizando feature engineering según criterio de negocio, agrupando por “Mouthfeel”, “Taste” y “Flavor </a:t>
            </a:r>
            <a:r>
              <a:rPr lang="en-US" b="1" dirty="0"/>
              <a:t>&amp; Aroma”)</a:t>
            </a:r>
          </a:p>
          <a:p>
            <a:r>
              <a:rPr lang="en-US" b="1" dirty="0"/>
              <a:t>Una mejora posible que queda pendiente es realizar un análisis exploratorio de la variable que registra los estilos de cervezas, agrupar las reviews en algunas de ellas  y evaluar su poder predictivo respecto a la variable target</a:t>
            </a:r>
            <a:endParaRPr lang="es-AR" b="1" dirty="0"/>
          </a:p>
        </p:txBody>
      </p:sp>
      <p:pic>
        <p:nvPicPr>
          <p:cNvPr id="6" name="Imagen 5">
            <a:extLst>
              <a:ext uri="{FF2B5EF4-FFF2-40B4-BE49-F238E27FC236}">
                <a16:creationId xmlns:a16="http://schemas.microsoft.com/office/drawing/2014/main" id="{073347F7-42AB-EB3A-16F8-3CBA118975E2}"/>
              </a:ext>
            </a:extLst>
          </p:cNvPr>
          <p:cNvPicPr>
            <a:picLocks noChangeAspect="1"/>
          </p:cNvPicPr>
          <p:nvPr/>
        </p:nvPicPr>
        <p:blipFill>
          <a:blip r:embed="rId2"/>
          <a:stretch>
            <a:fillRect/>
          </a:stretch>
        </p:blipFill>
        <p:spPr>
          <a:xfrm>
            <a:off x="722254" y="338438"/>
            <a:ext cx="2612016" cy="1472432"/>
          </a:xfrm>
          <a:prstGeom prst="rect">
            <a:avLst/>
          </a:prstGeom>
        </p:spPr>
      </p:pic>
    </p:spTree>
    <p:extLst>
      <p:ext uri="{BB962C8B-B14F-4D97-AF65-F5344CB8AC3E}">
        <p14:creationId xmlns:p14="http://schemas.microsoft.com/office/powerpoint/2010/main" val="18330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71080-AC2D-9984-25C5-B596341DC115}"/>
              </a:ext>
            </a:extLst>
          </p:cNvPr>
          <p:cNvSpPr>
            <a:spLocks noGrp="1"/>
          </p:cNvSpPr>
          <p:nvPr>
            <p:ph type="title"/>
          </p:nvPr>
        </p:nvSpPr>
        <p:spPr>
          <a:noFill/>
        </p:spPr>
        <p:txBody>
          <a:bodyPr/>
          <a:lstStyle/>
          <a:p>
            <a:pPr algn="ctr"/>
            <a:r>
              <a:rPr lang="es-AR" b="1" dirty="0">
                <a:effectLst>
                  <a:outerShdw blurRad="38100" dist="38100" dir="2700000" algn="tl">
                    <a:srgbClr val="000000">
                      <a:alpha val="43137"/>
                    </a:srgbClr>
                  </a:outerShdw>
                </a:effectLst>
              </a:rPr>
              <a:t>Consideraciones Finales </a:t>
            </a:r>
            <a:br>
              <a:rPr lang="es-AR" b="1" dirty="0">
                <a:effectLst>
                  <a:outerShdw blurRad="38100" dist="38100" dir="2700000" algn="tl">
                    <a:srgbClr val="000000">
                      <a:alpha val="43137"/>
                    </a:srgbClr>
                  </a:outerShdw>
                </a:effectLst>
              </a:rPr>
            </a:br>
            <a:r>
              <a:rPr lang="es-AR" sz="2500" b="1" dirty="0">
                <a:effectLst>
                  <a:outerShdw blurRad="38100" dist="38100" dir="2700000" algn="tl">
                    <a:srgbClr val="000000">
                      <a:alpha val="43137"/>
                    </a:srgbClr>
                  </a:outerShdw>
                </a:effectLst>
              </a:rPr>
              <a:t>impacto en el negocio</a:t>
            </a:r>
            <a:endParaRPr lang="en-US" sz="2500"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ABAA93AB-E174-248F-7495-DC556DE8DA8C}"/>
              </a:ext>
            </a:extLst>
          </p:cNvPr>
          <p:cNvSpPr>
            <a:spLocks noGrp="1"/>
          </p:cNvSpPr>
          <p:nvPr>
            <p:ph sz="half" idx="1"/>
          </p:nvPr>
        </p:nvSpPr>
        <p:spPr>
          <a:xfrm>
            <a:off x="1014412" y="2152649"/>
            <a:ext cx="10429876" cy="4486276"/>
          </a:xfrm>
        </p:spPr>
        <p:txBody>
          <a:bodyPr>
            <a:normAutofit/>
          </a:bodyPr>
          <a:lstStyle/>
          <a:p>
            <a:r>
              <a:rPr lang="es-AR" b="1" dirty="0"/>
              <a:t>Se puede predecir el review overall de un producto/servicio desagregando las reviews en dimensiones que lo describen más específicamente</a:t>
            </a:r>
          </a:p>
          <a:p>
            <a:r>
              <a:rPr lang="es-AR" b="1" dirty="0"/>
              <a:t>La metodología aplicada y variables seleccionadas colaboran en la concentración del reviewer en la experiencia sensorial del consumo. Realizar el ejercicio de evaluación general de cualquier cosa requiere un nivel de abstracción que no tiene que ver con el sentido que tienen las reviews</a:t>
            </a:r>
          </a:p>
          <a:p>
            <a:r>
              <a:rPr lang="es-AR" b="1" dirty="0"/>
              <a:t>Específicamente, en la experiencia de una cerveza es más importante el paladar que el aroma o la apariencia</a:t>
            </a:r>
          </a:p>
          <a:p>
            <a:r>
              <a:rPr lang="es-AR" b="1" dirty="0"/>
              <a:t>Con algunas limitaciones se puede trabajar con los promedios de las escalas de Likert en machine learning: esto es especialmente útil para todos los modelos económicos basados en reviews, desde deliveries hasta plataformas on demand, por mencionar los casos más paradigmáticos</a:t>
            </a:r>
          </a:p>
        </p:txBody>
      </p:sp>
      <p:pic>
        <p:nvPicPr>
          <p:cNvPr id="5" name="Imagen 4">
            <a:extLst>
              <a:ext uri="{FF2B5EF4-FFF2-40B4-BE49-F238E27FC236}">
                <a16:creationId xmlns:a16="http://schemas.microsoft.com/office/drawing/2014/main" id="{9678EAAF-121E-9309-A79D-BFCFC0652525}"/>
              </a:ext>
            </a:extLst>
          </p:cNvPr>
          <p:cNvPicPr>
            <a:picLocks noChangeAspect="1"/>
          </p:cNvPicPr>
          <p:nvPr/>
        </p:nvPicPr>
        <p:blipFill>
          <a:blip r:embed="rId2"/>
          <a:stretch>
            <a:fillRect/>
          </a:stretch>
        </p:blipFill>
        <p:spPr>
          <a:xfrm>
            <a:off x="1014412" y="609600"/>
            <a:ext cx="1640541" cy="1169526"/>
          </a:xfrm>
          <a:prstGeom prst="rect">
            <a:avLst/>
          </a:prstGeom>
        </p:spPr>
      </p:pic>
    </p:spTree>
    <p:extLst>
      <p:ext uri="{BB962C8B-B14F-4D97-AF65-F5344CB8AC3E}">
        <p14:creationId xmlns:p14="http://schemas.microsoft.com/office/powerpoint/2010/main" val="3721706557"/>
      </p:ext>
    </p:extLst>
  </p:cSld>
  <p:clrMapOvr>
    <a:masterClrMapping/>
  </p:clrMapOvr>
</p:sld>
</file>

<file path=ppt/theme/theme1.xml><?xml version="1.0" encoding="utf-8"?>
<a:theme xmlns:a="http://schemas.openxmlformats.org/drawingml/2006/main" name="Bas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Base</Template>
  <TotalTime>2826</TotalTime>
  <Words>764</Words>
  <Application>Microsoft Office PowerPoint</Application>
  <PresentationFormat>Panorámica</PresentationFormat>
  <Paragraphs>54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Calibri</vt:lpstr>
      <vt:lpstr>Corbel</vt:lpstr>
      <vt:lpstr>Base</vt:lpstr>
      <vt:lpstr>Beer review</vt:lpstr>
      <vt:lpstr>Información del Dataset</vt:lpstr>
      <vt:lpstr>Problema de Negocio</vt:lpstr>
      <vt:lpstr>Metodología</vt:lpstr>
      <vt:lpstr>Resultados</vt:lpstr>
      <vt:lpstr>Errores</vt:lpstr>
      <vt:lpstr>Insights de negocio</vt:lpstr>
      <vt:lpstr>Insights metodológicos</vt:lpstr>
      <vt:lpstr>Consideraciones Finales  impacto en el negocio</vt:lpstr>
      <vt:lpstr>agradecimientos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review</dc:title>
  <dc:creator>julian horvath</dc:creator>
  <cp:lastModifiedBy>julian horvath</cp:lastModifiedBy>
  <cp:revision>20</cp:revision>
  <dcterms:created xsi:type="dcterms:W3CDTF">2022-07-11T03:11:42Z</dcterms:created>
  <dcterms:modified xsi:type="dcterms:W3CDTF">2022-07-15T19:20:18Z</dcterms:modified>
</cp:coreProperties>
</file>