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horvath" userId="a78de312cd9dec25" providerId="LiveId" clId="{85988F1F-7B9C-4916-B248-7F310A61EFA6}"/>
    <pc:docChg chg="undo custSel modSld">
      <pc:chgData name="julian horvath" userId="a78de312cd9dec25" providerId="LiveId" clId="{85988F1F-7B9C-4916-B248-7F310A61EFA6}" dt="2022-08-06T23:49:50.383" v="1985" actId="20577"/>
      <pc:docMkLst>
        <pc:docMk/>
      </pc:docMkLst>
      <pc:sldChg chg="modSp mod">
        <pc:chgData name="julian horvath" userId="a78de312cd9dec25" providerId="LiveId" clId="{85988F1F-7B9C-4916-B248-7F310A61EFA6}" dt="2022-08-06T23:45:46.912" v="1895" actId="20577"/>
        <pc:sldMkLst>
          <pc:docMk/>
          <pc:sldMk cId="1913315644" sldId="257"/>
        </pc:sldMkLst>
        <pc:spChg chg="mod">
          <ac:chgData name="julian horvath" userId="a78de312cd9dec25" providerId="LiveId" clId="{85988F1F-7B9C-4916-B248-7F310A61EFA6}" dt="2022-08-06T23:45:46.912" v="1895" actId="20577"/>
          <ac:spMkLst>
            <pc:docMk/>
            <pc:sldMk cId="1913315644" sldId="257"/>
            <ac:spMk id="3" creationId="{E07D20E6-C00B-5B86-F8CE-F8453D649502}"/>
          </ac:spMkLst>
        </pc:spChg>
        <pc:spChg chg="mod">
          <ac:chgData name="julian horvath" userId="a78de312cd9dec25" providerId="LiveId" clId="{85988F1F-7B9C-4916-B248-7F310A61EFA6}" dt="2022-08-06T14:44:35.571" v="11" actId="20577"/>
          <ac:spMkLst>
            <pc:docMk/>
            <pc:sldMk cId="1913315644" sldId="257"/>
            <ac:spMk id="7" creationId="{51D3D2C2-2718-080F-ED29-9086FAC7DA72}"/>
          </ac:spMkLst>
        </pc:spChg>
      </pc:sldChg>
      <pc:sldChg chg="modSp mod">
        <pc:chgData name="julian horvath" userId="a78de312cd9dec25" providerId="LiveId" clId="{85988F1F-7B9C-4916-B248-7F310A61EFA6}" dt="2022-08-06T14:50:32.457" v="179" actId="20577"/>
        <pc:sldMkLst>
          <pc:docMk/>
          <pc:sldMk cId="2651382011" sldId="258"/>
        </pc:sldMkLst>
        <pc:spChg chg="mod">
          <ac:chgData name="julian horvath" userId="a78de312cd9dec25" providerId="LiveId" clId="{85988F1F-7B9C-4916-B248-7F310A61EFA6}" dt="2022-08-06T14:50:32.457" v="179" actId="20577"/>
          <ac:spMkLst>
            <pc:docMk/>
            <pc:sldMk cId="2651382011" sldId="258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14:48:33.419" v="118" actId="20577"/>
          <ac:spMkLst>
            <pc:docMk/>
            <pc:sldMk cId="2651382011" sldId="258"/>
            <ac:spMk id="3" creationId="{ABAA93AB-E174-248F-7495-DC556DE8DA8C}"/>
          </ac:spMkLst>
        </pc:spChg>
      </pc:sldChg>
      <pc:sldChg chg="modSp mod">
        <pc:chgData name="julian horvath" userId="a78de312cd9dec25" providerId="LiveId" clId="{85988F1F-7B9C-4916-B248-7F310A61EFA6}" dt="2022-08-06T23:44:14.636" v="1794" actId="20577"/>
        <pc:sldMkLst>
          <pc:docMk/>
          <pc:sldMk cId="2359881336" sldId="259"/>
        </pc:sldMkLst>
        <pc:spChg chg="mod">
          <ac:chgData name="julian horvath" userId="a78de312cd9dec25" providerId="LiveId" clId="{85988F1F-7B9C-4916-B248-7F310A61EFA6}" dt="2022-08-06T23:44:14.636" v="1794" actId="20577"/>
          <ac:spMkLst>
            <pc:docMk/>
            <pc:sldMk cId="2359881336" sldId="259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14:54:51.938" v="300" actId="1076"/>
          <ac:spMkLst>
            <pc:docMk/>
            <pc:sldMk cId="2359881336" sldId="259"/>
            <ac:spMk id="3" creationId="{ABAA93AB-E174-248F-7495-DC556DE8DA8C}"/>
          </ac:spMkLst>
        </pc:spChg>
      </pc:sldChg>
      <pc:sldChg chg="modSp mod">
        <pc:chgData name="julian horvath" userId="a78de312cd9dec25" providerId="LiveId" clId="{85988F1F-7B9C-4916-B248-7F310A61EFA6}" dt="2022-08-06T15:52:09.616" v="1766" actId="1076"/>
        <pc:sldMkLst>
          <pc:docMk/>
          <pc:sldMk cId="288167390" sldId="260"/>
        </pc:sldMkLst>
        <pc:spChg chg="mod">
          <ac:chgData name="julian horvath" userId="a78de312cd9dec25" providerId="LiveId" clId="{85988F1F-7B9C-4916-B248-7F310A61EFA6}" dt="2022-08-06T15:52:02.889" v="1765" actId="1076"/>
          <ac:spMkLst>
            <pc:docMk/>
            <pc:sldMk cId="288167390" sldId="260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15:51:55.730" v="1764" actId="1076"/>
          <ac:spMkLst>
            <pc:docMk/>
            <pc:sldMk cId="288167390" sldId="260"/>
            <ac:spMk id="3" creationId="{ABAA93AB-E174-248F-7495-DC556DE8DA8C}"/>
          </ac:spMkLst>
        </pc:spChg>
        <pc:picChg chg="mod">
          <ac:chgData name="julian horvath" userId="a78de312cd9dec25" providerId="LiveId" clId="{85988F1F-7B9C-4916-B248-7F310A61EFA6}" dt="2022-08-06T15:52:09.616" v="1766" actId="1076"/>
          <ac:picMkLst>
            <pc:docMk/>
            <pc:sldMk cId="288167390" sldId="260"/>
            <ac:picMk id="5" creationId="{E2E67001-7C69-A771-A1A0-D35C6289DDBF}"/>
          </ac:picMkLst>
        </pc:picChg>
      </pc:sldChg>
      <pc:sldChg chg="modSp mod">
        <pc:chgData name="julian horvath" userId="a78de312cd9dec25" providerId="LiveId" clId="{85988F1F-7B9C-4916-B248-7F310A61EFA6}" dt="2022-08-06T15:51:47.251" v="1763" actId="20577"/>
        <pc:sldMkLst>
          <pc:docMk/>
          <pc:sldMk cId="2327497214" sldId="261"/>
        </pc:sldMkLst>
        <pc:spChg chg="mod">
          <ac:chgData name="julian horvath" userId="a78de312cd9dec25" providerId="LiveId" clId="{85988F1F-7B9C-4916-B248-7F310A61EFA6}" dt="2022-08-06T15:02:41.409" v="602" actId="20577"/>
          <ac:spMkLst>
            <pc:docMk/>
            <pc:sldMk cId="2327497214" sldId="261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15:51:47.251" v="1763" actId="20577"/>
          <ac:spMkLst>
            <pc:docMk/>
            <pc:sldMk cId="2327497214" sldId="261"/>
            <ac:spMk id="6" creationId="{AA76284B-6E5C-D323-E0D1-A3DF2E6756A1}"/>
          </ac:spMkLst>
        </pc:spChg>
      </pc:sldChg>
      <pc:sldChg chg="modSp mod">
        <pc:chgData name="julian horvath" userId="a78de312cd9dec25" providerId="LiveId" clId="{85988F1F-7B9C-4916-B248-7F310A61EFA6}" dt="2022-08-06T23:46:56.829" v="1908" actId="20577"/>
        <pc:sldMkLst>
          <pc:docMk/>
          <pc:sldMk cId="1353079093" sldId="262"/>
        </pc:sldMkLst>
        <pc:spChg chg="mod">
          <ac:chgData name="julian horvath" userId="a78de312cd9dec25" providerId="LiveId" clId="{85988F1F-7B9C-4916-B248-7F310A61EFA6}" dt="2022-08-06T15:31:53.573" v="1282" actId="1076"/>
          <ac:spMkLst>
            <pc:docMk/>
            <pc:sldMk cId="1353079093" sldId="262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23:46:56.829" v="1908" actId="20577"/>
          <ac:spMkLst>
            <pc:docMk/>
            <pc:sldMk cId="1353079093" sldId="262"/>
            <ac:spMk id="6" creationId="{AA76284B-6E5C-D323-E0D1-A3DF2E6756A1}"/>
          </ac:spMkLst>
        </pc:spChg>
      </pc:sldChg>
      <pc:sldChg chg="modSp mod">
        <pc:chgData name="julian horvath" userId="a78de312cd9dec25" providerId="LiveId" clId="{85988F1F-7B9C-4916-B248-7F310A61EFA6}" dt="2022-08-06T23:49:13.033" v="1967" actId="20577"/>
        <pc:sldMkLst>
          <pc:docMk/>
          <pc:sldMk cId="2051616360" sldId="263"/>
        </pc:sldMkLst>
        <pc:spChg chg="mod">
          <ac:chgData name="julian horvath" userId="a78de312cd9dec25" providerId="LiveId" clId="{85988F1F-7B9C-4916-B248-7F310A61EFA6}" dt="2022-08-06T15:48:42.929" v="1599" actId="20577"/>
          <ac:spMkLst>
            <pc:docMk/>
            <pc:sldMk cId="2051616360" sldId="263"/>
            <ac:spMk id="2" creationId="{07170935-E332-5BB0-DE7C-211B1F85B0D9}"/>
          </ac:spMkLst>
        </pc:spChg>
        <pc:spChg chg="mod">
          <ac:chgData name="julian horvath" userId="a78de312cd9dec25" providerId="LiveId" clId="{85988F1F-7B9C-4916-B248-7F310A61EFA6}" dt="2022-08-06T23:49:13.033" v="1967" actId="20577"/>
          <ac:spMkLst>
            <pc:docMk/>
            <pc:sldMk cId="2051616360" sldId="263"/>
            <ac:spMk id="3" creationId="{E07D20E6-C00B-5B86-F8CE-F8453D649502}"/>
          </ac:spMkLst>
        </pc:spChg>
      </pc:sldChg>
      <pc:sldChg chg="modSp mod">
        <pc:chgData name="julian horvath" userId="a78de312cd9dec25" providerId="LiveId" clId="{85988F1F-7B9C-4916-B248-7F310A61EFA6}" dt="2022-08-06T15:33:03.693" v="1326" actId="1076"/>
        <pc:sldMkLst>
          <pc:docMk/>
          <pc:sldMk cId="3617127097" sldId="264"/>
        </pc:sldMkLst>
        <pc:spChg chg="mod">
          <ac:chgData name="julian horvath" userId="a78de312cd9dec25" providerId="LiveId" clId="{85988F1F-7B9C-4916-B248-7F310A61EFA6}" dt="2022-08-06T15:32:02.984" v="1300" actId="20577"/>
          <ac:spMkLst>
            <pc:docMk/>
            <pc:sldMk cId="3617127097" sldId="264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15:33:03.693" v="1326" actId="1076"/>
          <ac:spMkLst>
            <pc:docMk/>
            <pc:sldMk cId="3617127097" sldId="264"/>
            <ac:spMk id="3" creationId="{ABAA93AB-E174-248F-7495-DC556DE8DA8C}"/>
          </ac:spMkLst>
        </pc:spChg>
      </pc:sldChg>
      <pc:sldChg chg="modSp mod">
        <pc:chgData name="julian horvath" userId="a78de312cd9dec25" providerId="LiveId" clId="{85988F1F-7B9C-4916-B248-7F310A61EFA6}" dt="2022-08-06T23:48:40.133" v="1950" actId="20577"/>
        <pc:sldMkLst>
          <pc:docMk/>
          <pc:sldMk cId="3721706557" sldId="265"/>
        </pc:sldMkLst>
        <pc:spChg chg="mod">
          <ac:chgData name="julian horvath" userId="a78de312cd9dec25" providerId="LiveId" clId="{85988F1F-7B9C-4916-B248-7F310A61EFA6}" dt="2022-08-06T15:40:36.712" v="1591" actId="20577"/>
          <ac:spMkLst>
            <pc:docMk/>
            <pc:sldMk cId="3721706557" sldId="265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23:48:40.133" v="1950" actId="20577"/>
          <ac:spMkLst>
            <pc:docMk/>
            <pc:sldMk cId="3721706557" sldId="265"/>
            <ac:spMk id="3" creationId="{ABAA93AB-E174-248F-7495-DC556DE8DA8C}"/>
          </ac:spMkLst>
        </pc:spChg>
      </pc:sldChg>
      <pc:sldChg chg="modSp mod">
        <pc:chgData name="julian horvath" userId="a78de312cd9dec25" providerId="LiveId" clId="{85988F1F-7B9C-4916-B248-7F310A61EFA6}" dt="2022-08-06T23:49:50.383" v="1985" actId="20577"/>
        <pc:sldMkLst>
          <pc:docMk/>
          <pc:sldMk cId="1833040811" sldId="266"/>
        </pc:sldMkLst>
        <pc:spChg chg="mod">
          <ac:chgData name="julian horvath" userId="a78de312cd9dec25" providerId="LiveId" clId="{85988F1F-7B9C-4916-B248-7F310A61EFA6}" dt="2022-08-06T15:32:13.769" v="1321" actId="20577"/>
          <ac:spMkLst>
            <pc:docMk/>
            <pc:sldMk cId="1833040811" sldId="266"/>
            <ac:spMk id="2" creationId="{F6971080-AC2D-9984-25C5-B596341DC115}"/>
          </ac:spMkLst>
        </pc:spChg>
        <pc:spChg chg="mod">
          <ac:chgData name="julian horvath" userId="a78de312cd9dec25" providerId="LiveId" clId="{85988F1F-7B9C-4916-B248-7F310A61EFA6}" dt="2022-08-06T23:49:50.383" v="1985" actId="20577"/>
          <ac:spMkLst>
            <pc:docMk/>
            <pc:sldMk cId="1833040811" sldId="266"/>
            <ac:spMk id="3" creationId="{ABAA93AB-E174-248F-7495-DC556DE8DA8C}"/>
          </ac:spMkLst>
        </pc:spChg>
      </pc:sldChg>
    </pc:docChg>
  </pc:docChgLst>
  <pc:docChgLst>
    <pc:chgData name="julian horvath" userId="a78de312cd9dec25" providerId="LiveId" clId="{4BD5C43D-C06D-40AC-9F12-32820F4C1833}"/>
    <pc:docChg chg="undo custSel addSld delSld modSld sldOrd modMainMaster">
      <pc:chgData name="julian horvath" userId="a78de312cd9dec25" providerId="LiveId" clId="{4BD5C43D-C06D-40AC-9F12-32820F4C1833}" dt="2022-07-15T19:19:54.021" v="5882" actId="114"/>
      <pc:docMkLst>
        <pc:docMk/>
      </pc:docMkLst>
      <pc:sldChg chg="modSp del mod ord setBg">
        <pc:chgData name="julian horvath" userId="a78de312cd9dec25" providerId="LiveId" clId="{4BD5C43D-C06D-40AC-9F12-32820F4C1833}" dt="2022-07-13T17:55:06.591" v="3270" actId="47"/>
        <pc:sldMkLst>
          <pc:docMk/>
          <pc:sldMk cId="2949843024" sldId="256"/>
        </pc:sldMkLst>
        <pc:spChg chg="mod">
          <ac:chgData name="julian horvath" userId="a78de312cd9dec25" providerId="LiveId" clId="{4BD5C43D-C06D-40AC-9F12-32820F4C1833}" dt="2022-07-13T17:54:40.812" v="3268" actId="20577"/>
          <ac:spMkLst>
            <pc:docMk/>
            <pc:sldMk cId="2949843024" sldId="256"/>
            <ac:spMk id="2" creationId="{D978AB69-F8BC-01A1-5051-636C8D33B51D}"/>
          </ac:spMkLst>
        </pc:spChg>
        <pc:spChg chg="mod">
          <ac:chgData name="julian horvath" userId="a78de312cd9dec25" providerId="LiveId" clId="{4BD5C43D-C06D-40AC-9F12-32820F4C1833}" dt="2022-07-13T17:54:56.636" v="3269"/>
          <ac:spMkLst>
            <pc:docMk/>
            <pc:sldMk cId="2949843024" sldId="256"/>
            <ac:spMk id="3" creationId="{E6E9DF3C-3D6D-2DA0-75A7-7F33D9051553}"/>
          </ac:spMkLst>
        </pc:spChg>
      </pc:sldChg>
      <pc:sldChg chg="addSp delSp modSp mod setBg">
        <pc:chgData name="julian horvath" userId="a78de312cd9dec25" providerId="LiveId" clId="{4BD5C43D-C06D-40AC-9F12-32820F4C1833}" dt="2022-07-15T19:19:54.021" v="5882" actId="114"/>
        <pc:sldMkLst>
          <pc:docMk/>
          <pc:sldMk cId="1913315644" sldId="257"/>
        </pc:sldMkLst>
        <pc:spChg chg="mod">
          <ac:chgData name="julian horvath" userId="a78de312cd9dec25" providerId="LiveId" clId="{4BD5C43D-C06D-40AC-9F12-32820F4C1833}" dt="2022-07-13T12:46:01.365" v="153"/>
          <ac:spMkLst>
            <pc:docMk/>
            <pc:sldMk cId="1913315644" sldId="257"/>
            <ac:spMk id="2" creationId="{07170935-E332-5BB0-DE7C-211B1F85B0D9}"/>
          </ac:spMkLst>
        </pc:spChg>
        <pc:spChg chg="mod">
          <ac:chgData name="julian horvath" userId="a78de312cd9dec25" providerId="LiveId" clId="{4BD5C43D-C06D-40AC-9F12-32820F4C1833}" dt="2022-07-13T12:46:06.487" v="154" actId="113"/>
          <ac:spMkLst>
            <pc:docMk/>
            <pc:sldMk cId="1913315644" sldId="257"/>
            <ac:spMk id="3" creationId="{E07D20E6-C00B-5B86-F8CE-F8453D649502}"/>
          </ac:spMkLst>
        </pc:spChg>
        <pc:spChg chg="add del mod">
          <ac:chgData name="julian horvath" userId="a78de312cd9dec25" providerId="LiveId" clId="{4BD5C43D-C06D-40AC-9F12-32820F4C1833}" dt="2022-07-13T12:42:29.605" v="88"/>
          <ac:spMkLst>
            <pc:docMk/>
            <pc:sldMk cId="1913315644" sldId="257"/>
            <ac:spMk id="4" creationId="{6EE10C31-FFDD-28FC-46B0-3D1F8B8FD846}"/>
          </ac:spMkLst>
        </pc:spChg>
        <pc:spChg chg="add del mod">
          <ac:chgData name="julian horvath" userId="a78de312cd9dec25" providerId="LiveId" clId="{4BD5C43D-C06D-40AC-9F12-32820F4C1833}" dt="2022-07-13T12:42:49.294" v="92"/>
          <ac:spMkLst>
            <pc:docMk/>
            <pc:sldMk cId="1913315644" sldId="257"/>
            <ac:spMk id="5" creationId="{4608EC12-7699-BDD7-3682-A480E829809F}"/>
          </ac:spMkLst>
        </pc:spChg>
        <pc:spChg chg="add del mod">
          <ac:chgData name="julian horvath" userId="a78de312cd9dec25" providerId="LiveId" clId="{4BD5C43D-C06D-40AC-9F12-32820F4C1833}" dt="2022-07-13T12:42:49.295" v="94"/>
          <ac:spMkLst>
            <pc:docMk/>
            <pc:sldMk cId="1913315644" sldId="257"/>
            <ac:spMk id="6" creationId="{912CEB68-838C-2CCF-06BD-3418C954AFEF}"/>
          </ac:spMkLst>
        </pc:spChg>
        <pc:spChg chg="add mod">
          <ac:chgData name="julian horvath" userId="a78de312cd9dec25" providerId="LiveId" clId="{4BD5C43D-C06D-40AC-9F12-32820F4C1833}" dt="2022-07-15T19:19:54.021" v="5882" actId="114"/>
          <ac:spMkLst>
            <pc:docMk/>
            <pc:sldMk cId="1913315644" sldId="257"/>
            <ac:spMk id="7" creationId="{51D3D2C2-2718-080F-ED29-9086FAC7DA72}"/>
          </ac:spMkLst>
        </pc:spChg>
        <pc:picChg chg="add del mod">
          <ac:chgData name="julian horvath" userId="a78de312cd9dec25" providerId="LiveId" clId="{4BD5C43D-C06D-40AC-9F12-32820F4C1833}" dt="2022-07-14T03:50:07.031" v="5648" actId="478"/>
          <ac:picMkLst>
            <pc:docMk/>
            <pc:sldMk cId="1913315644" sldId="257"/>
            <ac:picMk id="9" creationId="{BCA37484-6DB0-E400-B69D-3CE38AE6A53B}"/>
          </ac:picMkLst>
        </pc:picChg>
        <pc:picChg chg="add del mod">
          <ac:chgData name="julian horvath" userId="a78de312cd9dec25" providerId="LiveId" clId="{4BD5C43D-C06D-40AC-9F12-32820F4C1833}" dt="2022-07-14T04:01:40.363" v="5715" actId="478"/>
          <ac:picMkLst>
            <pc:docMk/>
            <pc:sldMk cId="1913315644" sldId="257"/>
            <ac:picMk id="11" creationId="{7986409B-0A91-B7E7-8A4F-4BD36010C49F}"/>
          </ac:picMkLst>
        </pc:picChg>
        <pc:picChg chg="add mod">
          <ac:chgData name="julian horvath" userId="a78de312cd9dec25" providerId="LiveId" clId="{4BD5C43D-C06D-40AC-9F12-32820F4C1833}" dt="2022-07-14T04:03:24.006" v="5727" actId="408"/>
          <ac:picMkLst>
            <pc:docMk/>
            <pc:sldMk cId="1913315644" sldId="257"/>
            <ac:picMk id="13" creationId="{3236563B-6333-9E8A-F6A0-6A8E3B71CD19}"/>
          </ac:picMkLst>
        </pc:picChg>
        <pc:picChg chg="add del mod">
          <ac:chgData name="julian horvath" userId="a78de312cd9dec25" providerId="LiveId" clId="{4BD5C43D-C06D-40AC-9F12-32820F4C1833}" dt="2022-07-14T05:09:40.330" v="5841" actId="478"/>
          <ac:picMkLst>
            <pc:docMk/>
            <pc:sldMk cId="1913315644" sldId="257"/>
            <ac:picMk id="15" creationId="{52DB3FCD-236F-40C3-192B-FB4B1959F2B3}"/>
          </ac:picMkLst>
        </pc:picChg>
        <pc:picChg chg="add mod">
          <ac:chgData name="julian horvath" userId="a78de312cd9dec25" providerId="LiveId" clId="{4BD5C43D-C06D-40AC-9F12-32820F4C1833}" dt="2022-07-14T05:11:54.679" v="5847" actId="1076"/>
          <ac:picMkLst>
            <pc:docMk/>
            <pc:sldMk cId="1913315644" sldId="257"/>
            <ac:picMk id="17" creationId="{EE248054-4BC0-8F3D-36BD-5E67D60BD316}"/>
          </ac:picMkLst>
        </pc:picChg>
      </pc:sldChg>
      <pc:sldChg chg="addSp delSp modSp new mod setBg">
        <pc:chgData name="julian horvath" userId="a78de312cd9dec25" providerId="LiveId" clId="{4BD5C43D-C06D-40AC-9F12-32820F4C1833}" dt="2022-07-14T04:36:34.106" v="5747" actId="1076"/>
        <pc:sldMkLst>
          <pc:docMk/>
          <pc:sldMk cId="2651382011" sldId="258"/>
        </pc:sldMkLst>
        <pc:spChg chg="mod">
          <ac:chgData name="julian horvath" userId="a78de312cd9dec25" providerId="LiveId" clId="{4BD5C43D-C06D-40AC-9F12-32820F4C1833}" dt="2022-07-13T12:45:53.712" v="152"/>
          <ac:spMkLst>
            <pc:docMk/>
            <pc:sldMk cId="2651382011" sldId="258"/>
            <ac:spMk id="2" creationId="{F6971080-AC2D-9984-25C5-B596341DC115}"/>
          </ac:spMkLst>
        </pc:spChg>
        <pc:spChg chg="mod">
          <ac:chgData name="julian horvath" userId="a78de312cd9dec25" providerId="LiveId" clId="{4BD5C43D-C06D-40AC-9F12-32820F4C1833}" dt="2022-07-13T13:13:24.367" v="880" actId="115"/>
          <ac:spMkLst>
            <pc:docMk/>
            <pc:sldMk cId="2651382011" sldId="258"/>
            <ac:spMk id="3" creationId="{ABAA93AB-E174-248F-7495-DC556DE8DA8C}"/>
          </ac:spMkLst>
        </pc:spChg>
        <pc:spChg chg="del">
          <ac:chgData name="julian horvath" userId="a78de312cd9dec25" providerId="LiveId" clId="{4BD5C43D-C06D-40AC-9F12-32820F4C1833}" dt="2022-07-13T12:59:13.665" v="363" actId="478"/>
          <ac:spMkLst>
            <pc:docMk/>
            <pc:sldMk cId="2651382011" sldId="258"/>
            <ac:spMk id="4" creationId="{8A1C936E-5B8B-5F02-587F-6D514841A962}"/>
          </ac:spMkLst>
        </pc:spChg>
        <pc:picChg chg="add mod">
          <ac:chgData name="julian horvath" userId="a78de312cd9dec25" providerId="LiveId" clId="{4BD5C43D-C06D-40AC-9F12-32820F4C1833}" dt="2022-07-14T04:36:34.106" v="5747" actId="1076"/>
          <ac:picMkLst>
            <pc:docMk/>
            <pc:sldMk cId="2651382011" sldId="258"/>
            <ac:picMk id="6" creationId="{385D9313-38DC-66AA-A467-3FEB5F28177F}"/>
          </ac:picMkLst>
        </pc:picChg>
      </pc:sldChg>
      <pc:sldChg chg="addSp modSp add mod">
        <pc:chgData name="julian horvath" userId="a78de312cd9dec25" providerId="LiveId" clId="{4BD5C43D-C06D-40AC-9F12-32820F4C1833}" dt="2022-07-14T05:22:56.790" v="5878" actId="20577"/>
        <pc:sldMkLst>
          <pc:docMk/>
          <pc:sldMk cId="2359881336" sldId="259"/>
        </pc:sldMkLst>
        <pc:spChg chg="mod">
          <ac:chgData name="julian horvath" userId="a78de312cd9dec25" providerId="LiveId" clId="{4BD5C43D-C06D-40AC-9F12-32820F4C1833}" dt="2022-07-13T13:19:18.371" v="1009" actId="1076"/>
          <ac:spMkLst>
            <pc:docMk/>
            <pc:sldMk cId="2359881336" sldId="259"/>
            <ac:spMk id="2" creationId="{F6971080-AC2D-9984-25C5-B596341DC115}"/>
          </ac:spMkLst>
        </pc:spChg>
        <pc:spChg chg="mod">
          <ac:chgData name="julian horvath" userId="a78de312cd9dec25" providerId="LiveId" clId="{4BD5C43D-C06D-40AC-9F12-32820F4C1833}" dt="2022-07-14T05:22:56.790" v="5878" actId="20577"/>
          <ac:spMkLst>
            <pc:docMk/>
            <pc:sldMk cId="2359881336" sldId="259"/>
            <ac:spMk id="3" creationId="{ABAA93AB-E174-248F-7495-DC556DE8DA8C}"/>
          </ac:spMkLst>
        </pc:spChg>
        <pc:picChg chg="add mod">
          <ac:chgData name="julian horvath" userId="a78de312cd9dec25" providerId="LiveId" clId="{4BD5C43D-C06D-40AC-9F12-32820F4C1833}" dt="2022-07-14T04:22:29.139" v="5733" actId="14100"/>
          <ac:picMkLst>
            <pc:docMk/>
            <pc:sldMk cId="2359881336" sldId="259"/>
            <ac:picMk id="5" creationId="{8890446A-A41E-77E0-3C23-C6D871FB18C2}"/>
          </ac:picMkLst>
        </pc:picChg>
      </pc:sldChg>
      <pc:sldChg chg="addSp modSp add mod ord">
        <pc:chgData name="julian horvath" userId="a78de312cd9dec25" providerId="LiveId" clId="{4BD5C43D-C06D-40AC-9F12-32820F4C1833}" dt="2022-07-14T04:34:53.802" v="5746" actId="1076"/>
        <pc:sldMkLst>
          <pc:docMk/>
          <pc:sldMk cId="288167390" sldId="260"/>
        </pc:sldMkLst>
        <pc:spChg chg="mod">
          <ac:chgData name="julian horvath" userId="a78de312cd9dec25" providerId="LiveId" clId="{4BD5C43D-C06D-40AC-9F12-32820F4C1833}" dt="2022-07-14T04:25:12.066" v="5742" actId="1076"/>
          <ac:spMkLst>
            <pc:docMk/>
            <pc:sldMk cId="288167390" sldId="260"/>
            <ac:spMk id="2" creationId="{F6971080-AC2D-9984-25C5-B596341DC115}"/>
          </ac:spMkLst>
        </pc:spChg>
        <pc:spChg chg="mod">
          <ac:chgData name="julian horvath" userId="a78de312cd9dec25" providerId="LiveId" clId="{4BD5C43D-C06D-40AC-9F12-32820F4C1833}" dt="2022-07-14T04:25:06.830" v="5741" actId="1076"/>
          <ac:spMkLst>
            <pc:docMk/>
            <pc:sldMk cId="288167390" sldId="260"/>
            <ac:spMk id="3" creationId="{ABAA93AB-E174-248F-7495-DC556DE8DA8C}"/>
          </ac:spMkLst>
        </pc:spChg>
        <pc:picChg chg="add mod">
          <ac:chgData name="julian horvath" userId="a78de312cd9dec25" providerId="LiveId" clId="{4BD5C43D-C06D-40AC-9F12-32820F4C1833}" dt="2022-07-14T04:34:53.802" v="5746" actId="1076"/>
          <ac:picMkLst>
            <pc:docMk/>
            <pc:sldMk cId="288167390" sldId="260"/>
            <ac:picMk id="5" creationId="{E2E67001-7C69-A771-A1A0-D35C6289DDBF}"/>
          </ac:picMkLst>
        </pc:picChg>
      </pc:sldChg>
      <pc:sldChg chg="addSp delSp modSp add mod">
        <pc:chgData name="julian horvath" userId="a78de312cd9dec25" providerId="LiveId" clId="{4BD5C43D-C06D-40AC-9F12-32820F4C1833}" dt="2022-07-14T13:07:58.859" v="5880"/>
        <pc:sldMkLst>
          <pc:docMk/>
          <pc:sldMk cId="2327497214" sldId="261"/>
        </pc:sldMkLst>
        <pc:spChg chg="mod">
          <ac:chgData name="julian horvath" userId="a78de312cd9dec25" providerId="LiveId" clId="{4BD5C43D-C06D-40AC-9F12-32820F4C1833}" dt="2022-07-13T16:10:00.648" v="2060" actId="20577"/>
          <ac:spMkLst>
            <pc:docMk/>
            <pc:sldMk cId="2327497214" sldId="261"/>
            <ac:spMk id="2" creationId="{F6971080-AC2D-9984-25C5-B596341DC115}"/>
          </ac:spMkLst>
        </pc:spChg>
        <pc:spChg chg="del mod">
          <ac:chgData name="julian horvath" userId="a78de312cd9dec25" providerId="LiveId" clId="{4BD5C43D-C06D-40AC-9F12-32820F4C1833}" dt="2022-07-13T16:20:37.693" v="2063" actId="931"/>
          <ac:spMkLst>
            <pc:docMk/>
            <pc:sldMk cId="2327497214" sldId="261"/>
            <ac:spMk id="3" creationId="{ABAA93AB-E174-248F-7495-DC556DE8DA8C}"/>
          </ac:spMkLst>
        </pc:spChg>
        <pc:spChg chg="add mod">
          <ac:chgData name="julian horvath" userId="a78de312cd9dec25" providerId="LiveId" clId="{4BD5C43D-C06D-40AC-9F12-32820F4C1833}" dt="2022-07-14T13:07:58.859" v="5880"/>
          <ac:spMkLst>
            <pc:docMk/>
            <pc:sldMk cId="2327497214" sldId="261"/>
            <ac:spMk id="6" creationId="{AA76284B-6E5C-D323-E0D1-A3DF2E6756A1}"/>
          </ac:spMkLst>
        </pc:spChg>
        <pc:picChg chg="add mod">
          <ac:chgData name="julian horvath" userId="a78de312cd9dec25" providerId="LiveId" clId="{4BD5C43D-C06D-40AC-9F12-32820F4C1833}" dt="2022-07-14T04:45:10.233" v="5794" actId="1076"/>
          <ac:picMkLst>
            <pc:docMk/>
            <pc:sldMk cId="2327497214" sldId="261"/>
            <ac:picMk id="5" creationId="{0376DDDB-0FFD-3142-9598-EB8DF58EF0C0}"/>
          </ac:picMkLst>
        </pc:picChg>
        <pc:picChg chg="add mod">
          <ac:chgData name="julian horvath" userId="a78de312cd9dec25" providerId="LiveId" clId="{4BD5C43D-C06D-40AC-9F12-32820F4C1833}" dt="2022-07-14T04:45:13.546" v="5795" actId="1076"/>
          <ac:picMkLst>
            <pc:docMk/>
            <pc:sldMk cId="2327497214" sldId="261"/>
            <ac:picMk id="8" creationId="{80B24890-9712-9FC4-9DCB-3CA8F911F74D}"/>
          </ac:picMkLst>
        </pc:picChg>
      </pc:sldChg>
      <pc:sldChg chg="addSp delSp modSp add mod">
        <pc:chgData name="julian horvath" userId="a78de312cd9dec25" providerId="LiveId" clId="{4BD5C43D-C06D-40AC-9F12-32820F4C1833}" dt="2022-07-14T05:22:18.130" v="5873"/>
        <pc:sldMkLst>
          <pc:docMk/>
          <pc:sldMk cId="1353079093" sldId="262"/>
        </pc:sldMkLst>
        <pc:spChg chg="mod">
          <ac:chgData name="julian horvath" userId="a78de312cd9dec25" providerId="LiveId" clId="{4BD5C43D-C06D-40AC-9F12-32820F4C1833}" dt="2022-07-14T04:41:11.443" v="5784" actId="1076"/>
          <ac:spMkLst>
            <pc:docMk/>
            <pc:sldMk cId="1353079093" sldId="262"/>
            <ac:spMk id="2" creationId="{F6971080-AC2D-9984-25C5-B596341DC115}"/>
          </ac:spMkLst>
        </pc:spChg>
        <pc:spChg chg="add del mod">
          <ac:chgData name="julian horvath" userId="a78de312cd9dec25" providerId="LiveId" clId="{4BD5C43D-C06D-40AC-9F12-32820F4C1833}" dt="2022-07-13T17:42:00.140" v="2694" actId="478"/>
          <ac:spMkLst>
            <pc:docMk/>
            <pc:sldMk cId="1353079093" sldId="262"/>
            <ac:spMk id="4" creationId="{5E2F89BE-00D5-9CFE-D9C8-119CAF356453}"/>
          </ac:spMkLst>
        </pc:spChg>
        <pc:spChg chg="mod">
          <ac:chgData name="julian horvath" userId="a78de312cd9dec25" providerId="LiveId" clId="{4BD5C43D-C06D-40AC-9F12-32820F4C1833}" dt="2022-07-14T05:22:18.130" v="5873"/>
          <ac:spMkLst>
            <pc:docMk/>
            <pc:sldMk cId="1353079093" sldId="262"/>
            <ac:spMk id="6" creationId="{AA76284B-6E5C-D323-E0D1-A3DF2E6756A1}"/>
          </ac:spMkLst>
        </pc:spChg>
        <pc:picChg chg="del">
          <ac:chgData name="julian horvath" userId="a78de312cd9dec25" providerId="LiveId" clId="{4BD5C43D-C06D-40AC-9F12-32820F4C1833}" dt="2022-07-13T17:41:43.891" v="2692" actId="478"/>
          <ac:picMkLst>
            <pc:docMk/>
            <pc:sldMk cId="1353079093" sldId="262"/>
            <ac:picMk id="5" creationId="{0376DDDB-0FFD-3142-9598-EB8DF58EF0C0}"/>
          </ac:picMkLst>
        </pc:picChg>
        <pc:picChg chg="add mod">
          <ac:chgData name="julian horvath" userId="a78de312cd9dec25" providerId="LiveId" clId="{4BD5C43D-C06D-40AC-9F12-32820F4C1833}" dt="2022-07-13T17:49:49.231" v="3253" actId="1076"/>
          <ac:picMkLst>
            <pc:docMk/>
            <pc:sldMk cId="1353079093" sldId="262"/>
            <ac:picMk id="8" creationId="{F9390B62-DFE3-9EF3-EF3A-9A29AE2C1F1B}"/>
          </ac:picMkLst>
        </pc:picChg>
        <pc:picChg chg="add mod">
          <ac:chgData name="julian horvath" userId="a78de312cd9dec25" providerId="LiveId" clId="{4BD5C43D-C06D-40AC-9F12-32820F4C1833}" dt="2022-07-14T04:41:21.373" v="5787" actId="1076"/>
          <ac:picMkLst>
            <pc:docMk/>
            <pc:sldMk cId="1353079093" sldId="262"/>
            <ac:picMk id="10" creationId="{9AEDF461-F1A0-0B40-58A8-F3B76FE497E6}"/>
          </ac:picMkLst>
        </pc:picChg>
      </pc:sldChg>
      <pc:sldChg chg="addSp delSp modSp add mod ord">
        <pc:chgData name="julian horvath" userId="a78de312cd9dec25" providerId="LiveId" clId="{4BD5C43D-C06D-40AC-9F12-32820F4C1833}" dt="2022-07-14T04:58:37.995" v="5822" actId="1076"/>
        <pc:sldMkLst>
          <pc:docMk/>
          <pc:sldMk cId="2051616360" sldId="263"/>
        </pc:sldMkLst>
        <pc:spChg chg="mod">
          <ac:chgData name="julian horvath" userId="a78de312cd9dec25" providerId="LiveId" clId="{4BD5C43D-C06D-40AC-9F12-32820F4C1833}" dt="2022-07-13T17:55:55.864" v="3301" actId="20577"/>
          <ac:spMkLst>
            <pc:docMk/>
            <pc:sldMk cId="2051616360" sldId="263"/>
            <ac:spMk id="2" creationId="{07170935-E332-5BB0-DE7C-211B1F85B0D9}"/>
          </ac:spMkLst>
        </pc:spChg>
        <pc:spChg chg="mod">
          <ac:chgData name="julian horvath" userId="a78de312cd9dec25" providerId="LiveId" clId="{4BD5C43D-C06D-40AC-9F12-32820F4C1833}" dt="2022-07-14T02:52:15.705" v="3425" actId="20577"/>
          <ac:spMkLst>
            <pc:docMk/>
            <pc:sldMk cId="2051616360" sldId="263"/>
            <ac:spMk id="3" creationId="{E07D20E6-C00B-5B86-F8CE-F8453D649502}"/>
          </ac:spMkLst>
        </pc:spChg>
        <pc:spChg chg="del">
          <ac:chgData name="julian horvath" userId="a78de312cd9dec25" providerId="LiveId" clId="{4BD5C43D-C06D-40AC-9F12-32820F4C1833}" dt="2022-07-13T18:12:27.896" v="3354" actId="478"/>
          <ac:spMkLst>
            <pc:docMk/>
            <pc:sldMk cId="2051616360" sldId="263"/>
            <ac:spMk id="7" creationId="{51D3D2C2-2718-080F-ED29-9086FAC7DA72}"/>
          </ac:spMkLst>
        </pc:spChg>
        <pc:picChg chg="add mod">
          <ac:chgData name="julian horvath" userId="a78de312cd9dec25" providerId="LiveId" clId="{4BD5C43D-C06D-40AC-9F12-32820F4C1833}" dt="2022-07-14T04:58:37.995" v="5822" actId="1076"/>
          <ac:picMkLst>
            <pc:docMk/>
            <pc:sldMk cId="2051616360" sldId="263"/>
            <ac:picMk id="5" creationId="{AA1B3222-3EBE-553D-E249-33DDED06A2F1}"/>
          </ac:picMkLst>
        </pc:picChg>
      </pc:sldChg>
      <pc:sldChg chg="addSp delSp modSp add mod ord">
        <pc:chgData name="julian horvath" userId="a78de312cd9dec25" providerId="LiveId" clId="{4BD5C43D-C06D-40AC-9F12-32820F4C1833}" dt="2022-07-14T05:01:29.441" v="5837" actId="1076"/>
        <pc:sldMkLst>
          <pc:docMk/>
          <pc:sldMk cId="3617127097" sldId="264"/>
        </pc:sldMkLst>
        <pc:spChg chg="mod">
          <ac:chgData name="julian horvath" userId="a78de312cd9dec25" providerId="LiveId" clId="{4BD5C43D-C06D-40AC-9F12-32820F4C1833}" dt="2022-07-14T04:54:33.004" v="5810" actId="1076"/>
          <ac:spMkLst>
            <pc:docMk/>
            <pc:sldMk cId="3617127097" sldId="264"/>
            <ac:spMk id="2" creationId="{F6971080-AC2D-9984-25C5-B596341DC115}"/>
          </ac:spMkLst>
        </pc:spChg>
        <pc:spChg chg="mod">
          <ac:chgData name="julian horvath" userId="a78de312cd9dec25" providerId="LiveId" clId="{4BD5C43D-C06D-40AC-9F12-32820F4C1833}" dt="2022-07-14T04:54:27.981" v="5809" actId="1076"/>
          <ac:spMkLst>
            <pc:docMk/>
            <pc:sldMk cId="3617127097" sldId="264"/>
            <ac:spMk id="3" creationId="{ABAA93AB-E174-248F-7495-DC556DE8DA8C}"/>
          </ac:spMkLst>
        </pc:spChg>
        <pc:picChg chg="add del mod">
          <ac:chgData name="julian horvath" userId="a78de312cd9dec25" providerId="LiveId" clId="{4BD5C43D-C06D-40AC-9F12-32820F4C1833}" dt="2022-07-14T04:59:04.047" v="5826" actId="21"/>
          <ac:picMkLst>
            <pc:docMk/>
            <pc:sldMk cId="3617127097" sldId="264"/>
            <ac:picMk id="5" creationId="{68C29171-9C2C-94AC-92E1-DFC8594665E6}"/>
          </ac:picMkLst>
        </pc:picChg>
        <pc:picChg chg="add mod">
          <ac:chgData name="julian horvath" userId="a78de312cd9dec25" providerId="LiveId" clId="{4BD5C43D-C06D-40AC-9F12-32820F4C1833}" dt="2022-07-14T05:01:29.441" v="5837" actId="1076"/>
          <ac:picMkLst>
            <pc:docMk/>
            <pc:sldMk cId="3617127097" sldId="264"/>
            <ac:picMk id="6" creationId="{2A859F52-9E4D-7808-BCDE-89C45CE3F795}"/>
          </ac:picMkLst>
        </pc:picChg>
      </pc:sldChg>
      <pc:sldChg chg="addSp modSp add mod">
        <pc:chgData name="julian horvath" userId="a78de312cd9dec25" providerId="LiveId" clId="{4BD5C43D-C06D-40AC-9F12-32820F4C1833}" dt="2022-07-14T05:19:35.928" v="5855" actId="20577"/>
        <pc:sldMkLst>
          <pc:docMk/>
          <pc:sldMk cId="3721706557" sldId="265"/>
        </pc:sldMkLst>
        <pc:spChg chg="mod">
          <ac:chgData name="julian horvath" userId="a78de312cd9dec25" providerId="LiveId" clId="{4BD5C43D-C06D-40AC-9F12-32820F4C1833}" dt="2022-07-14T03:13:24.541" v="4305" actId="255"/>
          <ac:spMkLst>
            <pc:docMk/>
            <pc:sldMk cId="3721706557" sldId="265"/>
            <ac:spMk id="2" creationId="{F6971080-AC2D-9984-25C5-B596341DC115}"/>
          </ac:spMkLst>
        </pc:spChg>
        <pc:spChg chg="mod">
          <ac:chgData name="julian horvath" userId="a78de312cd9dec25" providerId="LiveId" clId="{4BD5C43D-C06D-40AC-9F12-32820F4C1833}" dt="2022-07-14T05:19:35.928" v="5855" actId="20577"/>
          <ac:spMkLst>
            <pc:docMk/>
            <pc:sldMk cId="3721706557" sldId="265"/>
            <ac:spMk id="3" creationId="{ABAA93AB-E174-248F-7495-DC556DE8DA8C}"/>
          </ac:spMkLst>
        </pc:spChg>
        <pc:picChg chg="add mod">
          <ac:chgData name="julian horvath" userId="a78de312cd9dec25" providerId="LiveId" clId="{4BD5C43D-C06D-40AC-9F12-32820F4C1833}" dt="2022-07-14T04:55:42.242" v="5813" actId="1076"/>
          <ac:picMkLst>
            <pc:docMk/>
            <pc:sldMk cId="3721706557" sldId="265"/>
            <ac:picMk id="5" creationId="{9678EAAF-121E-9309-A79D-BFCFC0652525}"/>
          </ac:picMkLst>
        </pc:picChg>
      </pc:sldChg>
      <pc:sldChg chg="addSp delSp modSp add mod">
        <pc:chgData name="julian horvath" userId="a78de312cd9dec25" providerId="LiveId" clId="{4BD5C43D-C06D-40AC-9F12-32820F4C1833}" dt="2022-07-14T05:00:02.603" v="5835" actId="20577"/>
        <pc:sldMkLst>
          <pc:docMk/>
          <pc:sldMk cId="1833040811" sldId="266"/>
        </pc:sldMkLst>
        <pc:spChg chg="mod">
          <ac:chgData name="julian horvath" userId="a78de312cd9dec25" providerId="LiveId" clId="{4BD5C43D-C06D-40AC-9F12-32820F4C1833}" dt="2022-07-14T03:13:44.325" v="4330" actId="20577"/>
          <ac:spMkLst>
            <pc:docMk/>
            <pc:sldMk cId="1833040811" sldId="266"/>
            <ac:spMk id="2" creationId="{F6971080-AC2D-9984-25C5-B596341DC115}"/>
          </ac:spMkLst>
        </pc:spChg>
        <pc:spChg chg="mod">
          <ac:chgData name="julian horvath" userId="a78de312cd9dec25" providerId="LiveId" clId="{4BD5C43D-C06D-40AC-9F12-32820F4C1833}" dt="2022-07-14T05:00:02.603" v="5835" actId="20577"/>
          <ac:spMkLst>
            <pc:docMk/>
            <pc:sldMk cId="1833040811" sldId="266"/>
            <ac:spMk id="3" creationId="{ABAA93AB-E174-248F-7495-DC556DE8DA8C}"/>
          </ac:spMkLst>
        </pc:spChg>
        <pc:picChg chg="add del mod">
          <ac:chgData name="julian horvath" userId="a78de312cd9dec25" providerId="LiveId" clId="{4BD5C43D-C06D-40AC-9F12-32820F4C1833}" dt="2022-07-14T04:58:56.818" v="5824" actId="21"/>
          <ac:picMkLst>
            <pc:docMk/>
            <pc:sldMk cId="1833040811" sldId="266"/>
            <ac:picMk id="5" creationId="{12E0795F-31E2-032C-6D7D-ADF1F163D103}"/>
          </ac:picMkLst>
        </pc:picChg>
        <pc:picChg chg="add mod">
          <ac:chgData name="julian horvath" userId="a78de312cd9dec25" providerId="LiveId" clId="{4BD5C43D-C06D-40AC-9F12-32820F4C1833}" dt="2022-07-14T04:59:33.738" v="5831" actId="1076"/>
          <ac:picMkLst>
            <pc:docMk/>
            <pc:sldMk cId="1833040811" sldId="266"/>
            <ac:picMk id="6" creationId="{073347F7-42AB-EB3A-16F8-3CBA118975E2}"/>
          </ac:picMkLst>
        </pc:picChg>
      </pc:sldChg>
      <pc:sldMasterChg chg="setBg modSldLayout">
        <pc:chgData name="julian horvath" userId="a78de312cd9dec25" providerId="LiveId" clId="{4BD5C43D-C06D-40AC-9F12-32820F4C1833}" dt="2022-07-13T12:39:04.143" v="62"/>
        <pc:sldMasterMkLst>
          <pc:docMk/>
          <pc:sldMasterMk cId="3266773946" sldId="2147483710"/>
        </pc:sldMasterMkLst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725648701" sldId="2147483711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2839423815" sldId="2147483712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1057788350" sldId="2147483713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3285103425" sldId="2147483714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998430133" sldId="2147483715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130588451" sldId="2147483716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3622032199" sldId="2147483717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2455211773" sldId="2147483718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1697634284" sldId="2147483719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4185431500" sldId="2147483720"/>
          </pc:sldLayoutMkLst>
        </pc:sldLayoutChg>
        <pc:sldLayoutChg chg="setBg">
          <pc:chgData name="julian horvath" userId="a78de312cd9dec25" providerId="LiveId" clId="{4BD5C43D-C06D-40AC-9F12-32820F4C1833}" dt="2022-07-13T12:39:04.143" v="62"/>
          <pc:sldLayoutMkLst>
            <pc:docMk/>
            <pc:sldMasterMk cId="3266773946" sldId="2147483710"/>
            <pc:sldLayoutMk cId="2622667030" sldId="21474837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4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2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3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radvocate.com/community/threads/how-to-review-a-beer.241156/" TargetMode="External"/><Relationship Id="rId2" Type="http://schemas.openxmlformats.org/officeDocument/2006/relationships/hyperlink" Target="https://www.kaggle.com/datasets/ruthgn/beer-profile-and-ratings-data-se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0935-E332-5BB0-DE7C-211B1F85B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Beer review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D20E6-C00B-5B86-F8CE-F8453D649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500" b="1" dirty="0"/>
              <a:t>Predicting beer review overall from customers</a:t>
            </a:r>
            <a:endParaRPr lang="en-US" sz="25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D3D2C2-2718-080F-ED29-9086FAC7DA72}"/>
              </a:ext>
            </a:extLst>
          </p:cNvPr>
          <p:cNvSpPr txBox="1"/>
          <p:nvPr/>
        </p:nvSpPr>
        <p:spPr>
          <a:xfrm>
            <a:off x="8489576" y="5662089"/>
            <a:ext cx="3406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500" b="1" i="1" dirty="0">
                <a:solidFill>
                  <a:srgbClr val="FFFFFF"/>
                </a:solidFill>
              </a:rPr>
              <a:t>Author: Julián Horvath</a:t>
            </a:r>
          </a:p>
          <a:p>
            <a:pPr algn="ctr"/>
            <a:r>
              <a:rPr lang="es-AR" sz="2000" b="1" i="1" dirty="0">
                <a:solidFill>
                  <a:srgbClr val="FFFFFF"/>
                </a:solidFill>
              </a:rPr>
              <a:t>7/14/2022</a:t>
            </a:r>
            <a:endParaRPr lang="en-US" sz="2000" b="1" i="1" dirty="0">
              <a:solidFill>
                <a:srgbClr val="FFFFFF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236563B-6333-9E8A-F6A0-6A8E3B71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74" y="704658"/>
            <a:ext cx="1068652" cy="150066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E248054-4BC0-8F3D-36BD-5E67D60B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2" y="528917"/>
            <a:ext cx="1086028" cy="10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0935-E332-5BB0-DE7C-211B1F85B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D20E6-C00B-5B86-F8CE-F8453D64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54" y="3907734"/>
            <a:ext cx="9520445" cy="1388165"/>
          </a:xfrm>
        </p:spPr>
        <p:txBody>
          <a:bodyPr>
            <a:normAutofit/>
          </a:bodyPr>
          <a:lstStyle/>
          <a:p>
            <a:r>
              <a:rPr lang="es-AR" sz="2500" b="1" dirty="0"/>
              <a:t>To professor Iair Moisés Linker San Juan and monitor Leyton Jean Pierre Castro Clavijo for all the advice</a:t>
            </a:r>
            <a:endParaRPr lang="en-US" sz="25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1B3222-3EBE-553D-E249-33DDED06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16" y="696200"/>
            <a:ext cx="1081087" cy="13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Facts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A93AB-E174-248F-7495-DC556DE8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1062" y="1965960"/>
            <a:ext cx="10429876" cy="4486276"/>
          </a:xfrm>
        </p:spPr>
        <p:txBody>
          <a:bodyPr/>
          <a:lstStyle/>
          <a:p>
            <a:r>
              <a:rPr lang="es-AR" b="1" dirty="0"/>
              <a:t>3</a:t>
            </a:r>
            <a:r>
              <a:rPr lang="en-US" b="1" dirty="0"/>
              <a:t>197 beer reviews</a:t>
            </a:r>
          </a:p>
          <a:p>
            <a:r>
              <a:rPr lang="en-US" b="1" dirty="0"/>
              <a:t>934 breweries</a:t>
            </a:r>
          </a:p>
          <a:p>
            <a:r>
              <a:rPr lang="en-US" b="1" dirty="0"/>
              <a:t>Features describing an overall profile: Name – Style – ABV – Min/Max IBU</a:t>
            </a:r>
          </a:p>
          <a:p>
            <a:r>
              <a:rPr lang="en-US" b="1" dirty="0"/>
              <a:t>Features picturing specific profiles: Body – Malty – Fruits – Hoppy…</a:t>
            </a:r>
          </a:p>
          <a:p>
            <a:r>
              <a:rPr lang="en-US" b="1" dirty="0"/>
              <a:t>Review features: Review Overall – Review Taste/Palate/Aroma/Appearance</a:t>
            </a:r>
          </a:p>
          <a:p>
            <a:endParaRPr lang="en-US" b="1" dirty="0"/>
          </a:p>
          <a:p>
            <a:pPr marL="45720" indent="0">
              <a:buNone/>
            </a:pPr>
            <a:r>
              <a:rPr lang="en-US" b="1" dirty="0"/>
              <a:t>Sources </a:t>
            </a:r>
          </a:p>
          <a:p>
            <a:r>
              <a:rPr lang="en-US" b="1" i="1" dirty="0"/>
              <a:t>Kaggle</a:t>
            </a:r>
            <a:r>
              <a:rPr lang="en-US" b="1" dirty="0"/>
              <a:t>: </a:t>
            </a:r>
            <a:r>
              <a:rPr lang="es-A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https://www.kaggle.com/datasets/ruthgn/beer-profile-and-ratings-data-set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/>
          </a:p>
          <a:p>
            <a:r>
              <a:rPr lang="en-US" b="1" i="1" dirty="0"/>
              <a:t>BeerAdvocate</a:t>
            </a:r>
            <a:r>
              <a:rPr lang="en-US" b="1" dirty="0"/>
              <a:t>: </a:t>
            </a:r>
            <a:r>
              <a:rPr lang="es-A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https://www.beeradvocate.com/community/threads/how-to-review-a-beer.241156/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5D9313-38DC-66AA-A467-3FEB5F281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8" y="513676"/>
            <a:ext cx="966255" cy="9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9600"/>
            <a:ext cx="9875520" cy="1356360"/>
          </a:xfrm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Framework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A93AB-E174-248F-7495-DC556DE8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1062" y="2277204"/>
            <a:ext cx="10429876" cy="4130040"/>
          </a:xfrm>
        </p:spPr>
        <p:txBody>
          <a:bodyPr/>
          <a:lstStyle/>
          <a:p>
            <a:pPr marL="45720" indent="0" algn="ctr">
              <a:buNone/>
            </a:pPr>
            <a:r>
              <a:rPr lang="es-AR" b="1" i="1" dirty="0"/>
              <a:t>WHAT</a:t>
            </a:r>
            <a:r>
              <a:rPr lang="es-AR" b="1" dirty="0"/>
              <a:t> </a:t>
            </a:r>
          </a:p>
          <a:p>
            <a:pPr marL="45720" indent="0" algn="ctr">
              <a:buNone/>
            </a:pPr>
            <a:r>
              <a:rPr lang="es-AR" b="1" dirty="0"/>
              <a:t>Beer review overall prediction from customers</a:t>
            </a:r>
          </a:p>
          <a:p>
            <a:pPr marL="45720" indent="0">
              <a:buNone/>
            </a:pPr>
            <a:endParaRPr lang="es-AR" b="1" i="1" dirty="0"/>
          </a:p>
          <a:p>
            <a:pPr marL="45720" indent="0" algn="ctr">
              <a:buNone/>
            </a:pPr>
            <a:r>
              <a:rPr lang="es-AR" b="1" i="1" dirty="0"/>
              <a:t>WHY</a:t>
            </a:r>
          </a:p>
          <a:p>
            <a:pPr marL="45720" indent="0" algn="ctr">
              <a:buNone/>
            </a:pPr>
            <a:r>
              <a:rPr lang="en-US" b="1" dirty="0"/>
              <a:t>We suspect beer features have some type of relation with their review overall score</a:t>
            </a:r>
          </a:p>
          <a:p>
            <a:pPr marL="45720" indent="0" algn="ctr">
              <a:buNone/>
            </a:pPr>
            <a:endParaRPr lang="es-AR" dirty="0"/>
          </a:p>
          <a:p>
            <a:pPr marL="45720" indent="0" algn="ctr">
              <a:buNone/>
            </a:pPr>
            <a:r>
              <a:rPr lang="es-AR" b="1" i="1" dirty="0"/>
              <a:t>GOAL</a:t>
            </a:r>
            <a:r>
              <a:rPr lang="es-AR" b="1" dirty="0"/>
              <a:t>  </a:t>
            </a:r>
          </a:p>
          <a:p>
            <a:pPr marL="45720" indent="0" algn="ctr">
              <a:buNone/>
            </a:pPr>
            <a:r>
              <a:rPr lang="en-US" b="1" dirty="0"/>
              <a:t>Looking for improvements on production, sales and consumption decisions.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90446A-A41E-77E0-3C23-C6D871FB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6" y="298356"/>
            <a:ext cx="1565596" cy="20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77152"/>
            <a:ext cx="9875520" cy="1356360"/>
          </a:xfrm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A93AB-E174-248F-7495-DC556DE8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3058889"/>
            <a:ext cx="10429876" cy="2600998"/>
          </a:xfrm>
        </p:spPr>
        <p:txBody>
          <a:bodyPr/>
          <a:lstStyle/>
          <a:p>
            <a:r>
              <a:rPr lang="en-US" b="1" dirty="0"/>
              <a:t>Data was filtered by beers with at least 25 reviews. That was the criteria to build descriptive features</a:t>
            </a:r>
            <a:endParaRPr lang="es-AR" b="1" dirty="0"/>
          </a:p>
          <a:p>
            <a:r>
              <a:rPr lang="es-AR" b="1" dirty="0"/>
              <a:t>Feature selection based on hypothesis testing during model training</a:t>
            </a:r>
          </a:p>
          <a:p>
            <a:r>
              <a:rPr lang="es-AR" b="1" dirty="0"/>
              <a:t>POC with and without data scalement</a:t>
            </a:r>
          </a:p>
          <a:p>
            <a:r>
              <a:rPr lang="es-AR" b="1" dirty="0"/>
              <a:t>Feature Engineering, grouping features by business criteria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E67001-7C69-A771-A1A0-D35C6289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87" y="251775"/>
            <a:ext cx="2221454" cy="1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s-A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76DDDB-0FFD-3142-9598-EB8DF58EF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0759" y="2234562"/>
            <a:ext cx="5255895" cy="3748690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A76284B-6E5C-D323-E0D1-A3DF2E6756A1}"/>
              </a:ext>
            </a:extLst>
          </p:cNvPr>
          <p:cNvSpPr txBox="1">
            <a:spLocks/>
          </p:cNvSpPr>
          <p:nvPr/>
        </p:nvSpPr>
        <p:spPr>
          <a:xfrm>
            <a:off x="470533" y="2395377"/>
            <a:ext cx="5610226" cy="387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Lineal Regression </a:t>
            </a:r>
            <a:r>
              <a:rPr lang="en-US" b="1" dirty="0"/>
              <a:t>had the best performance in capturing review overall variability</a:t>
            </a:r>
          </a:p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scalement </a:t>
            </a:r>
            <a:r>
              <a:rPr lang="es-AR" b="1" dirty="0"/>
              <a:t>substantially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b="1" dirty="0"/>
              <a:t>minimizes error predictions for all models</a:t>
            </a:r>
          </a:p>
          <a:p>
            <a:r>
              <a:rPr lang="en-US" b="1" dirty="0"/>
              <a:t>Picking out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Squared Error (MSE) </a:t>
            </a:r>
            <a:r>
              <a:rPr lang="en-US" b="1" dirty="0"/>
              <a:t>as primary error metric to compare models results, we penalized deviations specifically on major variability zone identified under 3 score.</a:t>
            </a:r>
            <a:endParaRPr lang="es-AR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B24890-9712-9FC4-9DCB-3CA8F911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87" y="265907"/>
            <a:ext cx="1478031" cy="17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1495"/>
            <a:ext cx="9875520" cy="1356360"/>
          </a:xfrm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Zone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A76284B-6E5C-D323-E0D1-A3DF2E6756A1}"/>
              </a:ext>
            </a:extLst>
          </p:cNvPr>
          <p:cNvSpPr txBox="1">
            <a:spLocks/>
          </p:cNvSpPr>
          <p:nvPr/>
        </p:nvSpPr>
        <p:spPr>
          <a:xfrm>
            <a:off x="470534" y="2605945"/>
            <a:ext cx="5610226" cy="340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Regressor </a:t>
            </a:r>
            <a:r>
              <a:rPr lang="en-US" b="1" dirty="0"/>
              <a:t>had a pretty good MSE performance and low standard deviation on error zone predictions. It also had the best result explaining variability among all models</a:t>
            </a:r>
          </a:p>
          <a:p>
            <a:r>
              <a:rPr lang="es-AR" b="1" dirty="0"/>
              <a:t>Again, data scalement considerably improved error metrics on testing phase  </a:t>
            </a:r>
          </a:p>
          <a:p>
            <a:r>
              <a:rPr lang="es-AR" b="1" dirty="0"/>
              <a:t>We added standard deviation to evaluate predictions dispersion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390B62-DFE3-9EF3-EF3A-9A29AE2C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605945"/>
            <a:ext cx="5584789" cy="30423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EDF461-F1A0-0B40-58A8-F3B76FE4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4" y="453009"/>
            <a:ext cx="1267714" cy="12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26684"/>
            <a:ext cx="9875520" cy="1356360"/>
          </a:xfrm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b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A93AB-E174-248F-7495-DC556DE8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200" y="2680278"/>
            <a:ext cx="10429876" cy="3150535"/>
          </a:xfrm>
        </p:spPr>
        <p:txBody>
          <a:bodyPr/>
          <a:lstStyle/>
          <a:p>
            <a:r>
              <a:rPr lang="en-US" b="1" dirty="0"/>
              <a:t>Number of reviews does not have a strong relation with beer's review overall.</a:t>
            </a:r>
          </a:p>
          <a:p>
            <a:r>
              <a:rPr lang="en-US" b="1" dirty="0"/>
              <a:t>However, beers with more than 550 reviews have a better shot for a highlighting review overall.</a:t>
            </a:r>
          </a:p>
          <a:p>
            <a:r>
              <a:rPr lang="en-US" b="1" dirty="0"/>
              <a:t>Descriptive features best rated by reviewers were Malty and Sweet.</a:t>
            </a:r>
          </a:p>
          <a:p>
            <a:r>
              <a:rPr lang="en-US" b="1" dirty="0"/>
              <a:t>Average beers are between 3.5 and 4.25 review overall score.</a:t>
            </a:r>
          </a:p>
          <a:p>
            <a:r>
              <a:rPr lang="en-US" b="1" dirty="0"/>
              <a:t>Outstanding beers are above 4.25 review overall score. "Bad" beers standed between 3 and 3.5, while awful beers were below 3 review overall score.</a:t>
            </a:r>
            <a:endParaRPr lang="es-AR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859F52-9E4D-7808-BCDE-89C45CE3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00" y="561847"/>
            <a:ext cx="1448685" cy="14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b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methodological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A93AB-E174-248F-7495-DC556DE8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4412" y="2158812"/>
            <a:ext cx="10429876" cy="3847541"/>
          </a:xfrm>
        </p:spPr>
        <p:txBody>
          <a:bodyPr>
            <a:normAutofit/>
          </a:bodyPr>
          <a:lstStyle/>
          <a:p>
            <a:r>
              <a:rPr lang="en-US" b="1" dirty="0"/>
              <a:t>Filtering dataset excluding most reviewed beers, as an outliers preprocessing, does not modify correlations between variables. In fact, it changes target feature distribution, so it is not recommended.</a:t>
            </a:r>
          </a:p>
          <a:p>
            <a:r>
              <a:rPr lang="en-US" b="1" dirty="0"/>
              <a:t>Grouping descriptive features on a single feature does not generate strong correlations, neither lineal nor no-lineal. This does not work also if we previously do feature selection.</a:t>
            </a:r>
          </a:p>
          <a:p>
            <a:r>
              <a:rPr lang="en-US" b="1" dirty="0"/>
              <a:t>That also applies for feature engineering by business criteria (grouping by dimensions like mouthfeel, taste and flavor &amp; aroma).</a:t>
            </a:r>
          </a:p>
          <a:p>
            <a:r>
              <a:rPr lang="en-US" b="1" dirty="0"/>
              <a:t>Some pending for this dataset is completing the EDA with Beer Style feature analysis, evaluating its predictive weighted for target feature</a:t>
            </a:r>
            <a:endParaRPr lang="es-AR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3347F7-42AB-EB3A-16F8-3CBA1189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4" y="338438"/>
            <a:ext cx="2612016" cy="14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71080-AC2D-9984-25C5-B59634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Considerations </a:t>
            </a:r>
            <a:b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impact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A93AB-E174-248F-7495-DC556DE8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4412" y="2439520"/>
            <a:ext cx="10429876" cy="3522010"/>
          </a:xfrm>
        </p:spPr>
        <p:txBody>
          <a:bodyPr>
            <a:normAutofit/>
          </a:bodyPr>
          <a:lstStyle/>
          <a:p>
            <a:r>
              <a:rPr lang="en-US" b="1" dirty="0"/>
              <a:t>Review overall of products/services can be predicted disintegrating reviews in more specific dimensions.</a:t>
            </a:r>
          </a:p>
          <a:p>
            <a:r>
              <a:rPr lang="en-US" b="1" dirty="0"/>
              <a:t>This focus on consumption sensorial experience. General </a:t>
            </a:r>
            <a:r>
              <a:rPr lang="en-US" b="1" dirty="0" err="1"/>
              <a:t>assesments</a:t>
            </a:r>
            <a:r>
              <a:rPr lang="en-US" b="1" dirty="0"/>
              <a:t> always requires some abstraction level that is not the aim of reviews.</a:t>
            </a:r>
          </a:p>
          <a:p>
            <a:r>
              <a:rPr lang="en-US" b="1" dirty="0"/>
              <a:t>On beer experience specifically, it is more important palate than appearance or aroma.</a:t>
            </a:r>
          </a:p>
          <a:p>
            <a:r>
              <a:rPr lang="en-US" b="1" dirty="0"/>
              <a:t>With some limitations, our model could be useful for all business models based on reviews, from deliveries to on demand platforms enterprises, just for mentioning some famed examples.</a:t>
            </a:r>
            <a:endParaRPr lang="es-A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78EAAF-121E-9309-A79D-BFCFC065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609600"/>
            <a:ext cx="1640541" cy="11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0655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2901</TotalTime>
  <Words>585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Corbel</vt:lpstr>
      <vt:lpstr>Base</vt:lpstr>
      <vt:lpstr>Beer review</vt:lpstr>
      <vt:lpstr>Data Facts</vt:lpstr>
      <vt:lpstr>Business Framework </vt:lpstr>
      <vt:lpstr>Methodology</vt:lpstr>
      <vt:lpstr>Results</vt:lpstr>
      <vt:lpstr>Error Zone</vt:lpstr>
      <vt:lpstr>Insights business</vt:lpstr>
      <vt:lpstr>Insights methodological</vt:lpstr>
      <vt:lpstr>Final Considerations  business impact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review</dc:title>
  <dc:creator>julian horvath</dc:creator>
  <cp:lastModifiedBy>julian horvath</cp:lastModifiedBy>
  <cp:revision>24</cp:revision>
  <dcterms:created xsi:type="dcterms:W3CDTF">2022-07-11T03:11:42Z</dcterms:created>
  <dcterms:modified xsi:type="dcterms:W3CDTF">2022-08-06T23:50:32Z</dcterms:modified>
</cp:coreProperties>
</file>