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Palanquin Dark" panose="020B0604020202020204" charset="0"/>
      <p:regular r:id="rId10"/>
      <p:bold r:id="rId11"/>
    </p:embeddedFont>
    <p:embeddedFont>
      <p:font typeface="Poppins" panose="00000500000000000000" pitchFamily="2" charset="0"/>
      <p:regular r:id="rId12"/>
      <p:bold r:id="rId13"/>
      <p:italic r:id="rId14"/>
      <p:boldItalic r:id="rId15"/>
    </p:embeddedFont>
    <p:embeddedFont>
      <p:font typeface="Poppins Black" panose="00000A00000000000000" pitchFamily="2" charset="0"/>
      <p:bold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8794a74c9d_0_2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8794a74c9d_0_2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a4b3b7ab8f_0_9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a4b3b7ab8f_0_9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877b642fd3_0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877b642fd3_0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877b642fd3_0_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877b642fd3_0_2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752ce835bd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752ce835bd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877498f77e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877498f77e_1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a4b3b7ab8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a4b3b7ab8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ies.freepik.com/rafiki/" TargetMode="External"/><Relationship Id="rId4" Type="http://schemas.openxmlformats.org/officeDocument/2006/relationships/hyperlink" Target="https://www.freepik.com/" TargetMode="Externa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noFill/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1022895"/>
            <a:ext cx="3852000" cy="20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032950"/>
            <a:ext cx="2962200" cy="6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1829809" y="-1974831"/>
            <a:ext cx="4039742" cy="2967540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4754222" y="1653880"/>
            <a:ext cx="3677100" cy="110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subTitle" idx="1"/>
          </p:nvPr>
        </p:nvSpPr>
        <p:spPr>
          <a:xfrm flipH="1">
            <a:off x="4754222" y="2701195"/>
            <a:ext cx="3677100" cy="6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55" name="Google Shape;55;p11"/>
          <p:cNvSpPr/>
          <p:nvPr/>
        </p:nvSpPr>
        <p:spPr>
          <a:xfrm>
            <a:off x="6169150" y="3675629"/>
            <a:ext cx="4039742" cy="2967540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>
            <a:spLocks noGrp="1"/>
          </p:cNvSpPr>
          <p:nvPr>
            <p:ph type="title" hasCustomPrompt="1"/>
          </p:nvPr>
        </p:nvSpPr>
        <p:spPr>
          <a:xfrm>
            <a:off x="869627" y="2130720"/>
            <a:ext cx="885900" cy="7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"/>
          </p:nvPr>
        </p:nvSpPr>
        <p:spPr>
          <a:xfrm>
            <a:off x="723900" y="2995276"/>
            <a:ext cx="22056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2"/>
          </p:nvPr>
        </p:nvSpPr>
        <p:spPr>
          <a:xfrm>
            <a:off x="723900" y="3346802"/>
            <a:ext cx="2205600" cy="8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 idx="3" hasCustomPrompt="1"/>
          </p:nvPr>
        </p:nvSpPr>
        <p:spPr>
          <a:xfrm>
            <a:off x="3616601" y="2130720"/>
            <a:ext cx="885900" cy="7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4"/>
          </p:nvPr>
        </p:nvSpPr>
        <p:spPr>
          <a:xfrm>
            <a:off x="3470874" y="2995276"/>
            <a:ext cx="22056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5"/>
          </p:nvPr>
        </p:nvSpPr>
        <p:spPr>
          <a:xfrm>
            <a:off x="3470875" y="3346802"/>
            <a:ext cx="2205600" cy="8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6" hasCustomPrompt="1"/>
          </p:nvPr>
        </p:nvSpPr>
        <p:spPr>
          <a:xfrm>
            <a:off x="6363576" y="2130720"/>
            <a:ext cx="885900" cy="7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7"/>
          </p:nvPr>
        </p:nvSpPr>
        <p:spPr>
          <a:xfrm>
            <a:off x="6217849" y="2995276"/>
            <a:ext cx="22056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8"/>
          </p:nvPr>
        </p:nvSpPr>
        <p:spPr>
          <a:xfrm>
            <a:off x="6217850" y="3346802"/>
            <a:ext cx="2205600" cy="8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67" name="Google Shape;67;p13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9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69" name="Google Shape;69;p13"/>
          <p:cNvSpPr/>
          <p:nvPr/>
        </p:nvSpPr>
        <p:spPr>
          <a:xfrm rot="-7205113">
            <a:off x="7466444" y="-1156119"/>
            <a:ext cx="4039941" cy="2967686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subTitle" idx="1"/>
          </p:nvPr>
        </p:nvSpPr>
        <p:spPr>
          <a:xfrm>
            <a:off x="1759875" y="1833925"/>
            <a:ext cx="24372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subTitle" idx="2"/>
          </p:nvPr>
        </p:nvSpPr>
        <p:spPr>
          <a:xfrm>
            <a:off x="1759875" y="2185449"/>
            <a:ext cx="24372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subTitle" idx="3"/>
          </p:nvPr>
        </p:nvSpPr>
        <p:spPr>
          <a:xfrm>
            <a:off x="1759875" y="3213476"/>
            <a:ext cx="24372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subTitle" idx="4"/>
          </p:nvPr>
        </p:nvSpPr>
        <p:spPr>
          <a:xfrm>
            <a:off x="1759875" y="3565000"/>
            <a:ext cx="24372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75" name="Google Shape;75;p14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77" name="Google Shape;77;p14"/>
          <p:cNvSpPr/>
          <p:nvPr/>
        </p:nvSpPr>
        <p:spPr>
          <a:xfrm rot="-1511913">
            <a:off x="6565550" y="3932284"/>
            <a:ext cx="4039901" cy="2967657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subTitle" idx="5"/>
          </p:nvPr>
        </p:nvSpPr>
        <p:spPr>
          <a:xfrm>
            <a:off x="5742675" y="1833925"/>
            <a:ext cx="24372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subTitle" idx="6"/>
          </p:nvPr>
        </p:nvSpPr>
        <p:spPr>
          <a:xfrm>
            <a:off x="5742675" y="2185449"/>
            <a:ext cx="24372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subTitle" idx="7"/>
          </p:nvPr>
        </p:nvSpPr>
        <p:spPr>
          <a:xfrm>
            <a:off x="5742675" y="3213476"/>
            <a:ext cx="24372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subTitle" idx="8"/>
          </p:nvPr>
        </p:nvSpPr>
        <p:spPr>
          <a:xfrm>
            <a:off x="5742675" y="3565000"/>
            <a:ext cx="24372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1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>
            <a:spLocks noGrp="1"/>
          </p:cNvSpPr>
          <p:nvPr>
            <p:ph type="body" idx="1"/>
          </p:nvPr>
        </p:nvSpPr>
        <p:spPr>
          <a:xfrm>
            <a:off x="720000" y="1509750"/>
            <a:ext cx="3852000" cy="301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15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5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86" name="Google Shape;86;p15"/>
          <p:cNvSpPr/>
          <p:nvPr/>
        </p:nvSpPr>
        <p:spPr>
          <a:xfrm rot="-8581717" flipH="1">
            <a:off x="6085519" y="-1496329"/>
            <a:ext cx="4402909" cy="3234318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5"/>
          <p:cNvSpPr txBox="1">
            <a:spLocks noGrp="1"/>
          </p:cNvSpPr>
          <p:nvPr>
            <p:ph type="body" idx="2"/>
          </p:nvPr>
        </p:nvSpPr>
        <p:spPr>
          <a:xfrm>
            <a:off x="4572000" y="1509750"/>
            <a:ext cx="3852000" cy="301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3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91" name="Google Shape;91;p16"/>
          <p:cNvSpPr/>
          <p:nvPr/>
        </p:nvSpPr>
        <p:spPr>
          <a:xfrm rot="5779024">
            <a:off x="6674180" y="-1814790"/>
            <a:ext cx="4039660" cy="2967480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6"/>
          <p:cNvSpPr/>
          <p:nvPr/>
        </p:nvSpPr>
        <p:spPr>
          <a:xfrm rot="4073489">
            <a:off x="-2214151" y="3333524"/>
            <a:ext cx="4039961" cy="2967701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4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7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96" name="Google Shape;96;p17"/>
          <p:cNvSpPr/>
          <p:nvPr/>
        </p:nvSpPr>
        <p:spPr>
          <a:xfrm rot="-5923251">
            <a:off x="7241910" y="-943961"/>
            <a:ext cx="4040262" cy="2967923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7"/>
          <p:cNvSpPr txBox="1">
            <a:spLocks noGrp="1"/>
          </p:cNvSpPr>
          <p:nvPr>
            <p:ph type="subTitle" idx="1"/>
          </p:nvPr>
        </p:nvSpPr>
        <p:spPr>
          <a:xfrm>
            <a:off x="723900" y="1833925"/>
            <a:ext cx="2205600" cy="37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98" name="Google Shape;98;p17"/>
          <p:cNvSpPr txBox="1">
            <a:spLocks noGrp="1"/>
          </p:cNvSpPr>
          <p:nvPr>
            <p:ph type="subTitle" idx="2"/>
          </p:nvPr>
        </p:nvSpPr>
        <p:spPr>
          <a:xfrm>
            <a:off x="723900" y="2185450"/>
            <a:ext cx="2205600" cy="612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99" name="Google Shape;99;p17"/>
          <p:cNvSpPr txBox="1">
            <a:spLocks noGrp="1"/>
          </p:cNvSpPr>
          <p:nvPr>
            <p:ph type="subTitle" idx="3"/>
          </p:nvPr>
        </p:nvSpPr>
        <p:spPr>
          <a:xfrm>
            <a:off x="3470874" y="1833925"/>
            <a:ext cx="2205600" cy="37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100" name="Google Shape;100;p17"/>
          <p:cNvSpPr txBox="1">
            <a:spLocks noGrp="1"/>
          </p:cNvSpPr>
          <p:nvPr>
            <p:ph type="subTitle" idx="4"/>
          </p:nvPr>
        </p:nvSpPr>
        <p:spPr>
          <a:xfrm>
            <a:off x="3470875" y="2185450"/>
            <a:ext cx="2205600" cy="612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01" name="Google Shape;101;p17"/>
          <p:cNvSpPr txBox="1">
            <a:spLocks noGrp="1"/>
          </p:cNvSpPr>
          <p:nvPr>
            <p:ph type="subTitle" idx="5"/>
          </p:nvPr>
        </p:nvSpPr>
        <p:spPr>
          <a:xfrm>
            <a:off x="6217849" y="1833925"/>
            <a:ext cx="2205600" cy="37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102" name="Google Shape;102;p17"/>
          <p:cNvSpPr txBox="1">
            <a:spLocks noGrp="1"/>
          </p:cNvSpPr>
          <p:nvPr>
            <p:ph type="subTitle" idx="6"/>
          </p:nvPr>
        </p:nvSpPr>
        <p:spPr>
          <a:xfrm>
            <a:off x="6217850" y="2185450"/>
            <a:ext cx="2205600" cy="612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03" name="Google Shape;103;p17"/>
          <p:cNvSpPr txBox="1">
            <a:spLocks noGrp="1"/>
          </p:cNvSpPr>
          <p:nvPr>
            <p:ph type="subTitle" idx="7"/>
          </p:nvPr>
        </p:nvSpPr>
        <p:spPr>
          <a:xfrm>
            <a:off x="722225" y="3213476"/>
            <a:ext cx="2205600" cy="37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104" name="Google Shape;104;p17"/>
          <p:cNvSpPr txBox="1">
            <a:spLocks noGrp="1"/>
          </p:cNvSpPr>
          <p:nvPr>
            <p:ph type="subTitle" idx="8"/>
          </p:nvPr>
        </p:nvSpPr>
        <p:spPr>
          <a:xfrm>
            <a:off x="722225" y="3565000"/>
            <a:ext cx="2205600" cy="612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05" name="Google Shape;105;p17"/>
          <p:cNvSpPr txBox="1">
            <a:spLocks noGrp="1"/>
          </p:cNvSpPr>
          <p:nvPr>
            <p:ph type="subTitle" idx="9"/>
          </p:nvPr>
        </p:nvSpPr>
        <p:spPr>
          <a:xfrm>
            <a:off x="3469199" y="3213476"/>
            <a:ext cx="2205600" cy="37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subTitle" idx="13"/>
          </p:nvPr>
        </p:nvSpPr>
        <p:spPr>
          <a:xfrm>
            <a:off x="3469200" y="3565000"/>
            <a:ext cx="2205600" cy="612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07" name="Google Shape;107;p17"/>
          <p:cNvSpPr txBox="1">
            <a:spLocks noGrp="1"/>
          </p:cNvSpPr>
          <p:nvPr>
            <p:ph type="subTitle" idx="14"/>
          </p:nvPr>
        </p:nvSpPr>
        <p:spPr>
          <a:xfrm>
            <a:off x="6216174" y="3213476"/>
            <a:ext cx="2205600" cy="37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108" name="Google Shape;108;p17"/>
          <p:cNvSpPr txBox="1">
            <a:spLocks noGrp="1"/>
          </p:cNvSpPr>
          <p:nvPr>
            <p:ph type="subTitle" idx="15"/>
          </p:nvPr>
        </p:nvSpPr>
        <p:spPr>
          <a:xfrm>
            <a:off x="6216175" y="3565000"/>
            <a:ext cx="2205600" cy="612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09" name="Google Shape;109;p17"/>
          <p:cNvSpPr/>
          <p:nvPr/>
        </p:nvSpPr>
        <p:spPr>
          <a:xfrm rot="-8371819">
            <a:off x="-1873976" y="4404423"/>
            <a:ext cx="4040141" cy="2967834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2">
  <p:cSld name="CUSTOM_13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>
            <a:spLocks noGrp="1"/>
          </p:cNvSpPr>
          <p:nvPr>
            <p:ph type="subTitle" idx="1"/>
          </p:nvPr>
        </p:nvSpPr>
        <p:spPr>
          <a:xfrm>
            <a:off x="720000" y="2548727"/>
            <a:ext cx="3261300" cy="122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8"/>
          <p:cNvSpPr txBox="1">
            <a:spLocks noGrp="1"/>
          </p:cNvSpPr>
          <p:nvPr>
            <p:ph type="title"/>
          </p:nvPr>
        </p:nvSpPr>
        <p:spPr>
          <a:xfrm>
            <a:off x="720000" y="1360990"/>
            <a:ext cx="3261300" cy="11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113" name="Google Shape;113;p18"/>
          <p:cNvSpPr/>
          <p:nvPr/>
        </p:nvSpPr>
        <p:spPr>
          <a:xfrm rot="-1956016">
            <a:off x="4873532" y="2411499"/>
            <a:ext cx="5697651" cy="4185418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8"/>
          <p:cNvSpPr/>
          <p:nvPr/>
        </p:nvSpPr>
        <p:spPr>
          <a:xfrm rot="8978585">
            <a:off x="-1778153" y="-1236583"/>
            <a:ext cx="4040147" cy="2967838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2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>
            <a:spLocks noGrp="1"/>
          </p:cNvSpPr>
          <p:nvPr>
            <p:ph type="title"/>
          </p:nvPr>
        </p:nvSpPr>
        <p:spPr>
          <a:xfrm>
            <a:off x="4769400" y="1432250"/>
            <a:ext cx="3654600" cy="9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117" name="Google Shape;117;p19"/>
          <p:cNvSpPr txBox="1"/>
          <p:nvPr/>
        </p:nvSpPr>
        <p:spPr>
          <a:xfrm>
            <a:off x="4769400" y="3515998"/>
            <a:ext cx="3654600" cy="9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CREDITS: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including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and illustrations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Stories</a:t>
            </a:r>
            <a:endParaRPr sz="12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8" name="Google Shape;118;p19"/>
          <p:cNvSpPr txBox="1">
            <a:spLocks noGrp="1"/>
          </p:cNvSpPr>
          <p:nvPr>
            <p:ph type="subTitle" idx="1"/>
          </p:nvPr>
        </p:nvSpPr>
        <p:spPr>
          <a:xfrm>
            <a:off x="4769400" y="2380376"/>
            <a:ext cx="3654600" cy="101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2">
  <p:cSld name="CUSTOM_9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/>
          <p:nvPr/>
        </p:nvSpPr>
        <p:spPr>
          <a:xfrm rot="-9843763" flipH="1">
            <a:off x="1210955" y="167965"/>
            <a:ext cx="7743762" cy="4660210"/>
          </a:xfrm>
          <a:custGeom>
            <a:avLst/>
            <a:gdLst/>
            <a:ahLst/>
            <a:cxnLst/>
            <a:rect l="l" t="t" r="r" b="b"/>
            <a:pathLst>
              <a:path w="159514" h="110474" extrusionOk="0">
                <a:moveTo>
                  <a:pt x="45147" y="0"/>
                </a:moveTo>
                <a:cubicBezTo>
                  <a:pt x="37611" y="0"/>
                  <a:pt x="30146" y="3378"/>
                  <a:pt x="22816" y="12595"/>
                </a:cubicBezTo>
                <a:cubicBezTo>
                  <a:pt x="0" y="41316"/>
                  <a:pt x="46700" y="90351"/>
                  <a:pt x="69249" y="103327"/>
                </a:cubicBezTo>
                <a:cubicBezTo>
                  <a:pt x="77689" y="108192"/>
                  <a:pt x="87067" y="110473"/>
                  <a:pt x="96471" y="110473"/>
                </a:cubicBezTo>
                <a:cubicBezTo>
                  <a:pt x="119178" y="110473"/>
                  <a:pt x="142032" y="97169"/>
                  <a:pt x="152175" y="74807"/>
                </a:cubicBezTo>
                <a:cubicBezTo>
                  <a:pt x="159147" y="59396"/>
                  <a:pt x="159514" y="43484"/>
                  <a:pt x="150307" y="30075"/>
                </a:cubicBezTo>
                <a:cubicBezTo>
                  <a:pt x="143020" y="19415"/>
                  <a:pt x="138448" y="16065"/>
                  <a:pt x="134265" y="16065"/>
                </a:cubicBezTo>
                <a:cubicBezTo>
                  <a:pt x="128185" y="16065"/>
                  <a:pt x="122926" y="23142"/>
                  <a:pt x="111346" y="25138"/>
                </a:cubicBezTo>
                <a:cubicBezTo>
                  <a:pt x="110039" y="25364"/>
                  <a:pt x="108728" y="25470"/>
                  <a:pt x="107413" y="25470"/>
                </a:cubicBezTo>
                <a:cubicBezTo>
                  <a:pt x="87055" y="25470"/>
                  <a:pt x="65838" y="0"/>
                  <a:pt x="45147" y="0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0"/>
          <p:cNvSpPr txBox="1">
            <a:spLocks noGrp="1"/>
          </p:cNvSpPr>
          <p:nvPr>
            <p:ph type="title"/>
          </p:nvPr>
        </p:nvSpPr>
        <p:spPr>
          <a:xfrm flipH="1">
            <a:off x="4168650" y="1723650"/>
            <a:ext cx="3626700" cy="1696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 rot="1398703">
            <a:off x="1587171" y="641380"/>
            <a:ext cx="5337561" cy="3771648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2552700" y="2131350"/>
            <a:ext cx="4242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2552700" y="1383425"/>
            <a:ext cx="923400" cy="69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2552700" y="2957291"/>
            <a:ext cx="2935800" cy="7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2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>
            <a:spLocks noGrp="1"/>
          </p:cNvSpPr>
          <p:nvPr>
            <p:ph type="title" hasCustomPrompt="1"/>
          </p:nvPr>
        </p:nvSpPr>
        <p:spPr>
          <a:xfrm>
            <a:off x="764102" y="1967402"/>
            <a:ext cx="885900" cy="7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4" name="Google Shape;124;p21"/>
          <p:cNvSpPr txBox="1">
            <a:spLocks noGrp="1"/>
          </p:cNvSpPr>
          <p:nvPr>
            <p:ph type="subTitle" idx="1"/>
          </p:nvPr>
        </p:nvSpPr>
        <p:spPr>
          <a:xfrm>
            <a:off x="1759875" y="1833925"/>
            <a:ext cx="26826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125" name="Google Shape;125;p21"/>
          <p:cNvSpPr txBox="1">
            <a:spLocks noGrp="1"/>
          </p:cNvSpPr>
          <p:nvPr>
            <p:ph type="subTitle" idx="2"/>
          </p:nvPr>
        </p:nvSpPr>
        <p:spPr>
          <a:xfrm>
            <a:off x="1759875" y="2185449"/>
            <a:ext cx="26826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26" name="Google Shape;126;p21"/>
          <p:cNvSpPr txBox="1">
            <a:spLocks noGrp="1"/>
          </p:cNvSpPr>
          <p:nvPr>
            <p:ph type="title" idx="3" hasCustomPrompt="1"/>
          </p:nvPr>
        </p:nvSpPr>
        <p:spPr>
          <a:xfrm>
            <a:off x="764102" y="3346952"/>
            <a:ext cx="885900" cy="7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7" name="Google Shape;127;p21"/>
          <p:cNvSpPr txBox="1">
            <a:spLocks noGrp="1"/>
          </p:cNvSpPr>
          <p:nvPr>
            <p:ph type="subTitle" idx="4"/>
          </p:nvPr>
        </p:nvSpPr>
        <p:spPr>
          <a:xfrm>
            <a:off x="1759875" y="3213476"/>
            <a:ext cx="26826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128" name="Google Shape;128;p21"/>
          <p:cNvSpPr txBox="1">
            <a:spLocks noGrp="1"/>
          </p:cNvSpPr>
          <p:nvPr>
            <p:ph type="subTitle" idx="5"/>
          </p:nvPr>
        </p:nvSpPr>
        <p:spPr>
          <a:xfrm>
            <a:off x="1759875" y="3565000"/>
            <a:ext cx="26826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29" name="Google Shape;129;p21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1"/>
          <p:cNvSpPr txBox="1">
            <a:spLocks noGrp="1"/>
          </p:cNvSpPr>
          <p:nvPr>
            <p:ph type="title" idx="6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131" name="Google Shape;131;p21"/>
          <p:cNvSpPr/>
          <p:nvPr/>
        </p:nvSpPr>
        <p:spPr>
          <a:xfrm rot="-9542052">
            <a:off x="7466404" y="-1156051"/>
            <a:ext cx="4039911" cy="2967664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1"/>
          <p:cNvSpPr/>
          <p:nvPr/>
        </p:nvSpPr>
        <p:spPr>
          <a:xfrm rot="3055103">
            <a:off x="-1997717" y="3749245"/>
            <a:ext cx="4039950" cy="2967693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1"/>
          <p:cNvSpPr txBox="1">
            <a:spLocks noGrp="1"/>
          </p:cNvSpPr>
          <p:nvPr>
            <p:ph type="title" idx="7" hasCustomPrompt="1"/>
          </p:nvPr>
        </p:nvSpPr>
        <p:spPr>
          <a:xfrm>
            <a:off x="4746900" y="1967402"/>
            <a:ext cx="885900" cy="7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4" name="Google Shape;134;p21"/>
          <p:cNvSpPr txBox="1">
            <a:spLocks noGrp="1"/>
          </p:cNvSpPr>
          <p:nvPr>
            <p:ph type="subTitle" idx="8"/>
          </p:nvPr>
        </p:nvSpPr>
        <p:spPr>
          <a:xfrm>
            <a:off x="5742673" y="1833925"/>
            <a:ext cx="26826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subTitle" idx="9"/>
          </p:nvPr>
        </p:nvSpPr>
        <p:spPr>
          <a:xfrm>
            <a:off x="5742673" y="2185449"/>
            <a:ext cx="26826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36" name="Google Shape;136;p21"/>
          <p:cNvSpPr txBox="1">
            <a:spLocks noGrp="1"/>
          </p:cNvSpPr>
          <p:nvPr>
            <p:ph type="title" idx="13" hasCustomPrompt="1"/>
          </p:nvPr>
        </p:nvSpPr>
        <p:spPr>
          <a:xfrm>
            <a:off x="4746900" y="3346952"/>
            <a:ext cx="885900" cy="7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7" name="Google Shape;137;p21"/>
          <p:cNvSpPr txBox="1">
            <a:spLocks noGrp="1"/>
          </p:cNvSpPr>
          <p:nvPr>
            <p:ph type="subTitle" idx="14"/>
          </p:nvPr>
        </p:nvSpPr>
        <p:spPr>
          <a:xfrm>
            <a:off x="5742673" y="3213476"/>
            <a:ext cx="26826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138" name="Google Shape;138;p21"/>
          <p:cNvSpPr txBox="1">
            <a:spLocks noGrp="1"/>
          </p:cNvSpPr>
          <p:nvPr>
            <p:ph type="subTitle" idx="15"/>
          </p:nvPr>
        </p:nvSpPr>
        <p:spPr>
          <a:xfrm>
            <a:off x="5742673" y="3565000"/>
            <a:ext cx="26826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CUSTOM_17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>
            <a:spLocks noGrp="1"/>
          </p:cNvSpPr>
          <p:nvPr>
            <p:ph type="body" idx="1"/>
          </p:nvPr>
        </p:nvSpPr>
        <p:spPr>
          <a:xfrm>
            <a:off x="720000" y="2075500"/>
            <a:ext cx="5250900" cy="193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1" name="Google Shape;141;p22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2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143" name="Google Shape;143;p22"/>
          <p:cNvSpPr/>
          <p:nvPr/>
        </p:nvSpPr>
        <p:spPr>
          <a:xfrm rot="-3678890" flipH="1">
            <a:off x="6399760" y="2305526"/>
            <a:ext cx="4402922" cy="3234328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CUSTOM_18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3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147" name="Google Shape;147;p23"/>
          <p:cNvSpPr/>
          <p:nvPr/>
        </p:nvSpPr>
        <p:spPr>
          <a:xfrm rot="-8100000">
            <a:off x="6361897" y="-1756516"/>
            <a:ext cx="4040369" cy="2968001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3"/>
          <p:cNvSpPr txBox="1">
            <a:spLocks noGrp="1"/>
          </p:cNvSpPr>
          <p:nvPr>
            <p:ph type="subTitle" idx="1"/>
          </p:nvPr>
        </p:nvSpPr>
        <p:spPr>
          <a:xfrm>
            <a:off x="723802" y="2074749"/>
            <a:ext cx="2076000" cy="37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149" name="Google Shape;149;p23"/>
          <p:cNvSpPr txBox="1">
            <a:spLocks noGrp="1"/>
          </p:cNvSpPr>
          <p:nvPr>
            <p:ph type="subTitle" idx="2"/>
          </p:nvPr>
        </p:nvSpPr>
        <p:spPr>
          <a:xfrm>
            <a:off x="723802" y="2426274"/>
            <a:ext cx="2076000" cy="612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50" name="Google Shape;150;p23"/>
          <p:cNvSpPr txBox="1">
            <a:spLocks noGrp="1"/>
          </p:cNvSpPr>
          <p:nvPr>
            <p:ph type="subTitle" idx="3"/>
          </p:nvPr>
        </p:nvSpPr>
        <p:spPr>
          <a:xfrm>
            <a:off x="2938139" y="2074749"/>
            <a:ext cx="2076000" cy="37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151" name="Google Shape;151;p23"/>
          <p:cNvSpPr txBox="1">
            <a:spLocks noGrp="1"/>
          </p:cNvSpPr>
          <p:nvPr>
            <p:ph type="subTitle" idx="4"/>
          </p:nvPr>
        </p:nvSpPr>
        <p:spPr>
          <a:xfrm>
            <a:off x="2938139" y="2426274"/>
            <a:ext cx="2076000" cy="612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52" name="Google Shape;152;p23"/>
          <p:cNvSpPr txBox="1">
            <a:spLocks noGrp="1"/>
          </p:cNvSpPr>
          <p:nvPr>
            <p:ph type="subTitle" idx="5"/>
          </p:nvPr>
        </p:nvSpPr>
        <p:spPr>
          <a:xfrm>
            <a:off x="722225" y="3454301"/>
            <a:ext cx="2076000" cy="37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153" name="Google Shape;153;p23"/>
          <p:cNvSpPr txBox="1">
            <a:spLocks noGrp="1"/>
          </p:cNvSpPr>
          <p:nvPr>
            <p:ph type="subTitle" idx="6"/>
          </p:nvPr>
        </p:nvSpPr>
        <p:spPr>
          <a:xfrm>
            <a:off x="722225" y="3805824"/>
            <a:ext cx="2076000" cy="612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54" name="Google Shape;154;p23"/>
          <p:cNvSpPr txBox="1">
            <a:spLocks noGrp="1"/>
          </p:cNvSpPr>
          <p:nvPr>
            <p:ph type="subTitle" idx="7"/>
          </p:nvPr>
        </p:nvSpPr>
        <p:spPr>
          <a:xfrm>
            <a:off x="2938139" y="3454301"/>
            <a:ext cx="2076000" cy="37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155" name="Google Shape;155;p23"/>
          <p:cNvSpPr txBox="1">
            <a:spLocks noGrp="1"/>
          </p:cNvSpPr>
          <p:nvPr>
            <p:ph type="subTitle" idx="8"/>
          </p:nvPr>
        </p:nvSpPr>
        <p:spPr>
          <a:xfrm>
            <a:off x="2938139" y="3805824"/>
            <a:ext cx="2076000" cy="612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56" name="Google Shape;156;p23"/>
          <p:cNvSpPr/>
          <p:nvPr/>
        </p:nvSpPr>
        <p:spPr>
          <a:xfrm rot="-8371819">
            <a:off x="7449274" y="4404423"/>
            <a:ext cx="4040141" cy="2967834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720000" y="1111700"/>
            <a:ext cx="7901400" cy="36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720000" y="39093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7847591" y="-1689081"/>
            <a:ext cx="4039742" cy="2967540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subTitle" idx="1"/>
          </p:nvPr>
        </p:nvSpPr>
        <p:spPr>
          <a:xfrm>
            <a:off x="1417986" y="2995275"/>
            <a:ext cx="23856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2"/>
          </p:nvPr>
        </p:nvSpPr>
        <p:spPr>
          <a:xfrm>
            <a:off x="1417986" y="3346800"/>
            <a:ext cx="2385600" cy="8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3"/>
          </p:nvPr>
        </p:nvSpPr>
        <p:spPr>
          <a:xfrm>
            <a:off x="5399486" y="2995275"/>
            <a:ext cx="23856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4"/>
          </p:nvPr>
        </p:nvSpPr>
        <p:spPr>
          <a:xfrm>
            <a:off x="5399486" y="3346800"/>
            <a:ext cx="2385600" cy="8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27" name="Google Shape;27;p5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29" name="Google Shape;29;p5"/>
          <p:cNvSpPr/>
          <p:nvPr/>
        </p:nvSpPr>
        <p:spPr>
          <a:xfrm>
            <a:off x="7847591" y="-1689081"/>
            <a:ext cx="4039742" cy="2967540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33" name="Google Shape;33;p6"/>
          <p:cNvSpPr/>
          <p:nvPr/>
        </p:nvSpPr>
        <p:spPr>
          <a:xfrm rot="-7770059">
            <a:off x="7428425" y="-1102421"/>
            <a:ext cx="4039685" cy="2967498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>
            <a:spLocks noGrp="1"/>
          </p:cNvSpPr>
          <p:nvPr>
            <p:ph type="subTitle" idx="1"/>
          </p:nvPr>
        </p:nvSpPr>
        <p:spPr>
          <a:xfrm>
            <a:off x="720000" y="2678421"/>
            <a:ext cx="3261300" cy="10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720000" y="1490700"/>
            <a:ext cx="3261300" cy="11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37" name="Google Shape;37;p7"/>
          <p:cNvSpPr/>
          <p:nvPr/>
        </p:nvSpPr>
        <p:spPr>
          <a:xfrm rot="-1099162">
            <a:off x="5134470" y="3563817"/>
            <a:ext cx="5697542" cy="4185338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10443068">
            <a:off x="-1212618" y="-1758140"/>
            <a:ext cx="4040298" cy="2967949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/>
          <p:nvPr/>
        </p:nvSpPr>
        <p:spPr>
          <a:xfrm>
            <a:off x="355183" y="-402025"/>
            <a:ext cx="7001967" cy="5143551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ubTitle" idx="1"/>
          </p:nvPr>
        </p:nvSpPr>
        <p:spPr>
          <a:xfrm>
            <a:off x="1508700" y="2466428"/>
            <a:ext cx="3866100" cy="10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1508700" y="1668250"/>
            <a:ext cx="3866100" cy="7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>
            <a:spLocks noGrp="1"/>
          </p:cNvSpPr>
          <p:nvPr>
            <p:ph type="subTitle" idx="1"/>
          </p:nvPr>
        </p:nvSpPr>
        <p:spPr>
          <a:xfrm flipH="1">
            <a:off x="5169810" y="2548727"/>
            <a:ext cx="3261300" cy="122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r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r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r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r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r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r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r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r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 flipH="1">
            <a:off x="5169810" y="1360990"/>
            <a:ext cx="3261300" cy="11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/>
          <p:nvPr/>
        </p:nvSpPr>
        <p:spPr>
          <a:xfrm rot="1956016" flipH="1">
            <a:off x="-1420073" y="2411499"/>
            <a:ext cx="5697651" cy="4185418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-8978585" flipH="1">
            <a:off x="6889116" y="-1236583"/>
            <a:ext cx="4040147" cy="2967838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/>
          <p:nvPr/>
        </p:nvSpPr>
        <p:spPr>
          <a:xfrm flipH="1">
            <a:off x="4037600" y="727800"/>
            <a:ext cx="4374000" cy="272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50" name="Google Shape;50;p10"/>
          <p:cNvSpPr txBox="1">
            <a:spLocks noGrp="1"/>
          </p:cNvSpPr>
          <p:nvPr>
            <p:ph type="title"/>
          </p:nvPr>
        </p:nvSpPr>
        <p:spPr>
          <a:xfrm flipH="1">
            <a:off x="3448700" y="387600"/>
            <a:ext cx="4962900" cy="18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51" name="Google Shape;51;p10"/>
          <p:cNvSpPr/>
          <p:nvPr/>
        </p:nvSpPr>
        <p:spPr>
          <a:xfrm rot="-2467215" flipH="1">
            <a:off x="6908727" y="3120633"/>
            <a:ext cx="4039721" cy="2967525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390930"/>
            <a:ext cx="77040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300850"/>
            <a:ext cx="7704000" cy="32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●"/>
              <a:defRPr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ackster.io/roboattic_Lab/build-your-own-object-following-4-dof-robotics-arm-ff5e53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D9E0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/>
          <p:nvPr/>
        </p:nvSpPr>
        <p:spPr>
          <a:xfrm>
            <a:off x="12812293" y="872774"/>
            <a:ext cx="144983" cy="272315"/>
          </a:xfrm>
          <a:custGeom>
            <a:avLst/>
            <a:gdLst/>
            <a:ahLst/>
            <a:cxnLst/>
            <a:rect l="l" t="t" r="r" b="b"/>
            <a:pathLst>
              <a:path w="739" h="1388" extrusionOk="0">
                <a:moveTo>
                  <a:pt x="36" y="1"/>
                </a:moveTo>
                <a:cubicBezTo>
                  <a:pt x="27" y="1"/>
                  <a:pt x="18" y="7"/>
                  <a:pt x="12" y="18"/>
                </a:cubicBezTo>
                <a:cubicBezTo>
                  <a:pt x="1" y="30"/>
                  <a:pt x="1" y="42"/>
                  <a:pt x="12" y="54"/>
                </a:cubicBezTo>
                <a:cubicBezTo>
                  <a:pt x="405" y="590"/>
                  <a:pt x="679" y="1352"/>
                  <a:pt x="703" y="1364"/>
                </a:cubicBezTo>
                <a:cubicBezTo>
                  <a:pt x="679" y="1388"/>
                  <a:pt x="715" y="1388"/>
                  <a:pt x="727" y="1388"/>
                </a:cubicBezTo>
                <a:cubicBezTo>
                  <a:pt x="739" y="1364"/>
                  <a:pt x="739" y="1352"/>
                  <a:pt x="739" y="1340"/>
                </a:cubicBezTo>
                <a:cubicBezTo>
                  <a:pt x="739" y="1328"/>
                  <a:pt x="453" y="554"/>
                  <a:pt x="60" y="18"/>
                </a:cubicBezTo>
                <a:cubicBezTo>
                  <a:pt x="54" y="7"/>
                  <a:pt x="45" y="1"/>
                  <a:pt x="36" y="1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4"/>
          <p:cNvSpPr/>
          <p:nvPr/>
        </p:nvSpPr>
        <p:spPr>
          <a:xfrm>
            <a:off x="12634741" y="984406"/>
            <a:ext cx="165975" cy="226210"/>
          </a:xfrm>
          <a:custGeom>
            <a:avLst/>
            <a:gdLst/>
            <a:ahLst/>
            <a:cxnLst/>
            <a:rect l="l" t="t" r="r" b="b"/>
            <a:pathLst>
              <a:path w="846" h="1153" extrusionOk="0">
                <a:moveTo>
                  <a:pt x="804" y="0"/>
                </a:moveTo>
                <a:cubicBezTo>
                  <a:pt x="798" y="0"/>
                  <a:pt x="792" y="3"/>
                  <a:pt x="786" y="9"/>
                </a:cubicBezTo>
                <a:cubicBezTo>
                  <a:pt x="751" y="21"/>
                  <a:pt x="179" y="497"/>
                  <a:pt x="1" y="1116"/>
                </a:cubicBezTo>
                <a:cubicBezTo>
                  <a:pt x="1" y="1128"/>
                  <a:pt x="1" y="1140"/>
                  <a:pt x="24" y="1152"/>
                </a:cubicBezTo>
                <a:cubicBezTo>
                  <a:pt x="24" y="1140"/>
                  <a:pt x="36" y="1140"/>
                  <a:pt x="60" y="1140"/>
                </a:cubicBezTo>
                <a:lnTo>
                  <a:pt x="72" y="1128"/>
                </a:lnTo>
                <a:cubicBezTo>
                  <a:pt x="251" y="533"/>
                  <a:pt x="822" y="57"/>
                  <a:pt x="822" y="57"/>
                </a:cubicBezTo>
                <a:cubicBezTo>
                  <a:pt x="846" y="45"/>
                  <a:pt x="846" y="21"/>
                  <a:pt x="822" y="9"/>
                </a:cubicBezTo>
                <a:cubicBezTo>
                  <a:pt x="816" y="3"/>
                  <a:pt x="810" y="0"/>
                  <a:pt x="804" y="0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4"/>
          <p:cNvSpPr/>
          <p:nvPr/>
        </p:nvSpPr>
        <p:spPr>
          <a:xfrm>
            <a:off x="12359096" y="2644566"/>
            <a:ext cx="116928" cy="53953"/>
          </a:xfrm>
          <a:custGeom>
            <a:avLst/>
            <a:gdLst/>
            <a:ahLst/>
            <a:cxnLst/>
            <a:rect l="l" t="t" r="r" b="b"/>
            <a:pathLst>
              <a:path w="596" h="275" fill="none" extrusionOk="0">
                <a:moveTo>
                  <a:pt x="1" y="274"/>
                </a:moveTo>
                <a:cubicBezTo>
                  <a:pt x="191" y="179"/>
                  <a:pt x="394" y="96"/>
                  <a:pt x="596" y="0"/>
                </a:cubicBezTo>
              </a:path>
            </a:pathLst>
          </a:custGeom>
          <a:noFill/>
          <a:ln w="4475" cap="rnd" cmpd="sng">
            <a:solidFill>
              <a:srgbClr val="2AB59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4" name="Google Shape;164;p24"/>
          <p:cNvGrpSpPr/>
          <p:nvPr/>
        </p:nvGrpSpPr>
        <p:grpSpPr>
          <a:xfrm>
            <a:off x="4066056" y="-147943"/>
            <a:ext cx="5011568" cy="4809645"/>
            <a:chOff x="3512637" y="-432878"/>
            <a:chExt cx="5312241" cy="5098203"/>
          </a:xfrm>
        </p:grpSpPr>
        <p:sp>
          <p:nvSpPr>
            <p:cNvPr id="165" name="Google Shape;165;p24"/>
            <p:cNvSpPr/>
            <p:nvPr/>
          </p:nvSpPr>
          <p:spPr>
            <a:xfrm rot="2240827">
              <a:off x="4027772" y="543484"/>
              <a:ext cx="4281972" cy="3145479"/>
            </a:xfrm>
            <a:custGeom>
              <a:avLst/>
              <a:gdLst/>
              <a:ahLst/>
              <a:cxnLst/>
              <a:rect l="l" t="t" r="r" b="b"/>
              <a:pathLst>
                <a:path w="151443" h="111248" extrusionOk="0">
                  <a:moveTo>
                    <a:pt x="121092" y="1"/>
                  </a:moveTo>
                  <a:cubicBezTo>
                    <a:pt x="118111" y="1"/>
                    <a:pt x="114831" y="806"/>
                    <a:pt x="111247" y="2660"/>
                  </a:cubicBezTo>
                  <a:cubicBezTo>
                    <a:pt x="97971" y="9532"/>
                    <a:pt x="97037" y="24476"/>
                    <a:pt x="78890" y="25377"/>
                  </a:cubicBezTo>
                  <a:cubicBezTo>
                    <a:pt x="77070" y="25468"/>
                    <a:pt x="75284" y="25506"/>
                    <a:pt x="73527" y="25506"/>
                  </a:cubicBezTo>
                  <a:cubicBezTo>
                    <a:pt x="64901" y="25506"/>
                    <a:pt x="56984" y="24592"/>
                    <a:pt x="49133" y="24592"/>
                  </a:cubicBezTo>
                  <a:cubicBezTo>
                    <a:pt x="39865" y="24592"/>
                    <a:pt x="30689" y="25865"/>
                    <a:pt x="20549" y="31414"/>
                  </a:cubicBezTo>
                  <a:cubicBezTo>
                    <a:pt x="3436" y="40788"/>
                    <a:pt x="1" y="54497"/>
                    <a:pt x="3303" y="70576"/>
                  </a:cubicBezTo>
                  <a:cubicBezTo>
                    <a:pt x="8984" y="98326"/>
                    <a:pt x="32934" y="111248"/>
                    <a:pt x="60420" y="111248"/>
                  </a:cubicBezTo>
                  <a:cubicBezTo>
                    <a:pt x="72152" y="111248"/>
                    <a:pt x="84528" y="108893"/>
                    <a:pt x="96403" y="104333"/>
                  </a:cubicBezTo>
                  <a:cubicBezTo>
                    <a:pt x="134030" y="89889"/>
                    <a:pt x="151442" y="56599"/>
                    <a:pt x="142936" y="23308"/>
                  </a:cubicBezTo>
                  <a:cubicBezTo>
                    <a:pt x="140341" y="13221"/>
                    <a:pt x="133174" y="1"/>
                    <a:pt x="121092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4"/>
            <p:cNvSpPr/>
            <p:nvPr/>
          </p:nvSpPr>
          <p:spPr>
            <a:xfrm>
              <a:off x="4157823" y="4337661"/>
              <a:ext cx="4571587" cy="266944"/>
            </a:xfrm>
            <a:custGeom>
              <a:avLst/>
              <a:gdLst/>
              <a:ahLst/>
              <a:cxnLst/>
              <a:rect l="l" t="t" r="r" b="b"/>
              <a:pathLst>
                <a:path w="161683" h="9441" extrusionOk="0">
                  <a:moveTo>
                    <a:pt x="80825" y="1"/>
                  </a:moveTo>
                  <a:cubicBezTo>
                    <a:pt x="36193" y="1"/>
                    <a:pt x="1" y="2136"/>
                    <a:pt x="1" y="4738"/>
                  </a:cubicBezTo>
                  <a:cubicBezTo>
                    <a:pt x="1" y="7339"/>
                    <a:pt x="36193" y="9441"/>
                    <a:pt x="80859" y="9441"/>
                  </a:cubicBezTo>
                  <a:cubicBezTo>
                    <a:pt x="125490" y="9441"/>
                    <a:pt x="161683" y="7339"/>
                    <a:pt x="161683" y="4738"/>
                  </a:cubicBezTo>
                  <a:cubicBezTo>
                    <a:pt x="161683" y="2136"/>
                    <a:pt x="125490" y="1"/>
                    <a:pt x="808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4"/>
            <p:cNvSpPr/>
            <p:nvPr/>
          </p:nvSpPr>
          <p:spPr>
            <a:xfrm>
              <a:off x="5291538" y="3104107"/>
              <a:ext cx="343343" cy="559053"/>
            </a:xfrm>
            <a:custGeom>
              <a:avLst/>
              <a:gdLst/>
              <a:ahLst/>
              <a:cxnLst/>
              <a:rect l="l" t="t" r="r" b="b"/>
              <a:pathLst>
                <a:path w="12143" h="19772" extrusionOk="0">
                  <a:moveTo>
                    <a:pt x="4570" y="1"/>
                  </a:moveTo>
                  <a:cubicBezTo>
                    <a:pt x="4250" y="1"/>
                    <a:pt x="3936" y="42"/>
                    <a:pt x="3636" y="130"/>
                  </a:cubicBezTo>
                  <a:cubicBezTo>
                    <a:pt x="1468" y="797"/>
                    <a:pt x="0" y="3799"/>
                    <a:pt x="767" y="6334"/>
                  </a:cubicBezTo>
                  <a:cubicBezTo>
                    <a:pt x="2731" y="12857"/>
                    <a:pt x="6557" y="19771"/>
                    <a:pt x="9166" y="19771"/>
                  </a:cubicBezTo>
                  <a:cubicBezTo>
                    <a:pt x="9306" y="19771"/>
                    <a:pt x="9442" y="19751"/>
                    <a:pt x="9574" y="19711"/>
                  </a:cubicBezTo>
                  <a:cubicBezTo>
                    <a:pt x="12142" y="18944"/>
                    <a:pt x="11542" y="10638"/>
                    <a:pt x="9440" y="3799"/>
                  </a:cubicBezTo>
                  <a:cubicBezTo>
                    <a:pt x="8779" y="1615"/>
                    <a:pt x="6558" y="1"/>
                    <a:pt x="45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4"/>
            <p:cNvSpPr/>
            <p:nvPr/>
          </p:nvSpPr>
          <p:spPr>
            <a:xfrm>
              <a:off x="4559639" y="2937992"/>
              <a:ext cx="1007325" cy="1317643"/>
            </a:xfrm>
            <a:custGeom>
              <a:avLst/>
              <a:gdLst/>
              <a:ahLst/>
              <a:cxnLst/>
              <a:rect l="l" t="t" r="r" b="b"/>
              <a:pathLst>
                <a:path w="35626" h="46601" extrusionOk="0">
                  <a:moveTo>
                    <a:pt x="17813" y="1"/>
                  </a:moveTo>
                  <a:cubicBezTo>
                    <a:pt x="8906" y="1"/>
                    <a:pt x="0" y="5571"/>
                    <a:pt x="0" y="11609"/>
                  </a:cubicBezTo>
                  <a:cubicBezTo>
                    <a:pt x="0" y="27921"/>
                    <a:pt x="7239" y="46601"/>
                    <a:pt x="17813" y="46601"/>
                  </a:cubicBezTo>
                  <a:cubicBezTo>
                    <a:pt x="28420" y="46601"/>
                    <a:pt x="35625" y="27921"/>
                    <a:pt x="35625" y="11609"/>
                  </a:cubicBezTo>
                  <a:cubicBezTo>
                    <a:pt x="35625" y="5571"/>
                    <a:pt x="26719" y="1"/>
                    <a:pt x="178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4"/>
            <p:cNvSpPr/>
            <p:nvPr/>
          </p:nvSpPr>
          <p:spPr>
            <a:xfrm>
              <a:off x="4869929" y="2937992"/>
              <a:ext cx="436707" cy="65174"/>
            </a:xfrm>
            <a:custGeom>
              <a:avLst/>
              <a:gdLst/>
              <a:ahLst/>
              <a:cxnLst/>
              <a:rect l="l" t="t" r="r" b="b"/>
              <a:pathLst>
                <a:path w="15445" h="2305" extrusionOk="0">
                  <a:moveTo>
                    <a:pt x="6839" y="1"/>
                  </a:moveTo>
                  <a:cubicBezTo>
                    <a:pt x="4537" y="1"/>
                    <a:pt x="2202" y="368"/>
                    <a:pt x="1" y="1068"/>
                  </a:cubicBezTo>
                  <a:cubicBezTo>
                    <a:pt x="2799" y="1872"/>
                    <a:pt x="5721" y="2304"/>
                    <a:pt x="8648" y="2304"/>
                  </a:cubicBezTo>
                  <a:cubicBezTo>
                    <a:pt x="8756" y="2304"/>
                    <a:pt x="8865" y="2304"/>
                    <a:pt x="8974" y="2302"/>
                  </a:cubicBezTo>
                  <a:cubicBezTo>
                    <a:pt x="11142" y="2302"/>
                    <a:pt x="13310" y="2102"/>
                    <a:pt x="15445" y="1702"/>
                  </a:cubicBezTo>
                  <a:cubicBezTo>
                    <a:pt x="12710" y="601"/>
                    <a:pt x="9774" y="1"/>
                    <a:pt x="68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4"/>
            <p:cNvSpPr/>
            <p:nvPr/>
          </p:nvSpPr>
          <p:spPr>
            <a:xfrm>
              <a:off x="4559639" y="3148329"/>
              <a:ext cx="208443" cy="510279"/>
            </a:xfrm>
            <a:custGeom>
              <a:avLst/>
              <a:gdLst/>
              <a:ahLst/>
              <a:cxnLst/>
              <a:rect l="l" t="t" r="r" b="b"/>
              <a:pathLst>
                <a:path w="7372" h="18047" extrusionOk="0">
                  <a:moveTo>
                    <a:pt x="3903" y="0"/>
                  </a:moveTo>
                  <a:lnTo>
                    <a:pt x="0" y="4170"/>
                  </a:lnTo>
                  <a:cubicBezTo>
                    <a:pt x="0" y="8840"/>
                    <a:pt x="567" y="13477"/>
                    <a:pt x="1635" y="18047"/>
                  </a:cubicBezTo>
                  <a:cubicBezTo>
                    <a:pt x="4003" y="15578"/>
                    <a:pt x="6471" y="10808"/>
                    <a:pt x="6905" y="6138"/>
                  </a:cubicBezTo>
                  <a:cubicBezTo>
                    <a:pt x="7372" y="1168"/>
                    <a:pt x="6104" y="634"/>
                    <a:pt x="39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4"/>
            <p:cNvSpPr/>
            <p:nvPr/>
          </p:nvSpPr>
          <p:spPr>
            <a:xfrm>
              <a:off x="4423806" y="3092458"/>
              <a:ext cx="424464" cy="523851"/>
            </a:xfrm>
            <a:custGeom>
              <a:avLst/>
              <a:gdLst/>
              <a:ahLst/>
              <a:cxnLst/>
              <a:rect l="l" t="t" r="r" b="b"/>
              <a:pathLst>
                <a:path w="15012" h="18527" extrusionOk="0">
                  <a:moveTo>
                    <a:pt x="10410" y="1"/>
                  </a:moveTo>
                  <a:cubicBezTo>
                    <a:pt x="8656" y="1"/>
                    <a:pt x="6727" y="1011"/>
                    <a:pt x="5805" y="2710"/>
                  </a:cubicBezTo>
                  <a:cubicBezTo>
                    <a:pt x="2336" y="8948"/>
                    <a:pt x="1" y="17054"/>
                    <a:pt x="2369" y="18355"/>
                  </a:cubicBezTo>
                  <a:cubicBezTo>
                    <a:pt x="2581" y="18471"/>
                    <a:pt x="2819" y="18527"/>
                    <a:pt x="3078" y="18527"/>
                  </a:cubicBezTo>
                  <a:cubicBezTo>
                    <a:pt x="5712" y="18527"/>
                    <a:pt x="10585" y="12790"/>
                    <a:pt x="13744" y="7080"/>
                  </a:cubicBezTo>
                  <a:cubicBezTo>
                    <a:pt x="15011" y="4778"/>
                    <a:pt x="14211" y="1543"/>
                    <a:pt x="12243" y="442"/>
                  </a:cubicBezTo>
                  <a:cubicBezTo>
                    <a:pt x="11698" y="142"/>
                    <a:pt x="11066" y="1"/>
                    <a:pt x="104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4"/>
            <p:cNvSpPr/>
            <p:nvPr/>
          </p:nvSpPr>
          <p:spPr>
            <a:xfrm>
              <a:off x="4756744" y="3097406"/>
              <a:ext cx="766846" cy="998843"/>
            </a:xfrm>
            <a:custGeom>
              <a:avLst/>
              <a:gdLst/>
              <a:ahLst/>
              <a:cxnLst/>
              <a:rect l="l" t="t" r="r" b="b"/>
              <a:pathLst>
                <a:path w="27121" h="35326" extrusionOk="0">
                  <a:moveTo>
                    <a:pt x="13544" y="467"/>
                  </a:moveTo>
                  <a:cubicBezTo>
                    <a:pt x="20148" y="467"/>
                    <a:pt x="26620" y="4670"/>
                    <a:pt x="26620" y="8940"/>
                  </a:cubicBezTo>
                  <a:cubicBezTo>
                    <a:pt x="26620" y="21182"/>
                    <a:pt x="21249" y="34825"/>
                    <a:pt x="13544" y="34825"/>
                  </a:cubicBezTo>
                  <a:cubicBezTo>
                    <a:pt x="5838" y="34825"/>
                    <a:pt x="468" y="21182"/>
                    <a:pt x="468" y="8940"/>
                  </a:cubicBezTo>
                  <a:cubicBezTo>
                    <a:pt x="468" y="4637"/>
                    <a:pt x="6939" y="467"/>
                    <a:pt x="13544" y="467"/>
                  </a:cubicBezTo>
                  <a:close/>
                  <a:moveTo>
                    <a:pt x="13544" y="0"/>
                  </a:moveTo>
                  <a:cubicBezTo>
                    <a:pt x="6572" y="0"/>
                    <a:pt x="1" y="4337"/>
                    <a:pt x="1" y="8940"/>
                  </a:cubicBezTo>
                  <a:cubicBezTo>
                    <a:pt x="1" y="21415"/>
                    <a:pt x="5571" y="35325"/>
                    <a:pt x="13544" y="35325"/>
                  </a:cubicBezTo>
                  <a:cubicBezTo>
                    <a:pt x="21549" y="35325"/>
                    <a:pt x="27120" y="21415"/>
                    <a:pt x="27120" y="8940"/>
                  </a:cubicBezTo>
                  <a:cubicBezTo>
                    <a:pt x="27120" y="4337"/>
                    <a:pt x="20515" y="0"/>
                    <a:pt x="135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4"/>
            <p:cNvSpPr/>
            <p:nvPr/>
          </p:nvSpPr>
          <p:spPr>
            <a:xfrm>
              <a:off x="5133084" y="3099272"/>
              <a:ext cx="100942" cy="991321"/>
            </a:xfrm>
            <a:custGeom>
              <a:avLst/>
              <a:gdLst/>
              <a:ahLst/>
              <a:cxnLst/>
              <a:rect l="l" t="t" r="r" b="b"/>
              <a:pathLst>
                <a:path w="3570" h="35060" extrusionOk="0">
                  <a:moveTo>
                    <a:pt x="434" y="1"/>
                  </a:moveTo>
                  <a:lnTo>
                    <a:pt x="67" y="368"/>
                  </a:lnTo>
                  <a:cubicBezTo>
                    <a:pt x="2369" y="2636"/>
                    <a:pt x="3202" y="21316"/>
                    <a:pt x="0" y="34959"/>
                  </a:cubicBezTo>
                  <a:lnTo>
                    <a:pt x="501" y="35059"/>
                  </a:lnTo>
                  <a:cubicBezTo>
                    <a:pt x="3569" y="21917"/>
                    <a:pt x="3069" y="2669"/>
                    <a:pt x="4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4"/>
            <p:cNvSpPr/>
            <p:nvPr/>
          </p:nvSpPr>
          <p:spPr>
            <a:xfrm>
              <a:off x="4926507" y="3866090"/>
              <a:ext cx="27398" cy="29745"/>
            </a:xfrm>
            <a:custGeom>
              <a:avLst/>
              <a:gdLst/>
              <a:ahLst/>
              <a:cxnLst/>
              <a:rect l="l" t="t" r="r" b="b"/>
              <a:pathLst>
                <a:path w="969" h="1052" extrusionOk="0">
                  <a:moveTo>
                    <a:pt x="276" y="0"/>
                  </a:moveTo>
                  <a:cubicBezTo>
                    <a:pt x="235" y="0"/>
                    <a:pt x="198" y="11"/>
                    <a:pt x="168" y="34"/>
                  </a:cubicBezTo>
                  <a:cubicBezTo>
                    <a:pt x="1" y="134"/>
                    <a:pt x="34" y="434"/>
                    <a:pt x="201" y="701"/>
                  </a:cubicBezTo>
                  <a:cubicBezTo>
                    <a:pt x="367" y="922"/>
                    <a:pt x="578" y="1051"/>
                    <a:pt x="722" y="1051"/>
                  </a:cubicBezTo>
                  <a:cubicBezTo>
                    <a:pt x="752" y="1051"/>
                    <a:pt x="779" y="1046"/>
                    <a:pt x="802" y="1034"/>
                  </a:cubicBezTo>
                  <a:cubicBezTo>
                    <a:pt x="968" y="934"/>
                    <a:pt x="935" y="601"/>
                    <a:pt x="768" y="334"/>
                  </a:cubicBezTo>
                  <a:cubicBezTo>
                    <a:pt x="613" y="127"/>
                    <a:pt x="418" y="0"/>
                    <a:pt x="2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4"/>
            <p:cNvSpPr/>
            <p:nvPr/>
          </p:nvSpPr>
          <p:spPr>
            <a:xfrm>
              <a:off x="4953877" y="3906665"/>
              <a:ext cx="26437" cy="30085"/>
            </a:xfrm>
            <a:custGeom>
              <a:avLst/>
              <a:gdLst/>
              <a:ahLst/>
              <a:cxnLst/>
              <a:rect l="l" t="t" r="r" b="b"/>
              <a:pathLst>
                <a:path w="935" h="1064" extrusionOk="0">
                  <a:moveTo>
                    <a:pt x="257" y="0"/>
                  </a:moveTo>
                  <a:cubicBezTo>
                    <a:pt x="212" y="0"/>
                    <a:pt x="171" y="11"/>
                    <a:pt x="134" y="33"/>
                  </a:cubicBezTo>
                  <a:cubicBezTo>
                    <a:pt x="0" y="133"/>
                    <a:pt x="34" y="433"/>
                    <a:pt x="200" y="700"/>
                  </a:cubicBezTo>
                  <a:cubicBezTo>
                    <a:pt x="334" y="914"/>
                    <a:pt x="531" y="1063"/>
                    <a:pt x="690" y="1063"/>
                  </a:cubicBezTo>
                  <a:cubicBezTo>
                    <a:pt x="730" y="1063"/>
                    <a:pt x="768" y="1054"/>
                    <a:pt x="801" y="1034"/>
                  </a:cubicBezTo>
                  <a:cubicBezTo>
                    <a:pt x="934" y="934"/>
                    <a:pt x="934" y="633"/>
                    <a:pt x="734" y="367"/>
                  </a:cubicBezTo>
                  <a:cubicBezTo>
                    <a:pt x="604" y="133"/>
                    <a:pt x="414" y="0"/>
                    <a:pt x="2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4"/>
            <p:cNvSpPr/>
            <p:nvPr/>
          </p:nvSpPr>
          <p:spPr>
            <a:xfrm>
              <a:off x="4968976" y="3867985"/>
              <a:ext cx="26437" cy="29236"/>
            </a:xfrm>
            <a:custGeom>
              <a:avLst/>
              <a:gdLst/>
              <a:ahLst/>
              <a:cxnLst/>
              <a:rect l="l" t="t" r="r" b="b"/>
              <a:pathLst>
                <a:path w="935" h="1034" extrusionOk="0">
                  <a:moveTo>
                    <a:pt x="259" y="0"/>
                  </a:moveTo>
                  <a:cubicBezTo>
                    <a:pt x="214" y="0"/>
                    <a:pt x="171" y="11"/>
                    <a:pt x="133" y="33"/>
                  </a:cubicBezTo>
                  <a:cubicBezTo>
                    <a:pt x="0" y="133"/>
                    <a:pt x="0" y="434"/>
                    <a:pt x="200" y="700"/>
                  </a:cubicBezTo>
                  <a:cubicBezTo>
                    <a:pt x="329" y="907"/>
                    <a:pt x="519" y="1034"/>
                    <a:pt x="675" y="1034"/>
                  </a:cubicBezTo>
                  <a:cubicBezTo>
                    <a:pt x="720" y="1034"/>
                    <a:pt x="763" y="1023"/>
                    <a:pt x="801" y="1001"/>
                  </a:cubicBezTo>
                  <a:cubicBezTo>
                    <a:pt x="934" y="901"/>
                    <a:pt x="934" y="600"/>
                    <a:pt x="734" y="334"/>
                  </a:cubicBezTo>
                  <a:cubicBezTo>
                    <a:pt x="605" y="127"/>
                    <a:pt x="415" y="0"/>
                    <a:pt x="2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4"/>
            <p:cNvSpPr/>
            <p:nvPr/>
          </p:nvSpPr>
          <p:spPr>
            <a:xfrm>
              <a:off x="4996318" y="3908531"/>
              <a:ext cx="26437" cy="30085"/>
            </a:xfrm>
            <a:custGeom>
              <a:avLst/>
              <a:gdLst/>
              <a:ahLst/>
              <a:cxnLst/>
              <a:rect l="l" t="t" r="r" b="b"/>
              <a:pathLst>
                <a:path w="935" h="1064" extrusionOk="0">
                  <a:moveTo>
                    <a:pt x="255" y="0"/>
                  </a:moveTo>
                  <a:cubicBezTo>
                    <a:pt x="212" y="0"/>
                    <a:pt x="171" y="11"/>
                    <a:pt x="134" y="34"/>
                  </a:cubicBezTo>
                  <a:cubicBezTo>
                    <a:pt x="0" y="134"/>
                    <a:pt x="34" y="434"/>
                    <a:pt x="201" y="701"/>
                  </a:cubicBezTo>
                  <a:cubicBezTo>
                    <a:pt x="334" y="914"/>
                    <a:pt x="531" y="1064"/>
                    <a:pt x="690" y="1064"/>
                  </a:cubicBezTo>
                  <a:cubicBezTo>
                    <a:pt x="730" y="1064"/>
                    <a:pt x="768" y="1054"/>
                    <a:pt x="801" y="1034"/>
                  </a:cubicBezTo>
                  <a:cubicBezTo>
                    <a:pt x="934" y="934"/>
                    <a:pt x="901" y="634"/>
                    <a:pt x="734" y="334"/>
                  </a:cubicBezTo>
                  <a:cubicBezTo>
                    <a:pt x="579" y="127"/>
                    <a:pt x="404" y="0"/>
                    <a:pt x="2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4"/>
            <p:cNvSpPr/>
            <p:nvPr/>
          </p:nvSpPr>
          <p:spPr>
            <a:xfrm>
              <a:off x="4980286" y="3947296"/>
              <a:ext cx="27370" cy="30085"/>
            </a:xfrm>
            <a:custGeom>
              <a:avLst/>
              <a:gdLst/>
              <a:ahLst/>
              <a:cxnLst/>
              <a:rect l="l" t="t" r="r" b="b"/>
              <a:pathLst>
                <a:path w="968" h="1064" extrusionOk="0">
                  <a:moveTo>
                    <a:pt x="244" y="1"/>
                  </a:moveTo>
                  <a:cubicBezTo>
                    <a:pt x="204" y="1"/>
                    <a:pt x="167" y="10"/>
                    <a:pt x="134" y="30"/>
                  </a:cubicBezTo>
                  <a:cubicBezTo>
                    <a:pt x="0" y="130"/>
                    <a:pt x="34" y="431"/>
                    <a:pt x="200" y="697"/>
                  </a:cubicBezTo>
                  <a:cubicBezTo>
                    <a:pt x="330" y="931"/>
                    <a:pt x="521" y="1064"/>
                    <a:pt x="678" y="1064"/>
                  </a:cubicBezTo>
                  <a:cubicBezTo>
                    <a:pt x="722" y="1064"/>
                    <a:pt x="764" y="1053"/>
                    <a:pt x="801" y="1031"/>
                  </a:cubicBezTo>
                  <a:cubicBezTo>
                    <a:pt x="968" y="931"/>
                    <a:pt x="934" y="631"/>
                    <a:pt x="734" y="364"/>
                  </a:cubicBezTo>
                  <a:cubicBezTo>
                    <a:pt x="601" y="150"/>
                    <a:pt x="403" y="1"/>
                    <a:pt x="2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4"/>
            <p:cNvSpPr/>
            <p:nvPr/>
          </p:nvSpPr>
          <p:spPr>
            <a:xfrm>
              <a:off x="5248135" y="1603412"/>
              <a:ext cx="479176" cy="607432"/>
            </a:xfrm>
            <a:custGeom>
              <a:avLst/>
              <a:gdLst/>
              <a:ahLst/>
              <a:cxnLst/>
              <a:rect l="l" t="t" r="r" b="b"/>
              <a:pathLst>
                <a:path w="16947" h="21483" extrusionOk="0">
                  <a:moveTo>
                    <a:pt x="13477" y="0"/>
                  </a:moveTo>
                  <a:cubicBezTo>
                    <a:pt x="13477" y="0"/>
                    <a:pt x="12676" y="934"/>
                    <a:pt x="11442" y="2502"/>
                  </a:cubicBezTo>
                  <a:cubicBezTo>
                    <a:pt x="8607" y="6038"/>
                    <a:pt x="3570" y="12876"/>
                    <a:pt x="835" y="19347"/>
                  </a:cubicBezTo>
                  <a:cubicBezTo>
                    <a:pt x="534" y="20081"/>
                    <a:pt x="268" y="20782"/>
                    <a:pt x="1" y="21482"/>
                  </a:cubicBezTo>
                  <a:cubicBezTo>
                    <a:pt x="601" y="21082"/>
                    <a:pt x="1202" y="20615"/>
                    <a:pt x="1802" y="20115"/>
                  </a:cubicBezTo>
                  <a:cubicBezTo>
                    <a:pt x="7306" y="15678"/>
                    <a:pt x="12476" y="8940"/>
                    <a:pt x="15112" y="5237"/>
                  </a:cubicBezTo>
                  <a:cubicBezTo>
                    <a:pt x="16246" y="3636"/>
                    <a:pt x="16946" y="2602"/>
                    <a:pt x="16946" y="2602"/>
                  </a:cubicBezTo>
                  <a:lnTo>
                    <a:pt x="16012" y="234"/>
                  </a:lnTo>
                  <a:lnTo>
                    <a:pt x="134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4"/>
            <p:cNvSpPr/>
            <p:nvPr/>
          </p:nvSpPr>
          <p:spPr>
            <a:xfrm>
              <a:off x="5261340" y="1706219"/>
              <a:ext cx="599882" cy="793227"/>
            </a:xfrm>
            <a:custGeom>
              <a:avLst/>
              <a:gdLst/>
              <a:ahLst/>
              <a:cxnLst/>
              <a:rect l="l" t="t" r="r" b="b"/>
              <a:pathLst>
                <a:path w="21216" h="28054" extrusionOk="0">
                  <a:moveTo>
                    <a:pt x="16412" y="0"/>
                  </a:moveTo>
                  <a:lnTo>
                    <a:pt x="11075" y="1935"/>
                  </a:lnTo>
                  <a:lnTo>
                    <a:pt x="14778" y="9140"/>
                  </a:lnTo>
                  <a:cubicBezTo>
                    <a:pt x="14778" y="9140"/>
                    <a:pt x="7673" y="21182"/>
                    <a:pt x="1" y="28054"/>
                  </a:cubicBezTo>
                  <a:lnTo>
                    <a:pt x="1" y="28054"/>
                  </a:lnTo>
                  <a:cubicBezTo>
                    <a:pt x="10808" y="24751"/>
                    <a:pt x="21216" y="10007"/>
                    <a:pt x="21216" y="10007"/>
                  </a:cubicBezTo>
                  <a:lnTo>
                    <a:pt x="164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4"/>
            <p:cNvSpPr/>
            <p:nvPr/>
          </p:nvSpPr>
          <p:spPr>
            <a:xfrm>
              <a:off x="4508688" y="2138827"/>
              <a:ext cx="1196909" cy="701757"/>
            </a:xfrm>
            <a:custGeom>
              <a:avLst/>
              <a:gdLst/>
              <a:ahLst/>
              <a:cxnLst/>
              <a:rect l="l" t="t" r="r" b="b"/>
              <a:pathLst>
                <a:path w="42331" h="24819" extrusionOk="0">
                  <a:moveTo>
                    <a:pt x="15003" y="1"/>
                  </a:moveTo>
                  <a:cubicBezTo>
                    <a:pt x="8288" y="1"/>
                    <a:pt x="2639" y="1793"/>
                    <a:pt x="2102" y="3847"/>
                  </a:cubicBezTo>
                  <a:cubicBezTo>
                    <a:pt x="1" y="11820"/>
                    <a:pt x="6205" y="20759"/>
                    <a:pt x="17947" y="23862"/>
                  </a:cubicBezTo>
                  <a:cubicBezTo>
                    <a:pt x="20415" y="24514"/>
                    <a:pt x="22797" y="24818"/>
                    <a:pt x="25039" y="24818"/>
                  </a:cubicBezTo>
                  <a:cubicBezTo>
                    <a:pt x="33459" y="24818"/>
                    <a:pt x="39904" y="20525"/>
                    <a:pt x="41564" y="14255"/>
                  </a:cubicBezTo>
                  <a:cubicBezTo>
                    <a:pt x="42331" y="11286"/>
                    <a:pt x="33792" y="3680"/>
                    <a:pt x="23918" y="1112"/>
                  </a:cubicBezTo>
                  <a:cubicBezTo>
                    <a:pt x="20963" y="331"/>
                    <a:pt x="17885" y="1"/>
                    <a:pt x="150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4"/>
            <p:cNvSpPr/>
            <p:nvPr/>
          </p:nvSpPr>
          <p:spPr>
            <a:xfrm>
              <a:off x="4604907" y="2195207"/>
              <a:ext cx="1003565" cy="589223"/>
            </a:xfrm>
            <a:custGeom>
              <a:avLst/>
              <a:gdLst/>
              <a:ahLst/>
              <a:cxnLst/>
              <a:rect l="l" t="t" r="r" b="b"/>
              <a:pathLst>
                <a:path w="35493" h="20839" extrusionOk="0">
                  <a:moveTo>
                    <a:pt x="12620" y="1"/>
                  </a:moveTo>
                  <a:cubicBezTo>
                    <a:pt x="6952" y="1"/>
                    <a:pt x="2180" y="1521"/>
                    <a:pt x="1735" y="3254"/>
                  </a:cubicBezTo>
                  <a:cubicBezTo>
                    <a:pt x="0" y="9959"/>
                    <a:pt x="5171" y="17464"/>
                    <a:pt x="15011" y="20033"/>
                  </a:cubicBezTo>
                  <a:cubicBezTo>
                    <a:pt x="17080" y="20582"/>
                    <a:pt x="19079" y="20838"/>
                    <a:pt x="20962" y="20838"/>
                  </a:cubicBezTo>
                  <a:cubicBezTo>
                    <a:pt x="28006" y="20838"/>
                    <a:pt x="33430" y="17251"/>
                    <a:pt x="34825" y="11961"/>
                  </a:cubicBezTo>
                  <a:cubicBezTo>
                    <a:pt x="35492" y="9492"/>
                    <a:pt x="28354" y="3121"/>
                    <a:pt x="20048" y="919"/>
                  </a:cubicBezTo>
                  <a:cubicBezTo>
                    <a:pt x="17585" y="274"/>
                    <a:pt x="15022" y="1"/>
                    <a:pt x="126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4"/>
            <p:cNvSpPr/>
            <p:nvPr/>
          </p:nvSpPr>
          <p:spPr>
            <a:xfrm>
              <a:off x="4717131" y="2261371"/>
              <a:ext cx="295248" cy="336529"/>
            </a:xfrm>
            <a:custGeom>
              <a:avLst/>
              <a:gdLst/>
              <a:ahLst/>
              <a:cxnLst/>
              <a:rect l="l" t="t" r="r" b="b"/>
              <a:pathLst>
                <a:path w="10442" h="11902" extrusionOk="0">
                  <a:moveTo>
                    <a:pt x="5866" y="1"/>
                  </a:moveTo>
                  <a:cubicBezTo>
                    <a:pt x="3729" y="1"/>
                    <a:pt x="1598" y="1966"/>
                    <a:pt x="835" y="4784"/>
                  </a:cubicBezTo>
                  <a:cubicBezTo>
                    <a:pt x="1" y="8019"/>
                    <a:pt x="1268" y="11155"/>
                    <a:pt x="3670" y="11789"/>
                  </a:cubicBezTo>
                  <a:cubicBezTo>
                    <a:pt x="3962" y="11865"/>
                    <a:pt x="4258" y="11901"/>
                    <a:pt x="4552" y="11901"/>
                  </a:cubicBezTo>
                  <a:cubicBezTo>
                    <a:pt x="6712" y="11901"/>
                    <a:pt x="8840" y="9932"/>
                    <a:pt x="9574" y="7085"/>
                  </a:cubicBezTo>
                  <a:cubicBezTo>
                    <a:pt x="10441" y="3883"/>
                    <a:pt x="9174" y="747"/>
                    <a:pt x="6739" y="114"/>
                  </a:cubicBezTo>
                  <a:cubicBezTo>
                    <a:pt x="6450" y="38"/>
                    <a:pt x="6158" y="1"/>
                    <a:pt x="58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4"/>
            <p:cNvSpPr/>
            <p:nvPr/>
          </p:nvSpPr>
          <p:spPr>
            <a:xfrm>
              <a:off x="4572844" y="2230551"/>
              <a:ext cx="127351" cy="228349"/>
            </a:xfrm>
            <a:custGeom>
              <a:avLst/>
              <a:gdLst/>
              <a:ahLst/>
              <a:cxnLst/>
              <a:rect l="l" t="t" r="r" b="b"/>
              <a:pathLst>
                <a:path w="4504" h="8076" extrusionOk="0">
                  <a:moveTo>
                    <a:pt x="2068" y="403"/>
                  </a:moveTo>
                  <a:cubicBezTo>
                    <a:pt x="2435" y="403"/>
                    <a:pt x="2869" y="737"/>
                    <a:pt x="3202" y="1304"/>
                  </a:cubicBezTo>
                  <a:cubicBezTo>
                    <a:pt x="3669" y="2104"/>
                    <a:pt x="3903" y="2972"/>
                    <a:pt x="3970" y="3872"/>
                  </a:cubicBezTo>
                  <a:cubicBezTo>
                    <a:pt x="4070" y="4773"/>
                    <a:pt x="3970" y="5707"/>
                    <a:pt x="3703" y="6541"/>
                  </a:cubicBezTo>
                  <a:cubicBezTo>
                    <a:pt x="3436" y="7208"/>
                    <a:pt x="3036" y="7642"/>
                    <a:pt x="2669" y="7675"/>
                  </a:cubicBezTo>
                  <a:cubicBezTo>
                    <a:pt x="2650" y="7677"/>
                    <a:pt x="2632" y="7677"/>
                    <a:pt x="2613" y="7677"/>
                  </a:cubicBezTo>
                  <a:cubicBezTo>
                    <a:pt x="2226" y="7677"/>
                    <a:pt x="1785" y="7347"/>
                    <a:pt x="1434" y="6774"/>
                  </a:cubicBezTo>
                  <a:cubicBezTo>
                    <a:pt x="600" y="5140"/>
                    <a:pt x="400" y="3238"/>
                    <a:pt x="967" y="1504"/>
                  </a:cubicBezTo>
                  <a:cubicBezTo>
                    <a:pt x="1201" y="837"/>
                    <a:pt x="1568" y="436"/>
                    <a:pt x="2001" y="403"/>
                  </a:cubicBezTo>
                  <a:close/>
                  <a:moveTo>
                    <a:pt x="2039" y="1"/>
                  </a:moveTo>
                  <a:cubicBezTo>
                    <a:pt x="2015" y="1"/>
                    <a:pt x="1992" y="1"/>
                    <a:pt x="1968" y="3"/>
                  </a:cubicBezTo>
                  <a:cubicBezTo>
                    <a:pt x="1401" y="70"/>
                    <a:pt x="901" y="537"/>
                    <a:pt x="600" y="1370"/>
                  </a:cubicBezTo>
                  <a:cubicBezTo>
                    <a:pt x="0" y="3238"/>
                    <a:pt x="167" y="5240"/>
                    <a:pt x="1101" y="6974"/>
                  </a:cubicBezTo>
                  <a:cubicBezTo>
                    <a:pt x="1534" y="7675"/>
                    <a:pt x="2068" y="8075"/>
                    <a:pt x="2602" y="8075"/>
                  </a:cubicBezTo>
                  <a:lnTo>
                    <a:pt x="2702" y="8075"/>
                  </a:lnTo>
                  <a:cubicBezTo>
                    <a:pt x="3302" y="8009"/>
                    <a:pt x="3769" y="7542"/>
                    <a:pt x="4103" y="6708"/>
                  </a:cubicBezTo>
                  <a:cubicBezTo>
                    <a:pt x="4403" y="5774"/>
                    <a:pt x="4503" y="4806"/>
                    <a:pt x="4403" y="3839"/>
                  </a:cubicBezTo>
                  <a:cubicBezTo>
                    <a:pt x="4336" y="2872"/>
                    <a:pt x="4036" y="1938"/>
                    <a:pt x="3569" y="1104"/>
                  </a:cubicBezTo>
                  <a:cubicBezTo>
                    <a:pt x="3122" y="368"/>
                    <a:pt x="2582" y="1"/>
                    <a:pt x="20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4"/>
            <p:cNvSpPr/>
            <p:nvPr/>
          </p:nvSpPr>
          <p:spPr>
            <a:xfrm>
              <a:off x="5482988" y="2491020"/>
              <a:ext cx="175475" cy="199904"/>
            </a:xfrm>
            <a:custGeom>
              <a:avLst/>
              <a:gdLst/>
              <a:ahLst/>
              <a:cxnLst/>
              <a:rect l="l" t="t" r="r" b="b"/>
              <a:pathLst>
                <a:path w="6206" h="7070" extrusionOk="0">
                  <a:moveTo>
                    <a:pt x="4837" y="398"/>
                  </a:moveTo>
                  <a:cubicBezTo>
                    <a:pt x="5004" y="398"/>
                    <a:pt x="5171" y="431"/>
                    <a:pt x="5338" y="531"/>
                  </a:cubicBezTo>
                  <a:cubicBezTo>
                    <a:pt x="5671" y="765"/>
                    <a:pt x="5805" y="1332"/>
                    <a:pt x="5671" y="2032"/>
                  </a:cubicBezTo>
                  <a:cubicBezTo>
                    <a:pt x="5304" y="3800"/>
                    <a:pt x="4204" y="5368"/>
                    <a:pt x="2669" y="6369"/>
                  </a:cubicBezTo>
                  <a:cubicBezTo>
                    <a:pt x="2308" y="6570"/>
                    <a:pt x="1958" y="6674"/>
                    <a:pt x="1664" y="6674"/>
                  </a:cubicBezTo>
                  <a:cubicBezTo>
                    <a:pt x="1470" y="6674"/>
                    <a:pt x="1301" y="6628"/>
                    <a:pt x="1168" y="6535"/>
                  </a:cubicBezTo>
                  <a:cubicBezTo>
                    <a:pt x="434" y="6035"/>
                    <a:pt x="768" y="4234"/>
                    <a:pt x="1902" y="2599"/>
                  </a:cubicBezTo>
                  <a:cubicBezTo>
                    <a:pt x="2402" y="1832"/>
                    <a:pt x="3036" y="1198"/>
                    <a:pt x="3803" y="731"/>
                  </a:cubicBezTo>
                  <a:cubicBezTo>
                    <a:pt x="4137" y="531"/>
                    <a:pt x="4471" y="431"/>
                    <a:pt x="4837" y="398"/>
                  </a:cubicBezTo>
                  <a:close/>
                  <a:moveTo>
                    <a:pt x="4827" y="1"/>
                  </a:moveTo>
                  <a:cubicBezTo>
                    <a:pt x="4471" y="1"/>
                    <a:pt x="4058" y="118"/>
                    <a:pt x="3603" y="364"/>
                  </a:cubicBezTo>
                  <a:cubicBezTo>
                    <a:pt x="2803" y="865"/>
                    <a:pt x="2102" y="1565"/>
                    <a:pt x="1568" y="2366"/>
                  </a:cubicBezTo>
                  <a:cubicBezTo>
                    <a:pt x="268" y="4234"/>
                    <a:pt x="1" y="6202"/>
                    <a:pt x="935" y="6869"/>
                  </a:cubicBezTo>
                  <a:cubicBezTo>
                    <a:pt x="1135" y="7002"/>
                    <a:pt x="1402" y="7069"/>
                    <a:pt x="1669" y="7069"/>
                  </a:cubicBezTo>
                  <a:cubicBezTo>
                    <a:pt x="2102" y="7069"/>
                    <a:pt x="2502" y="6936"/>
                    <a:pt x="2869" y="6702"/>
                  </a:cubicBezTo>
                  <a:cubicBezTo>
                    <a:pt x="4537" y="5668"/>
                    <a:pt x="5671" y="4000"/>
                    <a:pt x="6072" y="2099"/>
                  </a:cubicBezTo>
                  <a:cubicBezTo>
                    <a:pt x="6205" y="1198"/>
                    <a:pt x="6038" y="531"/>
                    <a:pt x="5538" y="198"/>
                  </a:cubicBezTo>
                  <a:cubicBezTo>
                    <a:pt x="5336" y="68"/>
                    <a:pt x="5098" y="1"/>
                    <a:pt x="48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4"/>
            <p:cNvSpPr/>
            <p:nvPr/>
          </p:nvSpPr>
          <p:spPr>
            <a:xfrm>
              <a:off x="4797319" y="2331097"/>
              <a:ext cx="184890" cy="209998"/>
            </a:xfrm>
            <a:custGeom>
              <a:avLst/>
              <a:gdLst/>
              <a:ahLst/>
              <a:cxnLst/>
              <a:rect l="l" t="t" r="r" b="b"/>
              <a:pathLst>
                <a:path w="6539" h="7427" extrusionOk="0">
                  <a:moveTo>
                    <a:pt x="3624" y="1"/>
                  </a:moveTo>
                  <a:cubicBezTo>
                    <a:pt x="2302" y="1"/>
                    <a:pt x="999" y="1239"/>
                    <a:pt x="534" y="2985"/>
                  </a:cubicBezTo>
                  <a:cubicBezTo>
                    <a:pt x="0" y="5020"/>
                    <a:pt x="801" y="6954"/>
                    <a:pt x="2302" y="7355"/>
                  </a:cubicBezTo>
                  <a:cubicBezTo>
                    <a:pt x="2485" y="7403"/>
                    <a:pt x="2670" y="7427"/>
                    <a:pt x="2854" y="7427"/>
                  </a:cubicBezTo>
                  <a:cubicBezTo>
                    <a:pt x="4185" y="7427"/>
                    <a:pt x="5502" y="6206"/>
                    <a:pt x="5971" y="4419"/>
                  </a:cubicBezTo>
                  <a:cubicBezTo>
                    <a:pt x="6538" y="2418"/>
                    <a:pt x="5704" y="483"/>
                    <a:pt x="4203" y="83"/>
                  </a:cubicBezTo>
                  <a:cubicBezTo>
                    <a:pt x="4011" y="27"/>
                    <a:pt x="3817" y="1"/>
                    <a:pt x="36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4"/>
            <p:cNvSpPr/>
            <p:nvPr/>
          </p:nvSpPr>
          <p:spPr>
            <a:xfrm>
              <a:off x="5188730" y="2385583"/>
              <a:ext cx="295248" cy="336812"/>
            </a:xfrm>
            <a:custGeom>
              <a:avLst/>
              <a:gdLst/>
              <a:ahLst/>
              <a:cxnLst/>
              <a:rect l="l" t="t" r="r" b="b"/>
              <a:pathLst>
                <a:path w="10442" h="11912" extrusionOk="0">
                  <a:moveTo>
                    <a:pt x="5862" y="0"/>
                  </a:moveTo>
                  <a:cubicBezTo>
                    <a:pt x="3731" y="0"/>
                    <a:pt x="1597" y="1963"/>
                    <a:pt x="868" y="4794"/>
                  </a:cubicBezTo>
                  <a:cubicBezTo>
                    <a:pt x="0" y="8030"/>
                    <a:pt x="1268" y="11165"/>
                    <a:pt x="3703" y="11799"/>
                  </a:cubicBezTo>
                  <a:cubicBezTo>
                    <a:pt x="3991" y="11875"/>
                    <a:pt x="4283" y="11912"/>
                    <a:pt x="4576" y="11912"/>
                  </a:cubicBezTo>
                  <a:cubicBezTo>
                    <a:pt x="6719" y="11912"/>
                    <a:pt x="8873" y="9943"/>
                    <a:pt x="9607" y="7096"/>
                  </a:cubicBezTo>
                  <a:cubicBezTo>
                    <a:pt x="10441" y="3860"/>
                    <a:pt x="9173" y="758"/>
                    <a:pt x="6772" y="124"/>
                  </a:cubicBezTo>
                  <a:cubicBezTo>
                    <a:pt x="6471" y="40"/>
                    <a:pt x="6167" y="0"/>
                    <a:pt x="58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4"/>
            <p:cNvSpPr/>
            <p:nvPr/>
          </p:nvSpPr>
          <p:spPr>
            <a:xfrm>
              <a:off x="5219860" y="2442670"/>
              <a:ext cx="183929" cy="209687"/>
            </a:xfrm>
            <a:custGeom>
              <a:avLst/>
              <a:gdLst/>
              <a:ahLst/>
              <a:cxnLst/>
              <a:rect l="l" t="t" r="r" b="b"/>
              <a:pathLst>
                <a:path w="6505" h="7416" extrusionOk="0">
                  <a:moveTo>
                    <a:pt x="3648" y="1"/>
                  </a:moveTo>
                  <a:cubicBezTo>
                    <a:pt x="2312" y="1"/>
                    <a:pt x="973" y="1218"/>
                    <a:pt x="534" y="2975"/>
                  </a:cubicBezTo>
                  <a:cubicBezTo>
                    <a:pt x="0" y="4976"/>
                    <a:pt x="767" y="6945"/>
                    <a:pt x="2302" y="7345"/>
                  </a:cubicBezTo>
                  <a:cubicBezTo>
                    <a:pt x="2481" y="7393"/>
                    <a:pt x="2663" y="7416"/>
                    <a:pt x="2845" y="7416"/>
                  </a:cubicBezTo>
                  <a:cubicBezTo>
                    <a:pt x="4179" y="7416"/>
                    <a:pt x="5501" y="6171"/>
                    <a:pt x="5971" y="4409"/>
                  </a:cubicBezTo>
                  <a:cubicBezTo>
                    <a:pt x="6505" y="2408"/>
                    <a:pt x="5704" y="473"/>
                    <a:pt x="4203" y="73"/>
                  </a:cubicBezTo>
                  <a:cubicBezTo>
                    <a:pt x="4020" y="24"/>
                    <a:pt x="3834" y="1"/>
                    <a:pt x="36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4"/>
            <p:cNvSpPr/>
            <p:nvPr/>
          </p:nvSpPr>
          <p:spPr>
            <a:xfrm>
              <a:off x="4965187" y="1552488"/>
              <a:ext cx="630080" cy="720588"/>
            </a:xfrm>
            <a:custGeom>
              <a:avLst/>
              <a:gdLst/>
              <a:ahLst/>
              <a:cxnLst/>
              <a:rect l="l" t="t" r="r" b="b"/>
              <a:pathLst>
                <a:path w="22284" h="25485" extrusionOk="0">
                  <a:moveTo>
                    <a:pt x="11309" y="0"/>
                  </a:moveTo>
                  <a:cubicBezTo>
                    <a:pt x="11309" y="0"/>
                    <a:pt x="101" y="14177"/>
                    <a:pt x="1" y="25485"/>
                  </a:cubicBezTo>
                  <a:cubicBezTo>
                    <a:pt x="4404" y="16145"/>
                    <a:pt x="13944" y="5971"/>
                    <a:pt x="13944" y="5971"/>
                  </a:cubicBezTo>
                  <a:lnTo>
                    <a:pt x="21883" y="7439"/>
                  </a:lnTo>
                  <a:lnTo>
                    <a:pt x="22283" y="1768"/>
                  </a:lnTo>
                  <a:lnTo>
                    <a:pt x="113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4"/>
            <p:cNvSpPr/>
            <p:nvPr/>
          </p:nvSpPr>
          <p:spPr>
            <a:xfrm>
              <a:off x="5507502" y="1379728"/>
              <a:ext cx="501796" cy="457263"/>
            </a:xfrm>
            <a:custGeom>
              <a:avLst/>
              <a:gdLst/>
              <a:ahLst/>
              <a:cxnLst/>
              <a:rect l="l" t="t" r="r" b="b"/>
              <a:pathLst>
                <a:path w="17747" h="16172" extrusionOk="0">
                  <a:moveTo>
                    <a:pt x="11439" y="0"/>
                  </a:moveTo>
                  <a:cubicBezTo>
                    <a:pt x="10829" y="0"/>
                    <a:pt x="10212" y="211"/>
                    <a:pt x="9708" y="639"/>
                  </a:cubicBezTo>
                  <a:lnTo>
                    <a:pt x="2403" y="7011"/>
                  </a:lnTo>
                  <a:cubicBezTo>
                    <a:pt x="234" y="8912"/>
                    <a:pt x="1" y="12214"/>
                    <a:pt x="1902" y="14383"/>
                  </a:cubicBezTo>
                  <a:cubicBezTo>
                    <a:pt x="2920" y="15564"/>
                    <a:pt x="4364" y="16171"/>
                    <a:pt x="5819" y="16171"/>
                  </a:cubicBezTo>
                  <a:cubicBezTo>
                    <a:pt x="7033" y="16171"/>
                    <a:pt x="8254" y="15748"/>
                    <a:pt x="9241" y="14883"/>
                  </a:cubicBezTo>
                  <a:lnTo>
                    <a:pt x="16579" y="8512"/>
                  </a:lnTo>
                  <a:cubicBezTo>
                    <a:pt x="17647" y="7544"/>
                    <a:pt x="17747" y="5943"/>
                    <a:pt x="16846" y="4842"/>
                  </a:cubicBezTo>
                  <a:lnTo>
                    <a:pt x="13377" y="873"/>
                  </a:lnTo>
                  <a:cubicBezTo>
                    <a:pt x="12871" y="295"/>
                    <a:pt x="12160" y="0"/>
                    <a:pt x="114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4"/>
            <p:cNvSpPr/>
            <p:nvPr/>
          </p:nvSpPr>
          <p:spPr>
            <a:xfrm>
              <a:off x="5711252" y="1316562"/>
              <a:ext cx="369752" cy="343372"/>
            </a:xfrm>
            <a:custGeom>
              <a:avLst/>
              <a:gdLst/>
              <a:ahLst/>
              <a:cxnLst/>
              <a:rect l="l" t="t" r="r" b="b"/>
              <a:pathLst>
                <a:path w="13077" h="12144" extrusionOk="0">
                  <a:moveTo>
                    <a:pt x="7346" y="1"/>
                  </a:moveTo>
                  <a:cubicBezTo>
                    <a:pt x="6867" y="1"/>
                    <a:pt x="6387" y="169"/>
                    <a:pt x="6004" y="505"/>
                  </a:cubicBezTo>
                  <a:lnTo>
                    <a:pt x="1868" y="4108"/>
                  </a:lnTo>
                  <a:cubicBezTo>
                    <a:pt x="167" y="5575"/>
                    <a:pt x="0" y="8144"/>
                    <a:pt x="1468" y="9845"/>
                  </a:cubicBezTo>
                  <a:lnTo>
                    <a:pt x="2268" y="10746"/>
                  </a:lnTo>
                  <a:cubicBezTo>
                    <a:pt x="3068" y="11672"/>
                    <a:pt x="4194" y="12144"/>
                    <a:pt x="5328" y="12144"/>
                  </a:cubicBezTo>
                  <a:cubicBezTo>
                    <a:pt x="6277" y="12144"/>
                    <a:pt x="7231" y="11814"/>
                    <a:pt x="8006" y="11146"/>
                  </a:cubicBezTo>
                  <a:lnTo>
                    <a:pt x="12142" y="7510"/>
                  </a:lnTo>
                  <a:cubicBezTo>
                    <a:pt x="12976" y="6776"/>
                    <a:pt x="13076" y="5509"/>
                    <a:pt x="12342" y="4675"/>
                  </a:cubicBezTo>
                  <a:lnTo>
                    <a:pt x="8873" y="705"/>
                  </a:lnTo>
                  <a:cubicBezTo>
                    <a:pt x="8476" y="235"/>
                    <a:pt x="7912" y="1"/>
                    <a:pt x="73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4"/>
            <p:cNvSpPr/>
            <p:nvPr/>
          </p:nvSpPr>
          <p:spPr>
            <a:xfrm>
              <a:off x="5726322" y="982182"/>
              <a:ext cx="903584" cy="688864"/>
            </a:xfrm>
            <a:custGeom>
              <a:avLst/>
              <a:gdLst/>
              <a:ahLst/>
              <a:cxnLst/>
              <a:rect l="l" t="t" r="r" b="b"/>
              <a:pathLst>
                <a:path w="31957" h="24363" extrusionOk="0">
                  <a:moveTo>
                    <a:pt x="23130" y="1"/>
                  </a:moveTo>
                  <a:cubicBezTo>
                    <a:pt x="22500" y="1"/>
                    <a:pt x="21859" y="136"/>
                    <a:pt x="21249" y="423"/>
                  </a:cubicBezTo>
                  <a:lnTo>
                    <a:pt x="6339" y="7461"/>
                  </a:lnTo>
                  <a:cubicBezTo>
                    <a:pt x="1902" y="9596"/>
                    <a:pt x="1" y="14866"/>
                    <a:pt x="2102" y="19303"/>
                  </a:cubicBezTo>
                  <a:cubicBezTo>
                    <a:pt x="3622" y="22487"/>
                    <a:pt x="6816" y="24363"/>
                    <a:pt x="10146" y="24363"/>
                  </a:cubicBezTo>
                  <a:cubicBezTo>
                    <a:pt x="11421" y="24363"/>
                    <a:pt x="12716" y="24088"/>
                    <a:pt x="13944" y="23506"/>
                  </a:cubicBezTo>
                  <a:lnTo>
                    <a:pt x="28855" y="16434"/>
                  </a:lnTo>
                  <a:cubicBezTo>
                    <a:pt x="31056" y="15400"/>
                    <a:pt x="31957" y="12765"/>
                    <a:pt x="30956" y="10563"/>
                  </a:cubicBezTo>
                  <a:lnTo>
                    <a:pt x="27120" y="2491"/>
                  </a:lnTo>
                  <a:cubicBezTo>
                    <a:pt x="26348" y="923"/>
                    <a:pt x="24775" y="1"/>
                    <a:pt x="231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4"/>
            <p:cNvSpPr/>
            <p:nvPr/>
          </p:nvSpPr>
          <p:spPr>
            <a:xfrm>
              <a:off x="6154519" y="760308"/>
              <a:ext cx="801738" cy="728251"/>
            </a:xfrm>
            <a:custGeom>
              <a:avLst/>
              <a:gdLst/>
              <a:ahLst/>
              <a:cxnLst/>
              <a:rect l="l" t="t" r="r" b="b"/>
              <a:pathLst>
                <a:path w="28355" h="25756" extrusionOk="0">
                  <a:moveTo>
                    <a:pt x="14179" y="1"/>
                  </a:moveTo>
                  <a:cubicBezTo>
                    <a:pt x="8379" y="1"/>
                    <a:pt x="3120" y="3949"/>
                    <a:pt x="1669" y="9837"/>
                  </a:cubicBezTo>
                  <a:cubicBezTo>
                    <a:pt x="1" y="16742"/>
                    <a:pt x="4237" y="23714"/>
                    <a:pt x="11142" y="25382"/>
                  </a:cubicBezTo>
                  <a:cubicBezTo>
                    <a:pt x="12169" y="25635"/>
                    <a:pt x="13196" y="25756"/>
                    <a:pt x="14208" y="25756"/>
                  </a:cubicBezTo>
                  <a:cubicBezTo>
                    <a:pt x="20002" y="25756"/>
                    <a:pt x="25267" y="21787"/>
                    <a:pt x="26687" y="15908"/>
                  </a:cubicBezTo>
                  <a:cubicBezTo>
                    <a:pt x="28355" y="9003"/>
                    <a:pt x="24118" y="2065"/>
                    <a:pt x="17213" y="364"/>
                  </a:cubicBezTo>
                  <a:cubicBezTo>
                    <a:pt x="16197" y="118"/>
                    <a:pt x="15180" y="1"/>
                    <a:pt x="14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4"/>
            <p:cNvSpPr/>
            <p:nvPr/>
          </p:nvSpPr>
          <p:spPr>
            <a:xfrm>
              <a:off x="6444083" y="847677"/>
              <a:ext cx="465972" cy="583398"/>
            </a:xfrm>
            <a:custGeom>
              <a:avLst/>
              <a:gdLst/>
              <a:ahLst/>
              <a:cxnLst/>
              <a:rect l="l" t="t" r="r" b="b"/>
              <a:pathLst>
                <a:path w="16480" h="20633" extrusionOk="0">
                  <a:moveTo>
                    <a:pt x="8441" y="0"/>
                  </a:moveTo>
                  <a:cubicBezTo>
                    <a:pt x="4181" y="0"/>
                    <a:pt x="560" y="4356"/>
                    <a:pt x="267" y="9916"/>
                  </a:cubicBezTo>
                  <a:cubicBezTo>
                    <a:pt x="1" y="15620"/>
                    <a:pt x="3303" y="20424"/>
                    <a:pt x="7706" y="20624"/>
                  </a:cubicBezTo>
                  <a:cubicBezTo>
                    <a:pt x="7816" y="20630"/>
                    <a:pt x="7926" y="20633"/>
                    <a:pt x="8036" y="20633"/>
                  </a:cubicBezTo>
                  <a:cubicBezTo>
                    <a:pt x="12266" y="20633"/>
                    <a:pt x="15886" y="16278"/>
                    <a:pt x="16179" y="10750"/>
                  </a:cubicBezTo>
                  <a:cubicBezTo>
                    <a:pt x="16479" y="5046"/>
                    <a:pt x="13143" y="243"/>
                    <a:pt x="8774" y="9"/>
                  </a:cubicBezTo>
                  <a:cubicBezTo>
                    <a:pt x="8662" y="3"/>
                    <a:pt x="8552" y="0"/>
                    <a:pt x="84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4"/>
            <p:cNvSpPr/>
            <p:nvPr/>
          </p:nvSpPr>
          <p:spPr>
            <a:xfrm>
              <a:off x="6191305" y="1010909"/>
              <a:ext cx="409365" cy="420873"/>
            </a:xfrm>
            <a:custGeom>
              <a:avLst/>
              <a:gdLst/>
              <a:ahLst/>
              <a:cxnLst/>
              <a:rect l="l" t="t" r="r" b="b"/>
              <a:pathLst>
                <a:path w="14478" h="14885" extrusionOk="0">
                  <a:moveTo>
                    <a:pt x="5273" y="304"/>
                  </a:moveTo>
                  <a:cubicBezTo>
                    <a:pt x="5328" y="304"/>
                    <a:pt x="5383" y="305"/>
                    <a:pt x="5438" y="307"/>
                  </a:cubicBezTo>
                  <a:cubicBezTo>
                    <a:pt x="7740" y="307"/>
                    <a:pt x="10308" y="1908"/>
                    <a:pt x="11943" y="4577"/>
                  </a:cubicBezTo>
                  <a:cubicBezTo>
                    <a:pt x="14144" y="8213"/>
                    <a:pt x="13811" y="12416"/>
                    <a:pt x="11242" y="13984"/>
                  </a:cubicBezTo>
                  <a:cubicBezTo>
                    <a:pt x="10572" y="14390"/>
                    <a:pt x="9817" y="14590"/>
                    <a:pt x="9013" y="14590"/>
                  </a:cubicBezTo>
                  <a:cubicBezTo>
                    <a:pt x="8297" y="14590"/>
                    <a:pt x="7542" y="14431"/>
                    <a:pt x="6772" y="14117"/>
                  </a:cubicBezTo>
                  <a:cubicBezTo>
                    <a:pt x="5004" y="13316"/>
                    <a:pt x="3537" y="11982"/>
                    <a:pt x="2536" y="10314"/>
                  </a:cubicBezTo>
                  <a:cubicBezTo>
                    <a:pt x="334" y="6678"/>
                    <a:pt x="668" y="2475"/>
                    <a:pt x="3237" y="874"/>
                  </a:cubicBezTo>
                  <a:cubicBezTo>
                    <a:pt x="3856" y="503"/>
                    <a:pt x="4561" y="304"/>
                    <a:pt x="5273" y="304"/>
                  </a:cubicBezTo>
                  <a:close/>
                  <a:moveTo>
                    <a:pt x="5458" y="0"/>
                  </a:moveTo>
                  <a:cubicBezTo>
                    <a:pt x="4620" y="0"/>
                    <a:pt x="3816" y="206"/>
                    <a:pt x="3103" y="641"/>
                  </a:cubicBezTo>
                  <a:cubicBezTo>
                    <a:pt x="368" y="2309"/>
                    <a:pt x="1" y="6712"/>
                    <a:pt x="2303" y="10448"/>
                  </a:cubicBezTo>
                  <a:cubicBezTo>
                    <a:pt x="3303" y="12182"/>
                    <a:pt x="4838" y="13550"/>
                    <a:pt x="6672" y="14384"/>
                  </a:cubicBezTo>
                  <a:cubicBezTo>
                    <a:pt x="7406" y="14717"/>
                    <a:pt x="8207" y="14884"/>
                    <a:pt x="9041" y="14884"/>
                  </a:cubicBezTo>
                  <a:cubicBezTo>
                    <a:pt x="9841" y="14884"/>
                    <a:pt x="10675" y="14684"/>
                    <a:pt x="11376" y="14250"/>
                  </a:cubicBezTo>
                  <a:cubicBezTo>
                    <a:pt x="14111" y="12583"/>
                    <a:pt x="14478" y="8179"/>
                    <a:pt x="12176" y="4443"/>
                  </a:cubicBezTo>
                  <a:cubicBezTo>
                    <a:pt x="10499" y="1657"/>
                    <a:pt x="7837" y="0"/>
                    <a:pt x="54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4"/>
            <p:cNvSpPr/>
            <p:nvPr/>
          </p:nvSpPr>
          <p:spPr>
            <a:xfrm>
              <a:off x="6291285" y="1052190"/>
              <a:ext cx="8511" cy="7974"/>
            </a:xfrm>
            <a:custGeom>
              <a:avLst/>
              <a:gdLst/>
              <a:ahLst/>
              <a:cxnLst/>
              <a:rect l="l" t="t" r="r" b="b"/>
              <a:pathLst>
                <a:path w="301" h="282" extrusionOk="0">
                  <a:moveTo>
                    <a:pt x="149" y="1"/>
                  </a:moveTo>
                  <a:cubicBezTo>
                    <a:pt x="112" y="1"/>
                    <a:pt x="81" y="24"/>
                    <a:pt x="34" y="48"/>
                  </a:cubicBezTo>
                  <a:cubicBezTo>
                    <a:pt x="1" y="115"/>
                    <a:pt x="1" y="181"/>
                    <a:pt x="34" y="248"/>
                  </a:cubicBezTo>
                  <a:cubicBezTo>
                    <a:pt x="67" y="282"/>
                    <a:pt x="101" y="282"/>
                    <a:pt x="134" y="282"/>
                  </a:cubicBezTo>
                  <a:lnTo>
                    <a:pt x="201" y="282"/>
                  </a:lnTo>
                  <a:cubicBezTo>
                    <a:pt x="234" y="282"/>
                    <a:pt x="234" y="248"/>
                    <a:pt x="268" y="248"/>
                  </a:cubicBezTo>
                  <a:cubicBezTo>
                    <a:pt x="301" y="181"/>
                    <a:pt x="301" y="115"/>
                    <a:pt x="268" y="48"/>
                  </a:cubicBezTo>
                  <a:cubicBezTo>
                    <a:pt x="234" y="15"/>
                    <a:pt x="234" y="15"/>
                    <a:pt x="201" y="15"/>
                  </a:cubicBezTo>
                  <a:cubicBezTo>
                    <a:pt x="181" y="5"/>
                    <a:pt x="165" y="1"/>
                    <a:pt x="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4"/>
            <p:cNvSpPr/>
            <p:nvPr/>
          </p:nvSpPr>
          <p:spPr>
            <a:xfrm>
              <a:off x="6313933" y="1038449"/>
              <a:ext cx="182996" cy="98114"/>
            </a:xfrm>
            <a:custGeom>
              <a:avLst/>
              <a:gdLst/>
              <a:ahLst/>
              <a:cxnLst/>
              <a:rect l="l" t="t" r="r" b="b"/>
              <a:pathLst>
                <a:path w="6472" h="3470" extrusionOk="0">
                  <a:moveTo>
                    <a:pt x="1068" y="0"/>
                  </a:moveTo>
                  <a:cubicBezTo>
                    <a:pt x="1001" y="0"/>
                    <a:pt x="934" y="67"/>
                    <a:pt x="934" y="134"/>
                  </a:cubicBezTo>
                  <a:lnTo>
                    <a:pt x="934" y="167"/>
                  </a:lnTo>
                  <a:cubicBezTo>
                    <a:pt x="934" y="234"/>
                    <a:pt x="1001" y="267"/>
                    <a:pt x="1068" y="301"/>
                  </a:cubicBezTo>
                  <a:cubicBezTo>
                    <a:pt x="1134" y="301"/>
                    <a:pt x="1201" y="234"/>
                    <a:pt x="1201" y="134"/>
                  </a:cubicBezTo>
                  <a:cubicBezTo>
                    <a:pt x="1201" y="67"/>
                    <a:pt x="1134" y="0"/>
                    <a:pt x="1068" y="0"/>
                  </a:cubicBezTo>
                  <a:close/>
                  <a:moveTo>
                    <a:pt x="1950" y="92"/>
                  </a:moveTo>
                  <a:cubicBezTo>
                    <a:pt x="1879" y="92"/>
                    <a:pt x="1835" y="146"/>
                    <a:pt x="1835" y="200"/>
                  </a:cubicBezTo>
                  <a:cubicBezTo>
                    <a:pt x="1802" y="267"/>
                    <a:pt x="1868" y="367"/>
                    <a:pt x="1935" y="367"/>
                  </a:cubicBezTo>
                  <a:lnTo>
                    <a:pt x="1968" y="367"/>
                  </a:lnTo>
                  <a:cubicBezTo>
                    <a:pt x="2035" y="367"/>
                    <a:pt x="2102" y="334"/>
                    <a:pt x="2102" y="267"/>
                  </a:cubicBezTo>
                  <a:cubicBezTo>
                    <a:pt x="2102" y="200"/>
                    <a:pt x="2068" y="100"/>
                    <a:pt x="2002" y="100"/>
                  </a:cubicBezTo>
                  <a:cubicBezTo>
                    <a:pt x="1983" y="94"/>
                    <a:pt x="1966" y="92"/>
                    <a:pt x="1950" y="92"/>
                  </a:cubicBezTo>
                  <a:close/>
                  <a:moveTo>
                    <a:pt x="188" y="121"/>
                  </a:moveTo>
                  <a:cubicBezTo>
                    <a:pt x="169" y="121"/>
                    <a:pt x="150" y="125"/>
                    <a:pt x="134" y="134"/>
                  </a:cubicBezTo>
                  <a:cubicBezTo>
                    <a:pt x="67" y="134"/>
                    <a:pt x="0" y="234"/>
                    <a:pt x="34" y="301"/>
                  </a:cubicBezTo>
                  <a:cubicBezTo>
                    <a:pt x="67" y="367"/>
                    <a:pt x="100" y="401"/>
                    <a:pt x="167" y="401"/>
                  </a:cubicBezTo>
                  <a:lnTo>
                    <a:pt x="200" y="401"/>
                  </a:lnTo>
                  <a:cubicBezTo>
                    <a:pt x="267" y="367"/>
                    <a:pt x="334" y="301"/>
                    <a:pt x="301" y="234"/>
                  </a:cubicBezTo>
                  <a:cubicBezTo>
                    <a:pt x="301" y="159"/>
                    <a:pt x="244" y="121"/>
                    <a:pt x="188" y="121"/>
                  </a:cubicBezTo>
                  <a:close/>
                  <a:moveTo>
                    <a:pt x="2816" y="354"/>
                  </a:moveTo>
                  <a:cubicBezTo>
                    <a:pt x="2769" y="354"/>
                    <a:pt x="2727" y="385"/>
                    <a:pt x="2702" y="434"/>
                  </a:cubicBezTo>
                  <a:cubicBezTo>
                    <a:pt x="2669" y="501"/>
                    <a:pt x="2702" y="601"/>
                    <a:pt x="2769" y="634"/>
                  </a:cubicBezTo>
                  <a:lnTo>
                    <a:pt x="2836" y="634"/>
                  </a:lnTo>
                  <a:cubicBezTo>
                    <a:pt x="2902" y="634"/>
                    <a:pt x="2936" y="601"/>
                    <a:pt x="2969" y="567"/>
                  </a:cubicBezTo>
                  <a:cubicBezTo>
                    <a:pt x="3002" y="467"/>
                    <a:pt x="2969" y="401"/>
                    <a:pt x="2869" y="367"/>
                  </a:cubicBezTo>
                  <a:cubicBezTo>
                    <a:pt x="2851" y="358"/>
                    <a:pt x="2833" y="354"/>
                    <a:pt x="2816" y="354"/>
                  </a:cubicBezTo>
                  <a:close/>
                  <a:moveTo>
                    <a:pt x="3631" y="748"/>
                  </a:moveTo>
                  <a:cubicBezTo>
                    <a:pt x="3592" y="748"/>
                    <a:pt x="3557" y="771"/>
                    <a:pt x="3536" y="834"/>
                  </a:cubicBezTo>
                  <a:cubicBezTo>
                    <a:pt x="3469" y="901"/>
                    <a:pt x="3503" y="968"/>
                    <a:pt x="3570" y="1001"/>
                  </a:cubicBezTo>
                  <a:lnTo>
                    <a:pt x="3570" y="1034"/>
                  </a:lnTo>
                  <a:lnTo>
                    <a:pt x="3636" y="1034"/>
                  </a:lnTo>
                  <a:cubicBezTo>
                    <a:pt x="3703" y="1034"/>
                    <a:pt x="3736" y="1001"/>
                    <a:pt x="3770" y="968"/>
                  </a:cubicBezTo>
                  <a:cubicBezTo>
                    <a:pt x="3803" y="901"/>
                    <a:pt x="3770" y="801"/>
                    <a:pt x="3703" y="768"/>
                  </a:cubicBezTo>
                  <a:cubicBezTo>
                    <a:pt x="3679" y="755"/>
                    <a:pt x="3654" y="748"/>
                    <a:pt x="3631" y="748"/>
                  </a:cubicBezTo>
                  <a:close/>
                  <a:moveTo>
                    <a:pt x="4411" y="1246"/>
                  </a:moveTo>
                  <a:cubicBezTo>
                    <a:pt x="4365" y="1246"/>
                    <a:pt x="4323" y="1262"/>
                    <a:pt x="4303" y="1301"/>
                  </a:cubicBezTo>
                  <a:cubicBezTo>
                    <a:pt x="4237" y="1368"/>
                    <a:pt x="4270" y="1435"/>
                    <a:pt x="4303" y="1501"/>
                  </a:cubicBezTo>
                  <a:lnTo>
                    <a:pt x="4337" y="1501"/>
                  </a:lnTo>
                  <a:cubicBezTo>
                    <a:pt x="4337" y="1535"/>
                    <a:pt x="4370" y="1535"/>
                    <a:pt x="4403" y="1535"/>
                  </a:cubicBezTo>
                  <a:cubicBezTo>
                    <a:pt x="4437" y="1535"/>
                    <a:pt x="4504" y="1501"/>
                    <a:pt x="4504" y="1468"/>
                  </a:cubicBezTo>
                  <a:cubicBezTo>
                    <a:pt x="4570" y="1401"/>
                    <a:pt x="4537" y="1301"/>
                    <a:pt x="4504" y="1268"/>
                  </a:cubicBezTo>
                  <a:cubicBezTo>
                    <a:pt x="4476" y="1254"/>
                    <a:pt x="4443" y="1246"/>
                    <a:pt x="4411" y="1246"/>
                  </a:cubicBezTo>
                  <a:close/>
                  <a:moveTo>
                    <a:pt x="5104" y="1818"/>
                  </a:moveTo>
                  <a:cubicBezTo>
                    <a:pt x="5071" y="1818"/>
                    <a:pt x="5037" y="1835"/>
                    <a:pt x="5004" y="1868"/>
                  </a:cubicBezTo>
                  <a:cubicBezTo>
                    <a:pt x="4937" y="1935"/>
                    <a:pt x="4937" y="2002"/>
                    <a:pt x="5004" y="2068"/>
                  </a:cubicBezTo>
                  <a:cubicBezTo>
                    <a:pt x="5037" y="2102"/>
                    <a:pt x="5071" y="2102"/>
                    <a:pt x="5104" y="2102"/>
                  </a:cubicBezTo>
                  <a:cubicBezTo>
                    <a:pt x="5137" y="2102"/>
                    <a:pt x="5171" y="2102"/>
                    <a:pt x="5204" y="2068"/>
                  </a:cubicBezTo>
                  <a:cubicBezTo>
                    <a:pt x="5271" y="2002"/>
                    <a:pt x="5271" y="1935"/>
                    <a:pt x="5204" y="1868"/>
                  </a:cubicBezTo>
                  <a:cubicBezTo>
                    <a:pt x="5171" y="1835"/>
                    <a:pt x="5137" y="1818"/>
                    <a:pt x="5104" y="1818"/>
                  </a:cubicBezTo>
                  <a:close/>
                  <a:moveTo>
                    <a:pt x="5738" y="2485"/>
                  </a:moveTo>
                  <a:cubicBezTo>
                    <a:pt x="5704" y="2485"/>
                    <a:pt x="5671" y="2502"/>
                    <a:pt x="5638" y="2535"/>
                  </a:cubicBezTo>
                  <a:cubicBezTo>
                    <a:pt x="5571" y="2569"/>
                    <a:pt x="5571" y="2669"/>
                    <a:pt x="5638" y="2736"/>
                  </a:cubicBezTo>
                  <a:cubicBezTo>
                    <a:pt x="5671" y="2736"/>
                    <a:pt x="5704" y="2769"/>
                    <a:pt x="5738" y="2769"/>
                  </a:cubicBezTo>
                  <a:cubicBezTo>
                    <a:pt x="5771" y="2769"/>
                    <a:pt x="5804" y="2736"/>
                    <a:pt x="5838" y="2736"/>
                  </a:cubicBezTo>
                  <a:cubicBezTo>
                    <a:pt x="5905" y="2669"/>
                    <a:pt x="5905" y="2569"/>
                    <a:pt x="5838" y="2535"/>
                  </a:cubicBezTo>
                  <a:cubicBezTo>
                    <a:pt x="5804" y="2502"/>
                    <a:pt x="5771" y="2485"/>
                    <a:pt x="5738" y="2485"/>
                  </a:cubicBezTo>
                  <a:close/>
                  <a:moveTo>
                    <a:pt x="6321" y="3181"/>
                  </a:moveTo>
                  <a:cubicBezTo>
                    <a:pt x="6293" y="3181"/>
                    <a:pt x="6266" y="3189"/>
                    <a:pt x="6238" y="3203"/>
                  </a:cubicBezTo>
                  <a:cubicBezTo>
                    <a:pt x="6171" y="3269"/>
                    <a:pt x="6138" y="3336"/>
                    <a:pt x="6205" y="3403"/>
                  </a:cubicBezTo>
                  <a:cubicBezTo>
                    <a:pt x="6238" y="3436"/>
                    <a:pt x="6271" y="3469"/>
                    <a:pt x="6305" y="3469"/>
                  </a:cubicBezTo>
                  <a:cubicBezTo>
                    <a:pt x="6338" y="3469"/>
                    <a:pt x="6372" y="3469"/>
                    <a:pt x="6405" y="3436"/>
                  </a:cubicBezTo>
                  <a:cubicBezTo>
                    <a:pt x="6472" y="3403"/>
                    <a:pt x="6472" y="3303"/>
                    <a:pt x="6438" y="3236"/>
                  </a:cubicBezTo>
                  <a:cubicBezTo>
                    <a:pt x="6399" y="3197"/>
                    <a:pt x="6360" y="3181"/>
                    <a:pt x="6321" y="31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4"/>
            <p:cNvSpPr/>
            <p:nvPr/>
          </p:nvSpPr>
          <p:spPr>
            <a:xfrm>
              <a:off x="6502556" y="1150305"/>
              <a:ext cx="7578" cy="7945"/>
            </a:xfrm>
            <a:custGeom>
              <a:avLst/>
              <a:gdLst/>
              <a:ahLst/>
              <a:cxnLst/>
              <a:rect l="l" t="t" r="r" b="b"/>
              <a:pathLst>
                <a:path w="268" h="281" extrusionOk="0">
                  <a:moveTo>
                    <a:pt x="125" y="0"/>
                  </a:moveTo>
                  <a:cubicBezTo>
                    <a:pt x="107" y="0"/>
                    <a:pt x="87" y="4"/>
                    <a:pt x="67" y="14"/>
                  </a:cubicBezTo>
                  <a:lnTo>
                    <a:pt x="34" y="47"/>
                  </a:lnTo>
                  <a:cubicBezTo>
                    <a:pt x="34" y="47"/>
                    <a:pt x="1" y="81"/>
                    <a:pt x="1" y="81"/>
                  </a:cubicBezTo>
                  <a:cubicBezTo>
                    <a:pt x="1" y="114"/>
                    <a:pt x="1" y="114"/>
                    <a:pt x="1" y="147"/>
                  </a:cubicBezTo>
                  <a:cubicBezTo>
                    <a:pt x="1" y="147"/>
                    <a:pt x="1" y="181"/>
                    <a:pt x="1" y="214"/>
                  </a:cubicBezTo>
                  <a:lnTo>
                    <a:pt x="34" y="214"/>
                  </a:lnTo>
                  <a:cubicBezTo>
                    <a:pt x="67" y="247"/>
                    <a:pt x="101" y="281"/>
                    <a:pt x="168" y="281"/>
                  </a:cubicBezTo>
                  <a:cubicBezTo>
                    <a:pt x="168" y="281"/>
                    <a:pt x="201" y="247"/>
                    <a:pt x="234" y="247"/>
                  </a:cubicBezTo>
                  <a:cubicBezTo>
                    <a:pt x="234" y="214"/>
                    <a:pt x="268" y="214"/>
                    <a:pt x="268" y="214"/>
                  </a:cubicBezTo>
                  <a:cubicBezTo>
                    <a:pt x="268" y="181"/>
                    <a:pt x="268" y="147"/>
                    <a:pt x="268" y="147"/>
                  </a:cubicBezTo>
                  <a:cubicBezTo>
                    <a:pt x="268" y="114"/>
                    <a:pt x="268" y="114"/>
                    <a:pt x="268" y="81"/>
                  </a:cubicBezTo>
                  <a:cubicBezTo>
                    <a:pt x="268" y="81"/>
                    <a:pt x="234" y="47"/>
                    <a:pt x="234" y="47"/>
                  </a:cubicBezTo>
                  <a:cubicBezTo>
                    <a:pt x="211" y="24"/>
                    <a:pt x="170" y="0"/>
                    <a:pt x="1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4"/>
            <p:cNvSpPr/>
            <p:nvPr/>
          </p:nvSpPr>
          <p:spPr>
            <a:xfrm>
              <a:off x="6619529" y="889496"/>
              <a:ext cx="1295928" cy="925215"/>
            </a:xfrm>
            <a:custGeom>
              <a:avLst/>
              <a:gdLst/>
              <a:ahLst/>
              <a:cxnLst/>
              <a:rect l="l" t="t" r="r" b="b"/>
              <a:pathLst>
                <a:path w="45833" h="32722" extrusionOk="0">
                  <a:moveTo>
                    <a:pt x="12402" y="1"/>
                  </a:moveTo>
                  <a:cubicBezTo>
                    <a:pt x="8087" y="1"/>
                    <a:pt x="4109" y="641"/>
                    <a:pt x="1268" y="1966"/>
                  </a:cubicBezTo>
                  <a:cubicBezTo>
                    <a:pt x="334" y="2400"/>
                    <a:pt x="0" y="3500"/>
                    <a:pt x="500" y="4368"/>
                  </a:cubicBezTo>
                  <a:cubicBezTo>
                    <a:pt x="2068" y="7003"/>
                    <a:pt x="3002" y="11940"/>
                    <a:pt x="2435" y="15175"/>
                  </a:cubicBezTo>
                  <a:cubicBezTo>
                    <a:pt x="2268" y="16176"/>
                    <a:pt x="3002" y="17110"/>
                    <a:pt x="4003" y="17177"/>
                  </a:cubicBezTo>
                  <a:cubicBezTo>
                    <a:pt x="14677" y="18178"/>
                    <a:pt x="23684" y="23715"/>
                    <a:pt x="29288" y="32721"/>
                  </a:cubicBezTo>
                  <a:cubicBezTo>
                    <a:pt x="29521" y="25416"/>
                    <a:pt x="40662" y="19278"/>
                    <a:pt x="45833" y="13741"/>
                  </a:cubicBezTo>
                  <a:cubicBezTo>
                    <a:pt x="41763" y="7904"/>
                    <a:pt x="27853" y="1833"/>
                    <a:pt x="19848" y="598"/>
                  </a:cubicBezTo>
                  <a:cubicBezTo>
                    <a:pt x="17353" y="203"/>
                    <a:pt x="14825" y="1"/>
                    <a:pt x="124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4"/>
            <p:cNvSpPr/>
            <p:nvPr/>
          </p:nvSpPr>
          <p:spPr>
            <a:xfrm>
              <a:off x="7376875" y="4046230"/>
              <a:ext cx="964913" cy="425397"/>
            </a:xfrm>
            <a:custGeom>
              <a:avLst/>
              <a:gdLst/>
              <a:ahLst/>
              <a:cxnLst/>
              <a:rect l="l" t="t" r="r" b="b"/>
              <a:pathLst>
                <a:path w="34126" h="15045" extrusionOk="0">
                  <a:moveTo>
                    <a:pt x="8907" y="0"/>
                  </a:moveTo>
                  <a:cubicBezTo>
                    <a:pt x="1" y="0"/>
                    <a:pt x="2436" y="15045"/>
                    <a:pt x="2436" y="15045"/>
                  </a:cubicBezTo>
                  <a:lnTo>
                    <a:pt x="30222" y="15045"/>
                  </a:lnTo>
                  <a:cubicBezTo>
                    <a:pt x="33091" y="15045"/>
                    <a:pt x="34125" y="11242"/>
                    <a:pt x="31623" y="9807"/>
                  </a:cubicBezTo>
                  <a:cubicBezTo>
                    <a:pt x="23985" y="5471"/>
                    <a:pt x="13477" y="0"/>
                    <a:pt x="89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4"/>
            <p:cNvSpPr/>
            <p:nvPr/>
          </p:nvSpPr>
          <p:spPr>
            <a:xfrm>
              <a:off x="7365565" y="4127351"/>
              <a:ext cx="434841" cy="299008"/>
            </a:xfrm>
            <a:custGeom>
              <a:avLst/>
              <a:gdLst/>
              <a:ahLst/>
              <a:cxnLst/>
              <a:rect l="l" t="t" r="r" b="b"/>
              <a:pathLst>
                <a:path w="15379" h="10575" extrusionOk="0">
                  <a:moveTo>
                    <a:pt x="15378" y="0"/>
                  </a:moveTo>
                  <a:lnTo>
                    <a:pt x="468" y="601"/>
                  </a:lnTo>
                  <a:lnTo>
                    <a:pt x="1" y="10574"/>
                  </a:lnTo>
                  <a:cubicBezTo>
                    <a:pt x="13043" y="8440"/>
                    <a:pt x="15378" y="0"/>
                    <a:pt x="15378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4"/>
            <p:cNvSpPr/>
            <p:nvPr/>
          </p:nvSpPr>
          <p:spPr>
            <a:xfrm>
              <a:off x="6802497" y="2904995"/>
              <a:ext cx="1337436" cy="1338397"/>
            </a:xfrm>
            <a:custGeom>
              <a:avLst/>
              <a:gdLst/>
              <a:ahLst/>
              <a:cxnLst/>
              <a:rect l="l" t="t" r="r" b="b"/>
              <a:pathLst>
                <a:path w="47301" h="47335" extrusionOk="0">
                  <a:moveTo>
                    <a:pt x="23651" y="0"/>
                  </a:moveTo>
                  <a:cubicBezTo>
                    <a:pt x="10575" y="0"/>
                    <a:pt x="0" y="10608"/>
                    <a:pt x="0" y="23684"/>
                  </a:cubicBezTo>
                  <a:cubicBezTo>
                    <a:pt x="0" y="36727"/>
                    <a:pt x="10575" y="47334"/>
                    <a:pt x="23651" y="47334"/>
                  </a:cubicBezTo>
                  <a:cubicBezTo>
                    <a:pt x="36727" y="47334"/>
                    <a:pt x="47301" y="36727"/>
                    <a:pt x="47301" y="23684"/>
                  </a:cubicBezTo>
                  <a:cubicBezTo>
                    <a:pt x="47301" y="10608"/>
                    <a:pt x="36727" y="0"/>
                    <a:pt x="236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4"/>
            <p:cNvSpPr/>
            <p:nvPr/>
          </p:nvSpPr>
          <p:spPr>
            <a:xfrm>
              <a:off x="7092033" y="3233296"/>
              <a:ext cx="1033762" cy="967542"/>
            </a:xfrm>
            <a:custGeom>
              <a:avLst/>
              <a:gdLst/>
              <a:ahLst/>
              <a:cxnLst/>
              <a:rect l="l" t="t" r="r" b="b"/>
              <a:pathLst>
                <a:path w="36561" h="34219" extrusionOk="0">
                  <a:moveTo>
                    <a:pt x="20996" y="1"/>
                  </a:moveTo>
                  <a:cubicBezTo>
                    <a:pt x="15866" y="1"/>
                    <a:pt x="10414" y="2496"/>
                    <a:pt x="6472" y="7169"/>
                  </a:cubicBezTo>
                  <a:cubicBezTo>
                    <a:pt x="1" y="14875"/>
                    <a:pt x="34" y="25583"/>
                    <a:pt x="6572" y="31053"/>
                  </a:cubicBezTo>
                  <a:cubicBezTo>
                    <a:pt x="9115" y="33191"/>
                    <a:pt x="12274" y="34219"/>
                    <a:pt x="15565" y="34219"/>
                  </a:cubicBezTo>
                  <a:cubicBezTo>
                    <a:pt x="20695" y="34219"/>
                    <a:pt x="26147" y="31724"/>
                    <a:pt x="30089" y="27050"/>
                  </a:cubicBezTo>
                  <a:cubicBezTo>
                    <a:pt x="36560" y="19345"/>
                    <a:pt x="36527" y="8637"/>
                    <a:pt x="29989" y="3166"/>
                  </a:cubicBezTo>
                  <a:cubicBezTo>
                    <a:pt x="27447" y="1028"/>
                    <a:pt x="24288" y="1"/>
                    <a:pt x="209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4"/>
            <p:cNvSpPr/>
            <p:nvPr/>
          </p:nvSpPr>
          <p:spPr>
            <a:xfrm>
              <a:off x="6828906" y="3162467"/>
              <a:ext cx="453701" cy="825319"/>
            </a:xfrm>
            <a:custGeom>
              <a:avLst/>
              <a:gdLst/>
              <a:ahLst/>
              <a:cxnLst/>
              <a:rect l="l" t="t" r="r" b="b"/>
              <a:pathLst>
                <a:path w="16046" h="29189" extrusionOk="0">
                  <a:moveTo>
                    <a:pt x="8006" y="401"/>
                  </a:moveTo>
                  <a:lnTo>
                    <a:pt x="8006" y="434"/>
                  </a:lnTo>
                  <a:cubicBezTo>
                    <a:pt x="12209" y="434"/>
                    <a:pt x="15578" y="6739"/>
                    <a:pt x="15578" y="14545"/>
                  </a:cubicBezTo>
                  <a:cubicBezTo>
                    <a:pt x="15578" y="22350"/>
                    <a:pt x="12209" y="28688"/>
                    <a:pt x="8006" y="28688"/>
                  </a:cubicBezTo>
                  <a:cubicBezTo>
                    <a:pt x="3836" y="28688"/>
                    <a:pt x="467" y="22350"/>
                    <a:pt x="467" y="14545"/>
                  </a:cubicBezTo>
                  <a:cubicBezTo>
                    <a:pt x="467" y="6739"/>
                    <a:pt x="3836" y="401"/>
                    <a:pt x="8006" y="401"/>
                  </a:cubicBezTo>
                  <a:close/>
                  <a:moveTo>
                    <a:pt x="8006" y="1"/>
                  </a:moveTo>
                  <a:cubicBezTo>
                    <a:pt x="3603" y="1"/>
                    <a:pt x="0" y="6539"/>
                    <a:pt x="0" y="14578"/>
                  </a:cubicBezTo>
                  <a:cubicBezTo>
                    <a:pt x="0" y="22617"/>
                    <a:pt x="3603" y="29188"/>
                    <a:pt x="8006" y="29188"/>
                  </a:cubicBezTo>
                  <a:cubicBezTo>
                    <a:pt x="12443" y="29188"/>
                    <a:pt x="16045" y="22617"/>
                    <a:pt x="16045" y="14578"/>
                  </a:cubicBezTo>
                  <a:cubicBezTo>
                    <a:pt x="16045" y="6539"/>
                    <a:pt x="12443" y="1"/>
                    <a:pt x="80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4"/>
            <p:cNvSpPr/>
            <p:nvPr/>
          </p:nvSpPr>
          <p:spPr>
            <a:xfrm>
              <a:off x="7048659" y="3212711"/>
              <a:ext cx="13233" cy="12978"/>
            </a:xfrm>
            <a:custGeom>
              <a:avLst/>
              <a:gdLst/>
              <a:ahLst/>
              <a:cxnLst/>
              <a:rect l="l" t="t" r="r" b="b"/>
              <a:pathLst>
                <a:path w="468" h="459" extrusionOk="0">
                  <a:moveTo>
                    <a:pt x="238" y="0"/>
                  </a:moveTo>
                  <a:cubicBezTo>
                    <a:pt x="209" y="0"/>
                    <a:pt x="184" y="8"/>
                    <a:pt x="167" y="25"/>
                  </a:cubicBezTo>
                  <a:cubicBezTo>
                    <a:pt x="134" y="25"/>
                    <a:pt x="101" y="58"/>
                    <a:pt x="101" y="92"/>
                  </a:cubicBezTo>
                  <a:cubicBezTo>
                    <a:pt x="67" y="92"/>
                    <a:pt x="34" y="125"/>
                    <a:pt x="34" y="158"/>
                  </a:cubicBezTo>
                  <a:cubicBezTo>
                    <a:pt x="1" y="192"/>
                    <a:pt x="1" y="259"/>
                    <a:pt x="34" y="325"/>
                  </a:cubicBezTo>
                  <a:cubicBezTo>
                    <a:pt x="67" y="392"/>
                    <a:pt x="101" y="425"/>
                    <a:pt x="167" y="459"/>
                  </a:cubicBezTo>
                  <a:lnTo>
                    <a:pt x="334" y="459"/>
                  </a:lnTo>
                  <a:cubicBezTo>
                    <a:pt x="367" y="425"/>
                    <a:pt x="401" y="425"/>
                    <a:pt x="401" y="392"/>
                  </a:cubicBezTo>
                  <a:cubicBezTo>
                    <a:pt x="434" y="392"/>
                    <a:pt x="434" y="359"/>
                    <a:pt x="468" y="325"/>
                  </a:cubicBezTo>
                  <a:cubicBezTo>
                    <a:pt x="468" y="259"/>
                    <a:pt x="468" y="192"/>
                    <a:pt x="468" y="158"/>
                  </a:cubicBezTo>
                  <a:cubicBezTo>
                    <a:pt x="434" y="92"/>
                    <a:pt x="401" y="58"/>
                    <a:pt x="334" y="25"/>
                  </a:cubicBezTo>
                  <a:cubicBezTo>
                    <a:pt x="301" y="8"/>
                    <a:pt x="267" y="0"/>
                    <a:pt x="2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4"/>
            <p:cNvSpPr/>
            <p:nvPr/>
          </p:nvSpPr>
          <p:spPr>
            <a:xfrm>
              <a:off x="7086378" y="3220600"/>
              <a:ext cx="153788" cy="321063"/>
            </a:xfrm>
            <a:custGeom>
              <a:avLst/>
              <a:gdLst/>
              <a:ahLst/>
              <a:cxnLst/>
              <a:rect l="l" t="t" r="r" b="b"/>
              <a:pathLst>
                <a:path w="5439" h="11355" extrusionOk="0">
                  <a:moveTo>
                    <a:pt x="275" y="1"/>
                  </a:moveTo>
                  <a:cubicBezTo>
                    <a:pt x="177" y="1"/>
                    <a:pt x="93" y="44"/>
                    <a:pt x="68" y="146"/>
                  </a:cubicBezTo>
                  <a:cubicBezTo>
                    <a:pt x="1" y="246"/>
                    <a:pt x="68" y="380"/>
                    <a:pt x="168" y="447"/>
                  </a:cubicBezTo>
                  <a:lnTo>
                    <a:pt x="268" y="447"/>
                  </a:lnTo>
                  <a:cubicBezTo>
                    <a:pt x="368" y="447"/>
                    <a:pt x="434" y="413"/>
                    <a:pt x="468" y="313"/>
                  </a:cubicBezTo>
                  <a:cubicBezTo>
                    <a:pt x="535" y="213"/>
                    <a:pt x="468" y="80"/>
                    <a:pt x="368" y="13"/>
                  </a:cubicBezTo>
                  <a:cubicBezTo>
                    <a:pt x="336" y="5"/>
                    <a:pt x="305" y="1"/>
                    <a:pt x="275" y="1"/>
                  </a:cubicBezTo>
                  <a:close/>
                  <a:moveTo>
                    <a:pt x="1423" y="734"/>
                  </a:moveTo>
                  <a:cubicBezTo>
                    <a:pt x="1362" y="734"/>
                    <a:pt x="1305" y="758"/>
                    <a:pt x="1268" y="813"/>
                  </a:cubicBezTo>
                  <a:cubicBezTo>
                    <a:pt x="1168" y="914"/>
                    <a:pt x="1168" y="1047"/>
                    <a:pt x="1268" y="1147"/>
                  </a:cubicBezTo>
                  <a:cubicBezTo>
                    <a:pt x="1302" y="1180"/>
                    <a:pt x="1368" y="1180"/>
                    <a:pt x="1402" y="1214"/>
                  </a:cubicBezTo>
                  <a:cubicBezTo>
                    <a:pt x="1469" y="1180"/>
                    <a:pt x="1535" y="1180"/>
                    <a:pt x="1569" y="1114"/>
                  </a:cubicBezTo>
                  <a:cubicBezTo>
                    <a:pt x="1669" y="1014"/>
                    <a:pt x="1669" y="880"/>
                    <a:pt x="1569" y="780"/>
                  </a:cubicBezTo>
                  <a:cubicBezTo>
                    <a:pt x="1524" y="750"/>
                    <a:pt x="1472" y="734"/>
                    <a:pt x="1423" y="734"/>
                  </a:cubicBezTo>
                  <a:close/>
                  <a:moveTo>
                    <a:pt x="2352" y="1746"/>
                  </a:moveTo>
                  <a:cubicBezTo>
                    <a:pt x="2311" y="1746"/>
                    <a:pt x="2271" y="1757"/>
                    <a:pt x="2236" y="1781"/>
                  </a:cubicBezTo>
                  <a:cubicBezTo>
                    <a:pt x="2136" y="1881"/>
                    <a:pt x="2102" y="2014"/>
                    <a:pt x="2202" y="2114"/>
                  </a:cubicBezTo>
                  <a:cubicBezTo>
                    <a:pt x="2236" y="2181"/>
                    <a:pt x="2302" y="2214"/>
                    <a:pt x="2369" y="2214"/>
                  </a:cubicBezTo>
                  <a:cubicBezTo>
                    <a:pt x="2436" y="2214"/>
                    <a:pt x="2469" y="2181"/>
                    <a:pt x="2503" y="2148"/>
                  </a:cubicBezTo>
                  <a:cubicBezTo>
                    <a:pt x="2603" y="2081"/>
                    <a:pt x="2636" y="1948"/>
                    <a:pt x="2569" y="1848"/>
                  </a:cubicBezTo>
                  <a:cubicBezTo>
                    <a:pt x="2505" y="1783"/>
                    <a:pt x="2426" y="1746"/>
                    <a:pt x="2352" y="1746"/>
                  </a:cubicBezTo>
                  <a:close/>
                  <a:moveTo>
                    <a:pt x="3116" y="2902"/>
                  </a:moveTo>
                  <a:cubicBezTo>
                    <a:pt x="3088" y="2902"/>
                    <a:pt x="3061" y="2907"/>
                    <a:pt x="3036" y="2915"/>
                  </a:cubicBezTo>
                  <a:cubicBezTo>
                    <a:pt x="2903" y="2982"/>
                    <a:pt x="2870" y="3148"/>
                    <a:pt x="2936" y="3249"/>
                  </a:cubicBezTo>
                  <a:cubicBezTo>
                    <a:pt x="2970" y="3315"/>
                    <a:pt x="3036" y="3349"/>
                    <a:pt x="3136" y="3349"/>
                  </a:cubicBezTo>
                  <a:cubicBezTo>
                    <a:pt x="3170" y="3349"/>
                    <a:pt x="3203" y="3349"/>
                    <a:pt x="3236" y="3315"/>
                  </a:cubicBezTo>
                  <a:cubicBezTo>
                    <a:pt x="3370" y="3282"/>
                    <a:pt x="3403" y="3115"/>
                    <a:pt x="3337" y="3015"/>
                  </a:cubicBezTo>
                  <a:cubicBezTo>
                    <a:pt x="3287" y="2940"/>
                    <a:pt x="3199" y="2902"/>
                    <a:pt x="3116" y="2902"/>
                  </a:cubicBezTo>
                  <a:close/>
                  <a:moveTo>
                    <a:pt x="3726" y="4141"/>
                  </a:moveTo>
                  <a:cubicBezTo>
                    <a:pt x="3707" y="4141"/>
                    <a:pt x="3688" y="4143"/>
                    <a:pt x="3670" y="4149"/>
                  </a:cubicBezTo>
                  <a:cubicBezTo>
                    <a:pt x="3537" y="4216"/>
                    <a:pt x="3503" y="4349"/>
                    <a:pt x="3537" y="4449"/>
                  </a:cubicBezTo>
                  <a:cubicBezTo>
                    <a:pt x="3570" y="4549"/>
                    <a:pt x="3670" y="4583"/>
                    <a:pt x="3737" y="4583"/>
                  </a:cubicBezTo>
                  <a:lnTo>
                    <a:pt x="3837" y="4583"/>
                  </a:lnTo>
                  <a:cubicBezTo>
                    <a:pt x="3937" y="4549"/>
                    <a:pt x="4004" y="4416"/>
                    <a:pt x="3970" y="4283"/>
                  </a:cubicBezTo>
                  <a:cubicBezTo>
                    <a:pt x="3915" y="4200"/>
                    <a:pt x="3815" y="4141"/>
                    <a:pt x="3726" y="4141"/>
                  </a:cubicBezTo>
                  <a:close/>
                  <a:moveTo>
                    <a:pt x="4224" y="5442"/>
                  </a:moveTo>
                  <a:cubicBezTo>
                    <a:pt x="4206" y="5442"/>
                    <a:pt x="4188" y="5444"/>
                    <a:pt x="4170" y="5450"/>
                  </a:cubicBezTo>
                  <a:cubicBezTo>
                    <a:pt x="4037" y="5483"/>
                    <a:pt x="3970" y="5617"/>
                    <a:pt x="4004" y="5750"/>
                  </a:cubicBezTo>
                  <a:cubicBezTo>
                    <a:pt x="4037" y="5850"/>
                    <a:pt x="4137" y="5884"/>
                    <a:pt x="4237" y="5884"/>
                  </a:cubicBezTo>
                  <a:lnTo>
                    <a:pt x="4304" y="5884"/>
                  </a:lnTo>
                  <a:cubicBezTo>
                    <a:pt x="4437" y="5850"/>
                    <a:pt x="4504" y="5717"/>
                    <a:pt x="4437" y="5617"/>
                  </a:cubicBezTo>
                  <a:cubicBezTo>
                    <a:pt x="4410" y="5506"/>
                    <a:pt x="4313" y="5442"/>
                    <a:pt x="4224" y="5442"/>
                  </a:cubicBezTo>
                  <a:close/>
                  <a:moveTo>
                    <a:pt x="4625" y="6776"/>
                  </a:moveTo>
                  <a:cubicBezTo>
                    <a:pt x="4606" y="6776"/>
                    <a:pt x="4588" y="6779"/>
                    <a:pt x="4571" y="6784"/>
                  </a:cubicBezTo>
                  <a:cubicBezTo>
                    <a:pt x="4437" y="6818"/>
                    <a:pt x="4371" y="6951"/>
                    <a:pt x="4404" y="7051"/>
                  </a:cubicBezTo>
                  <a:cubicBezTo>
                    <a:pt x="4404" y="7151"/>
                    <a:pt x="4504" y="7218"/>
                    <a:pt x="4604" y="7218"/>
                  </a:cubicBezTo>
                  <a:lnTo>
                    <a:pt x="4671" y="7218"/>
                  </a:lnTo>
                  <a:cubicBezTo>
                    <a:pt x="4771" y="7185"/>
                    <a:pt x="4871" y="7085"/>
                    <a:pt x="4838" y="6951"/>
                  </a:cubicBezTo>
                  <a:cubicBezTo>
                    <a:pt x="4810" y="6841"/>
                    <a:pt x="4714" y="6776"/>
                    <a:pt x="4625" y="6776"/>
                  </a:cubicBezTo>
                  <a:close/>
                  <a:moveTo>
                    <a:pt x="4925" y="8144"/>
                  </a:moveTo>
                  <a:cubicBezTo>
                    <a:pt x="4906" y="8144"/>
                    <a:pt x="4888" y="8146"/>
                    <a:pt x="4871" y="8152"/>
                  </a:cubicBezTo>
                  <a:cubicBezTo>
                    <a:pt x="4738" y="8152"/>
                    <a:pt x="4637" y="8286"/>
                    <a:pt x="4671" y="8419"/>
                  </a:cubicBezTo>
                  <a:cubicBezTo>
                    <a:pt x="4704" y="8519"/>
                    <a:pt x="4804" y="8586"/>
                    <a:pt x="4904" y="8586"/>
                  </a:cubicBezTo>
                  <a:lnTo>
                    <a:pt x="4938" y="8586"/>
                  </a:lnTo>
                  <a:cubicBezTo>
                    <a:pt x="5071" y="8552"/>
                    <a:pt x="5138" y="8452"/>
                    <a:pt x="5138" y="8319"/>
                  </a:cubicBezTo>
                  <a:cubicBezTo>
                    <a:pt x="5110" y="8208"/>
                    <a:pt x="5014" y="8144"/>
                    <a:pt x="4925" y="8144"/>
                  </a:cubicBezTo>
                  <a:close/>
                  <a:moveTo>
                    <a:pt x="5122" y="9513"/>
                  </a:moveTo>
                  <a:cubicBezTo>
                    <a:pt x="5106" y="9513"/>
                    <a:pt x="5089" y="9515"/>
                    <a:pt x="5071" y="9520"/>
                  </a:cubicBezTo>
                  <a:cubicBezTo>
                    <a:pt x="4938" y="9520"/>
                    <a:pt x="4871" y="9620"/>
                    <a:pt x="4871" y="9753"/>
                  </a:cubicBezTo>
                  <a:cubicBezTo>
                    <a:pt x="4871" y="9887"/>
                    <a:pt x="4971" y="9953"/>
                    <a:pt x="5104" y="9953"/>
                  </a:cubicBezTo>
                  <a:lnTo>
                    <a:pt x="5138" y="9953"/>
                  </a:lnTo>
                  <a:cubicBezTo>
                    <a:pt x="5238" y="9953"/>
                    <a:pt x="5338" y="9820"/>
                    <a:pt x="5338" y="9720"/>
                  </a:cubicBezTo>
                  <a:cubicBezTo>
                    <a:pt x="5309" y="9604"/>
                    <a:pt x="5230" y="9513"/>
                    <a:pt x="5122" y="9513"/>
                  </a:cubicBezTo>
                  <a:close/>
                  <a:moveTo>
                    <a:pt x="5205" y="10887"/>
                  </a:moveTo>
                  <a:cubicBezTo>
                    <a:pt x="5071" y="10887"/>
                    <a:pt x="4971" y="10987"/>
                    <a:pt x="4971" y="11121"/>
                  </a:cubicBezTo>
                  <a:cubicBezTo>
                    <a:pt x="5004" y="11254"/>
                    <a:pt x="5104" y="11354"/>
                    <a:pt x="5238" y="11354"/>
                  </a:cubicBezTo>
                  <a:cubicBezTo>
                    <a:pt x="5338" y="11321"/>
                    <a:pt x="5438" y="11221"/>
                    <a:pt x="5438" y="11121"/>
                  </a:cubicBezTo>
                  <a:cubicBezTo>
                    <a:pt x="5438" y="10987"/>
                    <a:pt x="5338" y="10887"/>
                    <a:pt x="5205" y="108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4"/>
            <p:cNvSpPr/>
            <p:nvPr/>
          </p:nvSpPr>
          <p:spPr>
            <a:xfrm>
              <a:off x="7227866" y="3568270"/>
              <a:ext cx="13233" cy="13007"/>
            </a:xfrm>
            <a:custGeom>
              <a:avLst/>
              <a:gdLst/>
              <a:ahLst/>
              <a:cxnLst/>
              <a:rect l="l" t="t" r="r" b="b"/>
              <a:pathLst>
                <a:path w="468" h="460" extrusionOk="0">
                  <a:moveTo>
                    <a:pt x="238" y="1"/>
                  </a:moveTo>
                  <a:cubicBezTo>
                    <a:pt x="209" y="1"/>
                    <a:pt x="184" y="9"/>
                    <a:pt x="167" y="26"/>
                  </a:cubicBezTo>
                  <a:cubicBezTo>
                    <a:pt x="134" y="26"/>
                    <a:pt x="100" y="59"/>
                    <a:pt x="100" y="59"/>
                  </a:cubicBezTo>
                  <a:cubicBezTo>
                    <a:pt x="67" y="92"/>
                    <a:pt x="34" y="126"/>
                    <a:pt x="34" y="159"/>
                  </a:cubicBezTo>
                  <a:cubicBezTo>
                    <a:pt x="34" y="159"/>
                    <a:pt x="34" y="193"/>
                    <a:pt x="34" y="226"/>
                  </a:cubicBezTo>
                  <a:cubicBezTo>
                    <a:pt x="0" y="259"/>
                    <a:pt x="34" y="293"/>
                    <a:pt x="34" y="326"/>
                  </a:cubicBezTo>
                  <a:cubicBezTo>
                    <a:pt x="34" y="359"/>
                    <a:pt x="67" y="359"/>
                    <a:pt x="100" y="393"/>
                  </a:cubicBezTo>
                  <a:cubicBezTo>
                    <a:pt x="100" y="426"/>
                    <a:pt x="134" y="426"/>
                    <a:pt x="167" y="459"/>
                  </a:cubicBezTo>
                  <a:lnTo>
                    <a:pt x="234" y="459"/>
                  </a:lnTo>
                  <a:cubicBezTo>
                    <a:pt x="301" y="459"/>
                    <a:pt x="367" y="426"/>
                    <a:pt x="401" y="393"/>
                  </a:cubicBezTo>
                  <a:cubicBezTo>
                    <a:pt x="434" y="359"/>
                    <a:pt x="434" y="359"/>
                    <a:pt x="467" y="326"/>
                  </a:cubicBezTo>
                  <a:cubicBezTo>
                    <a:pt x="467" y="259"/>
                    <a:pt x="467" y="193"/>
                    <a:pt x="467" y="159"/>
                  </a:cubicBezTo>
                  <a:cubicBezTo>
                    <a:pt x="434" y="126"/>
                    <a:pt x="434" y="92"/>
                    <a:pt x="401" y="59"/>
                  </a:cubicBezTo>
                  <a:cubicBezTo>
                    <a:pt x="401" y="59"/>
                    <a:pt x="367" y="26"/>
                    <a:pt x="334" y="26"/>
                  </a:cubicBezTo>
                  <a:cubicBezTo>
                    <a:pt x="301" y="9"/>
                    <a:pt x="267" y="1"/>
                    <a:pt x="2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4"/>
            <p:cNvSpPr/>
            <p:nvPr/>
          </p:nvSpPr>
          <p:spPr>
            <a:xfrm>
              <a:off x="6601603" y="4046230"/>
              <a:ext cx="963951" cy="425397"/>
            </a:xfrm>
            <a:custGeom>
              <a:avLst/>
              <a:gdLst/>
              <a:ahLst/>
              <a:cxnLst/>
              <a:rect l="l" t="t" r="r" b="b"/>
              <a:pathLst>
                <a:path w="34092" h="15045" extrusionOk="0">
                  <a:moveTo>
                    <a:pt x="25185" y="0"/>
                  </a:moveTo>
                  <a:cubicBezTo>
                    <a:pt x="20615" y="0"/>
                    <a:pt x="10107" y="5471"/>
                    <a:pt x="2469" y="9807"/>
                  </a:cubicBezTo>
                  <a:cubicBezTo>
                    <a:pt x="0" y="11242"/>
                    <a:pt x="1001" y="15045"/>
                    <a:pt x="3870" y="15045"/>
                  </a:cubicBezTo>
                  <a:lnTo>
                    <a:pt x="31656" y="15045"/>
                  </a:lnTo>
                  <a:cubicBezTo>
                    <a:pt x="31656" y="15045"/>
                    <a:pt x="34091" y="0"/>
                    <a:pt x="251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4"/>
            <p:cNvSpPr/>
            <p:nvPr/>
          </p:nvSpPr>
          <p:spPr>
            <a:xfrm>
              <a:off x="7234454" y="1161077"/>
              <a:ext cx="1130915" cy="996524"/>
            </a:xfrm>
            <a:custGeom>
              <a:avLst/>
              <a:gdLst/>
              <a:ahLst/>
              <a:cxnLst/>
              <a:rect l="l" t="t" r="r" b="b"/>
              <a:pathLst>
                <a:path w="39997" h="35244" extrusionOk="0">
                  <a:moveTo>
                    <a:pt x="20030" y="0"/>
                  </a:moveTo>
                  <a:cubicBezTo>
                    <a:pt x="13102" y="0"/>
                    <a:pt x="6534" y="4095"/>
                    <a:pt x="3737" y="10874"/>
                  </a:cubicBezTo>
                  <a:cubicBezTo>
                    <a:pt x="1" y="19881"/>
                    <a:pt x="4271" y="30188"/>
                    <a:pt x="13277" y="33891"/>
                  </a:cubicBezTo>
                  <a:cubicBezTo>
                    <a:pt x="15481" y="34808"/>
                    <a:pt x="17766" y="35243"/>
                    <a:pt x="20014" y="35243"/>
                  </a:cubicBezTo>
                  <a:cubicBezTo>
                    <a:pt x="26918" y="35243"/>
                    <a:pt x="33475" y="31145"/>
                    <a:pt x="36293" y="24351"/>
                  </a:cubicBezTo>
                  <a:cubicBezTo>
                    <a:pt x="39996" y="15377"/>
                    <a:pt x="35726" y="5070"/>
                    <a:pt x="26753" y="1334"/>
                  </a:cubicBezTo>
                  <a:cubicBezTo>
                    <a:pt x="24552" y="429"/>
                    <a:pt x="22272" y="0"/>
                    <a:pt x="200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4"/>
            <p:cNvSpPr/>
            <p:nvPr/>
          </p:nvSpPr>
          <p:spPr>
            <a:xfrm>
              <a:off x="7477817" y="1449822"/>
              <a:ext cx="834735" cy="693671"/>
            </a:xfrm>
            <a:custGeom>
              <a:avLst/>
              <a:gdLst/>
              <a:ahLst/>
              <a:cxnLst/>
              <a:rect l="l" t="t" r="r" b="b"/>
              <a:pathLst>
                <a:path w="29522" h="24533" extrusionOk="0">
                  <a:moveTo>
                    <a:pt x="17978" y="1"/>
                  </a:moveTo>
                  <a:cubicBezTo>
                    <a:pt x="14682" y="1"/>
                    <a:pt x="11059" y="1261"/>
                    <a:pt x="7939" y="3764"/>
                  </a:cubicBezTo>
                  <a:cubicBezTo>
                    <a:pt x="1868" y="8668"/>
                    <a:pt x="0" y="16440"/>
                    <a:pt x="3769" y="21110"/>
                  </a:cubicBezTo>
                  <a:cubicBezTo>
                    <a:pt x="5602" y="23397"/>
                    <a:pt x="8427" y="24532"/>
                    <a:pt x="11545" y="24532"/>
                  </a:cubicBezTo>
                  <a:cubicBezTo>
                    <a:pt x="14840" y="24532"/>
                    <a:pt x="18462" y="23263"/>
                    <a:pt x="21582" y="20743"/>
                  </a:cubicBezTo>
                  <a:cubicBezTo>
                    <a:pt x="27653" y="15840"/>
                    <a:pt x="29521" y="8101"/>
                    <a:pt x="25752" y="3398"/>
                  </a:cubicBezTo>
                  <a:cubicBezTo>
                    <a:pt x="23920" y="1128"/>
                    <a:pt x="21095" y="1"/>
                    <a:pt x="179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4"/>
            <p:cNvSpPr/>
            <p:nvPr/>
          </p:nvSpPr>
          <p:spPr>
            <a:xfrm>
              <a:off x="7317470" y="1283141"/>
              <a:ext cx="502729" cy="604180"/>
            </a:xfrm>
            <a:custGeom>
              <a:avLst/>
              <a:gdLst/>
              <a:ahLst/>
              <a:cxnLst/>
              <a:rect l="l" t="t" r="r" b="b"/>
              <a:pathLst>
                <a:path w="17780" h="21368" extrusionOk="0">
                  <a:moveTo>
                    <a:pt x="9907" y="386"/>
                  </a:moveTo>
                  <a:cubicBezTo>
                    <a:pt x="10408" y="386"/>
                    <a:pt x="10941" y="486"/>
                    <a:pt x="11475" y="653"/>
                  </a:cubicBezTo>
                  <a:cubicBezTo>
                    <a:pt x="15445" y="1854"/>
                    <a:pt x="17313" y="7324"/>
                    <a:pt x="15645" y="12862"/>
                  </a:cubicBezTo>
                  <a:cubicBezTo>
                    <a:pt x="14911" y="15430"/>
                    <a:pt x="13410" y="17699"/>
                    <a:pt x="11342" y="19366"/>
                  </a:cubicBezTo>
                  <a:cubicBezTo>
                    <a:pt x="9944" y="20427"/>
                    <a:pt x="8441" y="20982"/>
                    <a:pt x="6998" y="20982"/>
                  </a:cubicBezTo>
                  <a:cubicBezTo>
                    <a:pt x="6444" y="20982"/>
                    <a:pt x="5898" y="20901"/>
                    <a:pt x="5371" y="20734"/>
                  </a:cubicBezTo>
                  <a:cubicBezTo>
                    <a:pt x="3503" y="20167"/>
                    <a:pt x="2002" y="18566"/>
                    <a:pt x="1201" y="16298"/>
                  </a:cubicBezTo>
                  <a:cubicBezTo>
                    <a:pt x="401" y="13762"/>
                    <a:pt x="434" y="11027"/>
                    <a:pt x="1235" y="8492"/>
                  </a:cubicBezTo>
                  <a:cubicBezTo>
                    <a:pt x="2702" y="3688"/>
                    <a:pt x="6372" y="386"/>
                    <a:pt x="9907" y="386"/>
                  </a:cubicBezTo>
                  <a:close/>
                  <a:moveTo>
                    <a:pt x="9901" y="1"/>
                  </a:moveTo>
                  <a:cubicBezTo>
                    <a:pt x="6195" y="1"/>
                    <a:pt x="2369" y="3396"/>
                    <a:pt x="868" y="8392"/>
                  </a:cubicBezTo>
                  <a:cubicBezTo>
                    <a:pt x="34" y="10994"/>
                    <a:pt x="0" y="13796"/>
                    <a:pt x="834" y="16398"/>
                  </a:cubicBezTo>
                  <a:cubicBezTo>
                    <a:pt x="1668" y="18833"/>
                    <a:pt x="3236" y="20501"/>
                    <a:pt x="5271" y="21134"/>
                  </a:cubicBezTo>
                  <a:cubicBezTo>
                    <a:pt x="5838" y="21301"/>
                    <a:pt x="6438" y="21368"/>
                    <a:pt x="7005" y="21368"/>
                  </a:cubicBezTo>
                  <a:cubicBezTo>
                    <a:pt x="8673" y="21334"/>
                    <a:pt x="10308" y="20734"/>
                    <a:pt x="11609" y="19667"/>
                  </a:cubicBezTo>
                  <a:cubicBezTo>
                    <a:pt x="13743" y="17932"/>
                    <a:pt x="15278" y="15630"/>
                    <a:pt x="16012" y="12995"/>
                  </a:cubicBezTo>
                  <a:cubicBezTo>
                    <a:pt x="17780" y="7224"/>
                    <a:pt x="15778" y="1520"/>
                    <a:pt x="11609" y="253"/>
                  </a:cubicBezTo>
                  <a:cubicBezTo>
                    <a:pt x="11048" y="82"/>
                    <a:pt x="10476" y="1"/>
                    <a:pt x="99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4"/>
            <p:cNvSpPr/>
            <p:nvPr/>
          </p:nvSpPr>
          <p:spPr>
            <a:xfrm>
              <a:off x="7627759" y="1326656"/>
              <a:ext cx="10405" cy="10801"/>
            </a:xfrm>
            <a:custGeom>
              <a:avLst/>
              <a:gdLst/>
              <a:ahLst/>
              <a:cxnLst/>
              <a:rect l="l" t="t" r="r" b="b"/>
              <a:pathLst>
                <a:path w="368" h="382" extrusionOk="0">
                  <a:moveTo>
                    <a:pt x="166" y="1"/>
                  </a:moveTo>
                  <a:cubicBezTo>
                    <a:pt x="143" y="1"/>
                    <a:pt x="120" y="5"/>
                    <a:pt x="101" y="15"/>
                  </a:cubicBezTo>
                  <a:cubicBezTo>
                    <a:pt x="68" y="15"/>
                    <a:pt x="34" y="48"/>
                    <a:pt x="34" y="48"/>
                  </a:cubicBezTo>
                  <a:cubicBezTo>
                    <a:pt x="1" y="81"/>
                    <a:pt x="1" y="81"/>
                    <a:pt x="1" y="115"/>
                  </a:cubicBezTo>
                  <a:cubicBezTo>
                    <a:pt x="1" y="148"/>
                    <a:pt x="1" y="181"/>
                    <a:pt x="1" y="181"/>
                  </a:cubicBezTo>
                  <a:cubicBezTo>
                    <a:pt x="1" y="248"/>
                    <a:pt x="1" y="281"/>
                    <a:pt x="34" y="348"/>
                  </a:cubicBezTo>
                  <a:cubicBezTo>
                    <a:pt x="68" y="382"/>
                    <a:pt x="134" y="382"/>
                    <a:pt x="201" y="382"/>
                  </a:cubicBezTo>
                  <a:lnTo>
                    <a:pt x="234" y="382"/>
                  </a:lnTo>
                  <a:cubicBezTo>
                    <a:pt x="268" y="348"/>
                    <a:pt x="268" y="348"/>
                    <a:pt x="301" y="348"/>
                  </a:cubicBezTo>
                  <a:cubicBezTo>
                    <a:pt x="334" y="281"/>
                    <a:pt x="368" y="248"/>
                    <a:pt x="368" y="181"/>
                  </a:cubicBezTo>
                  <a:cubicBezTo>
                    <a:pt x="368" y="181"/>
                    <a:pt x="368" y="148"/>
                    <a:pt x="368" y="115"/>
                  </a:cubicBezTo>
                  <a:cubicBezTo>
                    <a:pt x="334" y="81"/>
                    <a:pt x="334" y="81"/>
                    <a:pt x="301" y="48"/>
                  </a:cubicBezTo>
                  <a:cubicBezTo>
                    <a:pt x="277" y="24"/>
                    <a:pt x="221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4"/>
            <p:cNvSpPr/>
            <p:nvPr/>
          </p:nvSpPr>
          <p:spPr>
            <a:xfrm>
              <a:off x="7657957" y="1341104"/>
              <a:ext cx="90565" cy="267057"/>
            </a:xfrm>
            <a:custGeom>
              <a:avLst/>
              <a:gdLst/>
              <a:ahLst/>
              <a:cxnLst/>
              <a:rect l="l" t="t" r="r" b="b"/>
              <a:pathLst>
                <a:path w="3203" h="9445" extrusionOk="0">
                  <a:moveTo>
                    <a:pt x="221" y="1"/>
                  </a:moveTo>
                  <a:cubicBezTo>
                    <a:pt x="162" y="1"/>
                    <a:pt x="108" y="29"/>
                    <a:pt x="67" y="71"/>
                  </a:cubicBezTo>
                  <a:cubicBezTo>
                    <a:pt x="0" y="171"/>
                    <a:pt x="34" y="304"/>
                    <a:pt x="134" y="371"/>
                  </a:cubicBezTo>
                  <a:cubicBezTo>
                    <a:pt x="167" y="371"/>
                    <a:pt x="200" y="404"/>
                    <a:pt x="234" y="404"/>
                  </a:cubicBezTo>
                  <a:cubicBezTo>
                    <a:pt x="300" y="371"/>
                    <a:pt x="367" y="371"/>
                    <a:pt x="401" y="304"/>
                  </a:cubicBezTo>
                  <a:cubicBezTo>
                    <a:pt x="434" y="204"/>
                    <a:pt x="434" y="104"/>
                    <a:pt x="334" y="37"/>
                  </a:cubicBezTo>
                  <a:cubicBezTo>
                    <a:pt x="296" y="12"/>
                    <a:pt x="257" y="1"/>
                    <a:pt x="221" y="1"/>
                  </a:cubicBezTo>
                  <a:close/>
                  <a:moveTo>
                    <a:pt x="1168" y="796"/>
                  </a:moveTo>
                  <a:cubicBezTo>
                    <a:pt x="1118" y="796"/>
                    <a:pt x="1068" y="821"/>
                    <a:pt x="1034" y="871"/>
                  </a:cubicBezTo>
                  <a:cubicBezTo>
                    <a:pt x="934" y="938"/>
                    <a:pt x="934" y="1038"/>
                    <a:pt x="1034" y="1138"/>
                  </a:cubicBezTo>
                  <a:cubicBezTo>
                    <a:pt x="1058" y="1162"/>
                    <a:pt x="1098" y="1185"/>
                    <a:pt x="1132" y="1185"/>
                  </a:cubicBezTo>
                  <a:cubicBezTo>
                    <a:pt x="1145" y="1185"/>
                    <a:pt x="1158" y="1181"/>
                    <a:pt x="1168" y="1171"/>
                  </a:cubicBezTo>
                  <a:cubicBezTo>
                    <a:pt x="1234" y="1171"/>
                    <a:pt x="1268" y="1171"/>
                    <a:pt x="1301" y="1138"/>
                  </a:cubicBezTo>
                  <a:cubicBezTo>
                    <a:pt x="1368" y="1071"/>
                    <a:pt x="1368" y="938"/>
                    <a:pt x="1301" y="871"/>
                  </a:cubicBezTo>
                  <a:cubicBezTo>
                    <a:pt x="1268" y="821"/>
                    <a:pt x="1218" y="796"/>
                    <a:pt x="1168" y="796"/>
                  </a:cubicBezTo>
                  <a:close/>
                  <a:moveTo>
                    <a:pt x="1906" y="1804"/>
                  </a:moveTo>
                  <a:cubicBezTo>
                    <a:pt x="1872" y="1804"/>
                    <a:pt x="1837" y="1815"/>
                    <a:pt x="1802" y="1839"/>
                  </a:cubicBezTo>
                  <a:cubicBezTo>
                    <a:pt x="1701" y="1872"/>
                    <a:pt x="1668" y="2005"/>
                    <a:pt x="1735" y="2105"/>
                  </a:cubicBezTo>
                  <a:cubicBezTo>
                    <a:pt x="1768" y="2172"/>
                    <a:pt x="1835" y="2206"/>
                    <a:pt x="1902" y="2206"/>
                  </a:cubicBezTo>
                  <a:cubicBezTo>
                    <a:pt x="1935" y="2206"/>
                    <a:pt x="1968" y="2172"/>
                    <a:pt x="2002" y="2172"/>
                  </a:cubicBezTo>
                  <a:cubicBezTo>
                    <a:pt x="2068" y="2105"/>
                    <a:pt x="2102" y="2005"/>
                    <a:pt x="2068" y="1905"/>
                  </a:cubicBezTo>
                  <a:cubicBezTo>
                    <a:pt x="2025" y="1841"/>
                    <a:pt x="1968" y="1804"/>
                    <a:pt x="1906" y="1804"/>
                  </a:cubicBezTo>
                  <a:close/>
                  <a:moveTo>
                    <a:pt x="2410" y="2927"/>
                  </a:moveTo>
                  <a:cubicBezTo>
                    <a:pt x="2384" y="2927"/>
                    <a:pt x="2359" y="2932"/>
                    <a:pt x="2335" y="2939"/>
                  </a:cubicBezTo>
                  <a:cubicBezTo>
                    <a:pt x="2235" y="2973"/>
                    <a:pt x="2202" y="3106"/>
                    <a:pt x="2235" y="3206"/>
                  </a:cubicBezTo>
                  <a:cubicBezTo>
                    <a:pt x="2269" y="3273"/>
                    <a:pt x="2335" y="3306"/>
                    <a:pt x="2402" y="3306"/>
                  </a:cubicBezTo>
                  <a:lnTo>
                    <a:pt x="2469" y="3306"/>
                  </a:lnTo>
                  <a:cubicBezTo>
                    <a:pt x="2569" y="3273"/>
                    <a:pt x="2635" y="3173"/>
                    <a:pt x="2602" y="3073"/>
                  </a:cubicBezTo>
                  <a:cubicBezTo>
                    <a:pt x="2577" y="2971"/>
                    <a:pt x="2493" y="2927"/>
                    <a:pt x="2410" y="2927"/>
                  </a:cubicBezTo>
                  <a:close/>
                  <a:moveTo>
                    <a:pt x="2770" y="4132"/>
                  </a:moveTo>
                  <a:cubicBezTo>
                    <a:pt x="2748" y="4132"/>
                    <a:pt x="2726" y="4134"/>
                    <a:pt x="2702" y="4140"/>
                  </a:cubicBezTo>
                  <a:cubicBezTo>
                    <a:pt x="2602" y="4140"/>
                    <a:pt x="2535" y="4240"/>
                    <a:pt x="2569" y="4374"/>
                  </a:cubicBezTo>
                  <a:cubicBezTo>
                    <a:pt x="2602" y="4440"/>
                    <a:pt x="2669" y="4507"/>
                    <a:pt x="2769" y="4507"/>
                  </a:cubicBezTo>
                  <a:lnTo>
                    <a:pt x="2802" y="4507"/>
                  </a:lnTo>
                  <a:cubicBezTo>
                    <a:pt x="2902" y="4474"/>
                    <a:pt x="2969" y="4374"/>
                    <a:pt x="2936" y="4274"/>
                  </a:cubicBezTo>
                  <a:cubicBezTo>
                    <a:pt x="2936" y="4191"/>
                    <a:pt x="2868" y="4132"/>
                    <a:pt x="2770" y="4132"/>
                  </a:cubicBezTo>
                  <a:close/>
                  <a:moveTo>
                    <a:pt x="2936" y="5341"/>
                  </a:moveTo>
                  <a:cubicBezTo>
                    <a:pt x="2802" y="5375"/>
                    <a:pt x="2736" y="5441"/>
                    <a:pt x="2736" y="5575"/>
                  </a:cubicBezTo>
                  <a:cubicBezTo>
                    <a:pt x="2769" y="5675"/>
                    <a:pt x="2869" y="5741"/>
                    <a:pt x="2969" y="5741"/>
                  </a:cubicBezTo>
                  <a:cubicBezTo>
                    <a:pt x="3069" y="5741"/>
                    <a:pt x="3136" y="5641"/>
                    <a:pt x="3136" y="5541"/>
                  </a:cubicBezTo>
                  <a:cubicBezTo>
                    <a:pt x="3136" y="5408"/>
                    <a:pt x="3036" y="5341"/>
                    <a:pt x="2936" y="5341"/>
                  </a:cubicBezTo>
                  <a:close/>
                  <a:moveTo>
                    <a:pt x="3002" y="6575"/>
                  </a:moveTo>
                  <a:cubicBezTo>
                    <a:pt x="2902" y="6575"/>
                    <a:pt x="2802" y="6675"/>
                    <a:pt x="2802" y="6776"/>
                  </a:cubicBezTo>
                  <a:cubicBezTo>
                    <a:pt x="2802" y="6876"/>
                    <a:pt x="2869" y="6976"/>
                    <a:pt x="3002" y="6976"/>
                  </a:cubicBezTo>
                  <a:cubicBezTo>
                    <a:pt x="3102" y="6976"/>
                    <a:pt x="3169" y="6876"/>
                    <a:pt x="3203" y="6776"/>
                  </a:cubicBezTo>
                  <a:cubicBezTo>
                    <a:pt x="3203" y="6675"/>
                    <a:pt x="3102" y="6575"/>
                    <a:pt x="3002" y="6575"/>
                  </a:cubicBezTo>
                  <a:close/>
                  <a:moveTo>
                    <a:pt x="2896" y="7836"/>
                  </a:moveTo>
                  <a:cubicBezTo>
                    <a:pt x="2810" y="7836"/>
                    <a:pt x="2731" y="7923"/>
                    <a:pt x="2702" y="8010"/>
                  </a:cubicBezTo>
                  <a:cubicBezTo>
                    <a:pt x="2702" y="8110"/>
                    <a:pt x="2769" y="8210"/>
                    <a:pt x="2902" y="8210"/>
                  </a:cubicBezTo>
                  <a:lnTo>
                    <a:pt x="2902" y="8243"/>
                  </a:lnTo>
                  <a:cubicBezTo>
                    <a:pt x="3002" y="8210"/>
                    <a:pt x="3102" y="8143"/>
                    <a:pt x="3102" y="8043"/>
                  </a:cubicBezTo>
                  <a:cubicBezTo>
                    <a:pt x="3102" y="7943"/>
                    <a:pt x="3036" y="7843"/>
                    <a:pt x="2936" y="7843"/>
                  </a:cubicBezTo>
                  <a:cubicBezTo>
                    <a:pt x="2922" y="7838"/>
                    <a:pt x="2909" y="7836"/>
                    <a:pt x="2896" y="7836"/>
                  </a:cubicBezTo>
                  <a:close/>
                  <a:moveTo>
                    <a:pt x="2702" y="9068"/>
                  </a:moveTo>
                  <a:cubicBezTo>
                    <a:pt x="2603" y="9068"/>
                    <a:pt x="2535" y="9128"/>
                    <a:pt x="2535" y="9211"/>
                  </a:cubicBezTo>
                  <a:cubicBezTo>
                    <a:pt x="2502" y="9311"/>
                    <a:pt x="2569" y="9411"/>
                    <a:pt x="2669" y="9444"/>
                  </a:cubicBezTo>
                  <a:lnTo>
                    <a:pt x="2702" y="9444"/>
                  </a:lnTo>
                  <a:cubicBezTo>
                    <a:pt x="2802" y="9444"/>
                    <a:pt x="2869" y="9377"/>
                    <a:pt x="2902" y="9311"/>
                  </a:cubicBezTo>
                  <a:cubicBezTo>
                    <a:pt x="2936" y="9177"/>
                    <a:pt x="2869" y="9077"/>
                    <a:pt x="2769" y="9077"/>
                  </a:cubicBezTo>
                  <a:cubicBezTo>
                    <a:pt x="2745" y="9071"/>
                    <a:pt x="2723" y="9068"/>
                    <a:pt x="2702" y="906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4"/>
            <p:cNvSpPr/>
            <p:nvPr/>
          </p:nvSpPr>
          <p:spPr>
            <a:xfrm>
              <a:off x="7720190" y="1631319"/>
              <a:ext cx="11367" cy="10773"/>
            </a:xfrm>
            <a:custGeom>
              <a:avLst/>
              <a:gdLst/>
              <a:ahLst/>
              <a:cxnLst/>
              <a:rect l="l" t="t" r="r" b="b"/>
              <a:pathLst>
                <a:path w="402" h="381" extrusionOk="0">
                  <a:moveTo>
                    <a:pt x="199" y="0"/>
                  </a:moveTo>
                  <a:cubicBezTo>
                    <a:pt x="176" y="0"/>
                    <a:pt x="154" y="4"/>
                    <a:pt x="134" y="14"/>
                  </a:cubicBezTo>
                  <a:cubicBezTo>
                    <a:pt x="101" y="14"/>
                    <a:pt x="101" y="47"/>
                    <a:pt x="68" y="47"/>
                  </a:cubicBezTo>
                  <a:cubicBezTo>
                    <a:pt x="34" y="81"/>
                    <a:pt x="34" y="81"/>
                    <a:pt x="34" y="114"/>
                  </a:cubicBezTo>
                  <a:cubicBezTo>
                    <a:pt x="34" y="147"/>
                    <a:pt x="34" y="181"/>
                    <a:pt x="34" y="181"/>
                  </a:cubicBezTo>
                  <a:cubicBezTo>
                    <a:pt x="1" y="214"/>
                    <a:pt x="1" y="248"/>
                    <a:pt x="34" y="281"/>
                  </a:cubicBezTo>
                  <a:cubicBezTo>
                    <a:pt x="34" y="281"/>
                    <a:pt x="34" y="314"/>
                    <a:pt x="68" y="348"/>
                  </a:cubicBezTo>
                  <a:cubicBezTo>
                    <a:pt x="101" y="381"/>
                    <a:pt x="168" y="381"/>
                    <a:pt x="201" y="381"/>
                  </a:cubicBezTo>
                  <a:lnTo>
                    <a:pt x="268" y="381"/>
                  </a:lnTo>
                  <a:cubicBezTo>
                    <a:pt x="301" y="381"/>
                    <a:pt x="334" y="348"/>
                    <a:pt x="334" y="348"/>
                  </a:cubicBezTo>
                  <a:cubicBezTo>
                    <a:pt x="368" y="281"/>
                    <a:pt x="401" y="248"/>
                    <a:pt x="401" y="181"/>
                  </a:cubicBezTo>
                  <a:cubicBezTo>
                    <a:pt x="401" y="147"/>
                    <a:pt x="368" y="81"/>
                    <a:pt x="334" y="47"/>
                  </a:cubicBezTo>
                  <a:cubicBezTo>
                    <a:pt x="311" y="24"/>
                    <a:pt x="254" y="0"/>
                    <a:pt x="1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4"/>
            <p:cNvSpPr/>
            <p:nvPr/>
          </p:nvSpPr>
          <p:spPr>
            <a:xfrm>
              <a:off x="7190147" y="1752901"/>
              <a:ext cx="959569" cy="1688781"/>
            </a:xfrm>
            <a:custGeom>
              <a:avLst/>
              <a:gdLst/>
              <a:ahLst/>
              <a:cxnLst/>
              <a:rect l="l" t="t" r="r" b="b"/>
              <a:pathLst>
                <a:path w="33937" h="59727" extrusionOk="0">
                  <a:moveTo>
                    <a:pt x="26309" y="1"/>
                  </a:moveTo>
                  <a:cubicBezTo>
                    <a:pt x="24279" y="1"/>
                    <a:pt x="22389" y="704"/>
                    <a:pt x="21582" y="2185"/>
                  </a:cubicBezTo>
                  <a:cubicBezTo>
                    <a:pt x="19837" y="5389"/>
                    <a:pt x="13780" y="8349"/>
                    <a:pt x="10114" y="8349"/>
                  </a:cubicBezTo>
                  <a:cubicBezTo>
                    <a:pt x="9084" y="8349"/>
                    <a:pt x="8243" y="8116"/>
                    <a:pt x="7739" y="7589"/>
                  </a:cubicBezTo>
                  <a:cubicBezTo>
                    <a:pt x="3769" y="12226"/>
                    <a:pt x="601" y="32807"/>
                    <a:pt x="0" y="42948"/>
                  </a:cubicBezTo>
                  <a:cubicBezTo>
                    <a:pt x="3036" y="43582"/>
                    <a:pt x="9941" y="48418"/>
                    <a:pt x="10574" y="55824"/>
                  </a:cubicBezTo>
                  <a:cubicBezTo>
                    <a:pt x="13488" y="58663"/>
                    <a:pt x="17117" y="59727"/>
                    <a:pt x="20281" y="59727"/>
                  </a:cubicBezTo>
                  <a:cubicBezTo>
                    <a:pt x="24216" y="59727"/>
                    <a:pt x="27431" y="58080"/>
                    <a:pt x="27653" y="56157"/>
                  </a:cubicBezTo>
                  <a:cubicBezTo>
                    <a:pt x="28087" y="51387"/>
                    <a:pt x="26552" y="48252"/>
                    <a:pt x="22616" y="45049"/>
                  </a:cubicBezTo>
                  <a:cubicBezTo>
                    <a:pt x="23917" y="23501"/>
                    <a:pt x="32056" y="12426"/>
                    <a:pt x="33190" y="6188"/>
                  </a:cubicBezTo>
                  <a:cubicBezTo>
                    <a:pt x="33936" y="2203"/>
                    <a:pt x="29902" y="1"/>
                    <a:pt x="263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4"/>
            <p:cNvSpPr/>
            <p:nvPr/>
          </p:nvSpPr>
          <p:spPr>
            <a:xfrm>
              <a:off x="7434415" y="3018971"/>
              <a:ext cx="376029" cy="88840"/>
            </a:xfrm>
            <a:custGeom>
              <a:avLst/>
              <a:gdLst/>
              <a:ahLst/>
              <a:cxnLst/>
              <a:rect l="l" t="t" r="r" b="b"/>
              <a:pathLst>
                <a:path w="13299" h="3142" extrusionOk="0">
                  <a:moveTo>
                    <a:pt x="11828" y="0"/>
                  </a:moveTo>
                  <a:cubicBezTo>
                    <a:pt x="9277" y="0"/>
                    <a:pt x="3930" y="427"/>
                    <a:pt x="167" y="2741"/>
                  </a:cubicBezTo>
                  <a:cubicBezTo>
                    <a:pt x="1" y="2874"/>
                    <a:pt x="67" y="3141"/>
                    <a:pt x="301" y="3141"/>
                  </a:cubicBezTo>
                  <a:lnTo>
                    <a:pt x="401" y="3141"/>
                  </a:lnTo>
                  <a:cubicBezTo>
                    <a:pt x="4166" y="830"/>
                    <a:pt x="9542" y="447"/>
                    <a:pt x="11980" y="447"/>
                  </a:cubicBezTo>
                  <a:cubicBezTo>
                    <a:pt x="12392" y="447"/>
                    <a:pt x="12721" y="458"/>
                    <a:pt x="12943" y="472"/>
                  </a:cubicBezTo>
                  <a:cubicBezTo>
                    <a:pt x="12954" y="474"/>
                    <a:pt x="12964" y="474"/>
                    <a:pt x="12973" y="474"/>
                  </a:cubicBezTo>
                  <a:cubicBezTo>
                    <a:pt x="13248" y="474"/>
                    <a:pt x="13299" y="39"/>
                    <a:pt x="12977" y="39"/>
                  </a:cubicBezTo>
                  <a:cubicBezTo>
                    <a:pt x="12724" y="17"/>
                    <a:pt x="12330" y="0"/>
                    <a:pt x="118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4"/>
            <p:cNvSpPr/>
            <p:nvPr/>
          </p:nvSpPr>
          <p:spPr>
            <a:xfrm>
              <a:off x="5532978" y="1636776"/>
              <a:ext cx="173580" cy="179829"/>
            </a:xfrm>
            <a:custGeom>
              <a:avLst/>
              <a:gdLst/>
              <a:ahLst/>
              <a:cxnLst/>
              <a:rect l="l" t="t" r="r" b="b"/>
              <a:pathLst>
                <a:path w="6139" h="6360" extrusionOk="0">
                  <a:moveTo>
                    <a:pt x="1835" y="221"/>
                  </a:moveTo>
                  <a:cubicBezTo>
                    <a:pt x="2135" y="221"/>
                    <a:pt x="2469" y="288"/>
                    <a:pt x="2736" y="455"/>
                  </a:cubicBezTo>
                  <a:cubicBezTo>
                    <a:pt x="3503" y="788"/>
                    <a:pt x="4137" y="1355"/>
                    <a:pt x="4637" y="2056"/>
                  </a:cubicBezTo>
                  <a:cubicBezTo>
                    <a:pt x="5705" y="3557"/>
                    <a:pt x="5905" y="5292"/>
                    <a:pt x="5038" y="5892"/>
                  </a:cubicBezTo>
                  <a:cubicBezTo>
                    <a:pt x="4833" y="6047"/>
                    <a:pt x="4583" y="6120"/>
                    <a:pt x="4306" y="6120"/>
                  </a:cubicBezTo>
                  <a:cubicBezTo>
                    <a:pt x="3449" y="6120"/>
                    <a:pt x="2333" y="5424"/>
                    <a:pt x="1502" y="4291"/>
                  </a:cubicBezTo>
                  <a:cubicBezTo>
                    <a:pt x="434" y="2790"/>
                    <a:pt x="267" y="1055"/>
                    <a:pt x="1101" y="455"/>
                  </a:cubicBezTo>
                  <a:cubicBezTo>
                    <a:pt x="1302" y="288"/>
                    <a:pt x="1568" y="221"/>
                    <a:pt x="1835" y="221"/>
                  </a:cubicBezTo>
                  <a:close/>
                  <a:moveTo>
                    <a:pt x="1827" y="0"/>
                  </a:moveTo>
                  <a:cubicBezTo>
                    <a:pt x="1500" y="0"/>
                    <a:pt x="1208" y="83"/>
                    <a:pt x="968" y="255"/>
                  </a:cubicBezTo>
                  <a:cubicBezTo>
                    <a:pt x="1" y="955"/>
                    <a:pt x="167" y="2823"/>
                    <a:pt x="1335" y="4424"/>
                  </a:cubicBezTo>
                  <a:cubicBezTo>
                    <a:pt x="2202" y="5625"/>
                    <a:pt x="3403" y="6359"/>
                    <a:pt x="4337" y="6359"/>
                  </a:cubicBezTo>
                  <a:cubicBezTo>
                    <a:pt x="4637" y="6359"/>
                    <a:pt x="4937" y="6259"/>
                    <a:pt x="5204" y="6059"/>
                  </a:cubicBezTo>
                  <a:cubicBezTo>
                    <a:pt x="6138" y="5358"/>
                    <a:pt x="5972" y="3490"/>
                    <a:pt x="4804" y="1889"/>
                  </a:cubicBezTo>
                  <a:cubicBezTo>
                    <a:pt x="4304" y="1189"/>
                    <a:pt x="3637" y="588"/>
                    <a:pt x="2836" y="221"/>
                  </a:cubicBezTo>
                  <a:cubicBezTo>
                    <a:pt x="2479" y="75"/>
                    <a:pt x="2137" y="0"/>
                    <a:pt x="18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8" name="Google Shape;218;p24"/>
          <p:cNvSpPr/>
          <p:nvPr/>
        </p:nvSpPr>
        <p:spPr>
          <a:xfrm>
            <a:off x="720000" y="1897395"/>
            <a:ext cx="2831100" cy="272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24"/>
          <p:cNvSpPr txBox="1">
            <a:spLocks noGrp="1"/>
          </p:cNvSpPr>
          <p:nvPr>
            <p:ph type="ctrTitle"/>
          </p:nvPr>
        </p:nvSpPr>
        <p:spPr>
          <a:xfrm>
            <a:off x="673321" y="777652"/>
            <a:ext cx="3852000" cy="20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0" dirty="0">
                <a:latin typeface="Poppins Black"/>
                <a:ea typeface="Poppins Black"/>
                <a:cs typeface="Poppins Black"/>
                <a:sym typeface="Poppins Black"/>
              </a:rPr>
              <a:t>Cargo </a:t>
            </a:r>
            <a:br>
              <a:rPr lang="en" sz="5000" b="0" dirty="0">
                <a:latin typeface="Poppins Black"/>
                <a:ea typeface="Poppins Black"/>
                <a:cs typeface="Poppins Black"/>
                <a:sym typeface="Poppins Black"/>
              </a:rPr>
            </a:br>
            <a:r>
              <a:rPr lang="en" sz="5000" b="0" dirty="0">
                <a:latin typeface="Poppins Black"/>
                <a:ea typeface="Poppins Black"/>
                <a:cs typeface="Poppins Black"/>
                <a:sym typeface="Poppins Black"/>
              </a:rPr>
              <a:t>Bot</a:t>
            </a:r>
            <a:endParaRPr sz="5000" b="0" dirty="0"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220" name="Google Shape;220;p24"/>
          <p:cNvSpPr txBox="1">
            <a:spLocks noGrp="1"/>
          </p:cNvSpPr>
          <p:nvPr>
            <p:ph type="subTitle" idx="1"/>
          </p:nvPr>
        </p:nvSpPr>
        <p:spPr>
          <a:xfrm>
            <a:off x="720000" y="3179000"/>
            <a:ext cx="3497100" cy="13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Julián Ricardo Torres Zaque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Maria Camila Díaz Arias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Keaton Stephens Watson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Julián David Benítez Martínez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D9E0"/>
        </a:solidFill>
        <a:effectLst/>
      </p:bgPr>
    </p:bg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5"/>
          <p:cNvSpPr/>
          <p:nvPr/>
        </p:nvSpPr>
        <p:spPr>
          <a:xfrm>
            <a:off x="534259" y="1107080"/>
            <a:ext cx="974100" cy="9741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5"/>
          <p:cNvSpPr/>
          <p:nvPr/>
        </p:nvSpPr>
        <p:spPr>
          <a:xfrm>
            <a:off x="578359" y="2365380"/>
            <a:ext cx="974100" cy="9741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5"/>
          <p:cNvSpPr/>
          <p:nvPr/>
        </p:nvSpPr>
        <p:spPr>
          <a:xfrm>
            <a:off x="4517059" y="1107080"/>
            <a:ext cx="974100" cy="9741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5"/>
          <p:cNvSpPr/>
          <p:nvPr/>
        </p:nvSpPr>
        <p:spPr>
          <a:xfrm>
            <a:off x="4517059" y="2368380"/>
            <a:ext cx="974100" cy="9741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5"/>
          <p:cNvSpPr txBox="1">
            <a:spLocks noGrp="1"/>
          </p:cNvSpPr>
          <p:nvPr>
            <p:ph type="subTitle" idx="4"/>
          </p:nvPr>
        </p:nvSpPr>
        <p:spPr>
          <a:xfrm>
            <a:off x="1715500" y="2602376"/>
            <a:ext cx="26826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Funciones</a:t>
            </a:r>
            <a:endParaRPr/>
          </a:p>
        </p:txBody>
      </p:sp>
      <p:sp>
        <p:nvSpPr>
          <p:cNvPr id="230" name="Google Shape;230;p25"/>
          <p:cNvSpPr txBox="1">
            <a:spLocks noGrp="1"/>
          </p:cNvSpPr>
          <p:nvPr>
            <p:ph type="title" idx="6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Tabla de contenidos</a:t>
            </a:r>
            <a:endParaRPr/>
          </a:p>
        </p:txBody>
      </p:sp>
      <p:sp>
        <p:nvSpPr>
          <p:cNvPr id="231" name="Google Shape;231;p25"/>
          <p:cNvSpPr txBox="1">
            <a:spLocks noGrp="1"/>
          </p:cNvSpPr>
          <p:nvPr>
            <p:ph type="subTitle" idx="1"/>
          </p:nvPr>
        </p:nvSpPr>
        <p:spPr>
          <a:xfrm>
            <a:off x="1671400" y="1344075"/>
            <a:ext cx="26826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Objetivos </a:t>
            </a:r>
            <a:endParaRPr/>
          </a:p>
        </p:txBody>
      </p:sp>
      <p:sp>
        <p:nvSpPr>
          <p:cNvPr id="232" name="Google Shape;232;p25"/>
          <p:cNvSpPr txBox="1">
            <a:spLocks noGrp="1"/>
          </p:cNvSpPr>
          <p:nvPr>
            <p:ph type="title"/>
          </p:nvPr>
        </p:nvSpPr>
        <p:spPr>
          <a:xfrm>
            <a:off x="578352" y="1241777"/>
            <a:ext cx="885900" cy="7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33" name="Google Shape;233;p25"/>
          <p:cNvSpPr txBox="1">
            <a:spLocks noGrp="1"/>
          </p:cNvSpPr>
          <p:nvPr>
            <p:ph type="title" idx="7"/>
          </p:nvPr>
        </p:nvSpPr>
        <p:spPr>
          <a:xfrm>
            <a:off x="4561159" y="1241777"/>
            <a:ext cx="885900" cy="7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234" name="Google Shape;234;p25"/>
          <p:cNvSpPr txBox="1">
            <a:spLocks noGrp="1"/>
          </p:cNvSpPr>
          <p:nvPr>
            <p:ph type="subTitle" idx="8"/>
          </p:nvPr>
        </p:nvSpPr>
        <p:spPr>
          <a:xfrm>
            <a:off x="5654198" y="1344075"/>
            <a:ext cx="26826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Visualización</a:t>
            </a:r>
            <a:endParaRPr/>
          </a:p>
        </p:txBody>
      </p:sp>
      <p:sp>
        <p:nvSpPr>
          <p:cNvPr id="235" name="Google Shape;235;p25"/>
          <p:cNvSpPr txBox="1">
            <a:spLocks noGrp="1"/>
          </p:cNvSpPr>
          <p:nvPr>
            <p:ph type="title" idx="13"/>
          </p:nvPr>
        </p:nvSpPr>
        <p:spPr>
          <a:xfrm>
            <a:off x="4561159" y="2503077"/>
            <a:ext cx="885900" cy="7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236" name="Google Shape;236;p25"/>
          <p:cNvSpPr txBox="1">
            <a:spLocks noGrp="1"/>
          </p:cNvSpPr>
          <p:nvPr>
            <p:ph type="subTitle" idx="14"/>
          </p:nvPr>
        </p:nvSpPr>
        <p:spPr>
          <a:xfrm>
            <a:off x="5654198" y="2605376"/>
            <a:ext cx="26826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Materiales y equipos</a:t>
            </a:r>
            <a:endParaRPr/>
          </a:p>
        </p:txBody>
      </p:sp>
      <p:sp>
        <p:nvSpPr>
          <p:cNvPr id="237" name="Google Shape;237;p25"/>
          <p:cNvSpPr txBox="1">
            <a:spLocks noGrp="1"/>
          </p:cNvSpPr>
          <p:nvPr>
            <p:ph type="title" idx="3"/>
          </p:nvPr>
        </p:nvSpPr>
        <p:spPr>
          <a:xfrm>
            <a:off x="622452" y="2500077"/>
            <a:ext cx="885900" cy="7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38" name="Google Shape;238;p25"/>
          <p:cNvSpPr/>
          <p:nvPr/>
        </p:nvSpPr>
        <p:spPr>
          <a:xfrm>
            <a:off x="2673884" y="3758405"/>
            <a:ext cx="974100" cy="9741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5"/>
          <p:cNvSpPr txBox="1">
            <a:spLocks noGrp="1"/>
          </p:cNvSpPr>
          <p:nvPr>
            <p:ph type="title" idx="13"/>
          </p:nvPr>
        </p:nvSpPr>
        <p:spPr>
          <a:xfrm>
            <a:off x="2717984" y="3893102"/>
            <a:ext cx="885900" cy="7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240" name="Google Shape;240;p25"/>
          <p:cNvSpPr txBox="1">
            <a:spLocks noGrp="1"/>
          </p:cNvSpPr>
          <p:nvPr>
            <p:ph type="subTitle" idx="14"/>
          </p:nvPr>
        </p:nvSpPr>
        <p:spPr>
          <a:xfrm>
            <a:off x="3811023" y="3995401"/>
            <a:ext cx="26826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Referencias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D9E0"/>
        </a:solidFill>
        <a:effectLst/>
      </p:bgPr>
    </p:bg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6"/>
          <p:cNvSpPr txBox="1">
            <a:spLocks noGrp="1"/>
          </p:cNvSpPr>
          <p:nvPr>
            <p:ph type="body" idx="1"/>
          </p:nvPr>
        </p:nvSpPr>
        <p:spPr>
          <a:xfrm>
            <a:off x="720000" y="2075500"/>
            <a:ext cx="5250900" cy="193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Se busca realizar el diseño de un robot que tenga la capacidad de producir las siguientes acciones: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" dirty="0"/>
              <a:t>El robot tendrá la capacidad de levantar objetos de ligero tamaño y peso.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" dirty="0"/>
              <a:t>Este se podrá desplazar a través de una superficie.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s-ES" dirty="0"/>
              <a:t>Tendrá una aplicación de </a:t>
            </a:r>
            <a:r>
              <a:rPr lang="es-ES" dirty="0" err="1"/>
              <a:t>movil</a:t>
            </a:r>
            <a:r>
              <a:rPr lang="es-ES" dirty="0"/>
              <a:t> que permitirá el controlar sus movimientos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6" name="Google Shape;246;p26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1772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AutoNum type="arabicPeriod"/>
            </a:pPr>
            <a:r>
              <a:rPr lang="en"/>
              <a:t>Objetivos</a:t>
            </a:r>
            <a:endParaRPr/>
          </a:p>
        </p:txBody>
      </p:sp>
      <p:sp>
        <p:nvSpPr>
          <p:cNvPr id="247" name="Google Shape;247;p26"/>
          <p:cNvSpPr txBox="1"/>
          <p:nvPr/>
        </p:nvSpPr>
        <p:spPr>
          <a:xfrm>
            <a:off x="-857250" y="232200"/>
            <a:ext cx="2506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D9E0"/>
        </a:solidFill>
        <a:effectLst/>
      </p:bgPr>
    </p:bg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7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Funciones</a:t>
            </a:r>
            <a:endParaRPr/>
          </a:p>
        </p:txBody>
      </p:sp>
      <p:sp>
        <p:nvSpPr>
          <p:cNvPr id="253" name="Google Shape;253;p27"/>
          <p:cNvSpPr txBox="1">
            <a:spLocks noGrp="1"/>
          </p:cNvSpPr>
          <p:nvPr>
            <p:ph type="subTitle" idx="1"/>
          </p:nvPr>
        </p:nvSpPr>
        <p:spPr>
          <a:xfrm>
            <a:off x="720011" y="2995200"/>
            <a:ext cx="23856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54" name="Google Shape;254;p27"/>
          <p:cNvSpPr txBox="1">
            <a:spLocks noGrp="1"/>
          </p:cNvSpPr>
          <p:nvPr>
            <p:ph type="subTitle" idx="2"/>
          </p:nvPr>
        </p:nvSpPr>
        <p:spPr>
          <a:xfrm>
            <a:off x="720011" y="3391750"/>
            <a:ext cx="2385600" cy="8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Levanta y sujeta cosas</a:t>
            </a:r>
            <a:endParaRPr/>
          </a:p>
        </p:txBody>
      </p:sp>
      <p:sp>
        <p:nvSpPr>
          <p:cNvPr id="255" name="Google Shape;255;p27"/>
          <p:cNvSpPr txBox="1">
            <a:spLocks noGrp="1"/>
          </p:cNvSpPr>
          <p:nvPr>
            <p:ph type="subTitle" idx="3"/>
          </p:nvPr>
        </p:nvSpPr>
        <p:spPr>
          <a:xfrm>
            <a:off x="3558511" y="2995200"/>
            <a:ext cx="23856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56" name="Google Shape;256;p27"/>
          <p:cNvSpPr txBox="1">
            <a:spLocks noGrp="1"/>
          </p:cNvSpPr>
          <p:nvPr>
            <p:ph type="subTitle" idx="4"/>
          </p:nvPr>
        </p:nvSpPr>
        <p:spPr>
          <a:xfrm>
            <a:off x="3558511" y="3346725"/>
            <a:ext cx="2385600" cy="8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Desplazamiento posicional</a:t>
            </a:r>
            <a:endParaRPr dirty="0"/>
          </a:p>
        </p:txBody>
      </p:sp>
      <p:sp>
        <p:nvSpPr>
          <p:cNvPr id="257" name="Google Shape;257;p27"/>
          <p:cNvSpPr/>
          <p:nvPr/>
        </p:nvSpPr>
        <p:spPr>
          <a:xfrm>
            <a:off x="833288" y="1995945"/>
            <a:ext cx="974100" cy="9741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27"/>
          <p:cNvSpPr/>
          <p:nvPr/>
        </p:nvSpPr>
        <p:spPr>
          <a:xfrm>
            <a:off x="3659113" y="1995945"/>
            <a:ext cx="974100" cy="9741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9" name="Google Shape;259;p27"/>
          <p:cNvGrpSpPr/>
          <p:nvPr/>
        </p:nvGrpSpPr>
        <p:grpSpPr>
          <a:xfrm>
            <a:off x="3839502" y="2179387"/>
            <a:ext cx="613340" cy="607218"/>
            <a:chOff x="1752137" y="4266608"/>
            <a:chExt cx="378512" cy="374756"/>
          </a:xfrm>
        </p:grpSpPr>
        <p:sp>
          <p:nvSpPr>
            <p:cNvPr id="260" name="Google Shape;260;p27"/>
            <p:cNvSpPr/>
            <p:nvPr/>
          </p:nvSpPr>
          <p:spPr>
            <a:xfrm>
              <a:off x="1752400" y="4382020"/>
              <a:ext cx="171163" cy="82220"/>
            </a:xfrm>
            <a:custGeom>
              <a:avLst/>
              <a:gdLst/>
              <a:ahLst/>
              <a:cxnLst/>
              <a:rect l="l" t="t" r="r" b="b"/>
              <a:pathLst>
                <a:path w="6518" h="3131" extrusionOk="0">
                  <a:moveTo>
                    <a:pt x="6518" y="1"/>
                  </a:moveTo>
                  <a:lnTo>
                    <a:pt x="5092" y="125"/>
                  </a:lnTo>
                  <a:cubicBezTo>
                    <a:pt x="3226" y="278"/>
                    <a:pt x="1474" y="1082"/>
                    <a:pt x="154" y="2412"/>
                  </a:cubicBezTo>
                  <a:cubicBezTo>
                    <a:pt x="1" y="2565"/>
                    <a:pt x="96" y="2833"/>
                    <a:pt x="316" y="2853"/>
                  </a:cubicBezTo>
                  <a:lnTo>
                    <a:pt x="3398" y="3130"/>
                  </a:lnTo>
                  <a:lnTo>
                    <a:pt x="6518" y="1"/>
                  </a:lnTo>
                  <a:close/>
                </a:path>
              </a:pathLst>
            </a:custGeom>
            <a:solidFill>
              <a:srgbClr val="C0CA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7"/>
            <p:cNvSpPr/>
            <p:nvPr/>
          </p:nvSpPr>
          <p:spPr>
            <a:xfrm>
              <a:off x="1931834" y="4472250"/>
              <a:ext cx="81957" cy="169114"/>
            </a:xfrm>
            <a:custGeom>
              <a:avLst/>
              <a:gdLst/>
              <a:ahLst/>
              <a:cxnLst/>
              <a:rect l="l" t="t" r="r" b="b"/>
              <a:pathLst>
                <a:path w="3121" h="6440" extrusionOk="0">
                  <a:moveTo>
                    <a:pt x="3121" y="0"/>
                  </a:moveTo>
                  <a:lnTo>
                    <a:pt x="1" y="3120"/>
                  </a:lnTo>
                  <a:lnTo>
                    <a:pt x="269" y="6202"/>
                  </a:lnTo>
                  <a:cubicBezTo>
                    <a:pt x="281" y="6348"/>
                    <a:pt x="404" y="6439"/>
                    <a:pt x="530" y="6439"/>
                  </a:cubicBezTo>
                  <a:cubicBezTo>
                    <a:pt x="593" y="6439"/>
                    <a:pt x="657" y="6416"/>
                    <a:pt x="709" y="6365"/>
                  </a:cubicBezTo>
                  <a:cubicBezTo>
                    <a:pt x="2039" y="5044"/>
                    <a:pt x="2843" y="3293"/>
                    <a:pt x="3006" y="1426"/>
                  </a:cubicBezTo>
                  <a:lnTo>
                    <a:pt x="3121" y="0"/>
                  </a:lnTo>
                  <a:close/>
                </a:path>
              </a:pathLst>
            </a:custGeom>
            <a:solidFill>
              <a:srgbClr val="C0CA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7"/>
            <p:cNvSpPr/>
            <p:nvPr/>
          </p:nvSpPr>
          <p:spPr>
            <a:xfrm>
              <a:off x="1752137" y="4386537"/>
              <a:ext cx="123685" cy="71664"/>
            </a:xfrm>
            <a:custGeom>
              <a:avLst/>
              <a:gdLst/>
              <a:ahLst/>
              <a:cxnLst/>
              <a:rect l="l" t="t" r="r" b="b"/>
              <a:pathLst>
                <a:path w="4710" h="2729" extrusionOk="0">
                  <a:moveTo>
                    <a:pt x="4710" y="1"/>
                  </a:moveTo>
                  <a:lnTo>
                    <a:pt x="4710" y="1"/>
                  </a:lnTo>
                  <a:cubicBezTo>
                    <a:pt x="2987" y="221"/>
                    <a:pt x="1389" y="1015"/>
                    <a:pt x="164" y="2240"/>
                  </a:cubicBezTo>
                  <a:cubicBezTo>
                    <a:pt x="1" y="2393"/>
                    <a:pt x="106" y="2661"/>
                    <a:pt x="317" y="2681"/>
                  </a:cubicBezTo>
                  <a:lnTo>
                    <a:pt x="776" y="2728"/>
                  </a:lnTo>
                  <a:cubicBezTo>
                    <a:pt x="633" y="2614"/>
                    <a:pt x="613" y="2403"/>
                    <a:pt x="747" y="2269"/>
                  </a:cubicBezTo>
                  <a:cubicBezTo>
                    <a:pt x="1838" y="1178"/>
                    <a:pt x="3207" y="393"/>
                    <a:pt x="4710" y="1"/>
                  </a:cubicBezTo>
                  <a:close/>
                </a:path>
              </a:pathLst>
            </a:custGeom>
            <a:solidFill>
              <a:srgbClr val="AAB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7"/>
            <p:cNvSpPr/>
            <p:nvPr/>
          </p:nvSpPr>
          <p:spPr>
            <a:xfrm>
              <a:off x="1931834" y="4539108"/>
              <a:ext cx="23897" cy="102256"/>
            </a:xfrm>
            <a:custGeom>
              <a:avLst/>
              <a:gdLst/>
              <a:ahLst/>
              <a:cxnLst/>
              <a:rect l="l" t="t" r="r" b="b"/>
              <a:pathLst>
                <a:path w="910" h="3894" extrusionOk="0">
                  <a:moveTo>
                    <a:pt x="575" y="0"/>
                  </a:moveTo>
                  <a:lnTo>
                    <a:pt x="1" y="574"/>
                  </a:lnTo>
                  <a:lnTo>
                    <a:pt x="269" y="3656"/>
                  </a:lnTo>
                  <a:cubicBezTo>
                    <a:pt x="281" y="3802"/>
                    <a:pt x="404" y="3893"/>
                    <a:pt x="530" y="3893"/>
                  </a:cubicBezTo>
                  <a:cubicBezTo>
                    <a:pt x="593" y="3893"/>
                    <a:pt x="657" y="3870"/>
                    <a:pt x="709" y="3819"/>
                  </a:cubicBezTo>
                  <a:cubicBezTo>
                    <a:pt x="776" y="3752"/>
                    <a:pt x="843" y="3685"/>
                    <a:pt x="910" y="3618"/>
                  </a:cubicBezTo>
                  <a:cubicBezTo>
                    <a:pt x="891" y="3579"/>
                    <a:pt x="891" y="3551"/>
                    <a:pt x="881" y="3512"/>
                  </a:cubicBezTo>
                  <a:lnTo>
                    <a:pt x="575" y="0"/>
                  </a:lnTo>
                  <a:close/>
                </a:path>
              </a:pathLst>
            </a:custGeom>
            <a:solidFill>
              <a:srgbClr val="AAB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7"/>
            <p:cNvSpPr/>
            <p:nvPr/>
          </p:nvSpPr>
          <p:spPr>
            <a:xfrm>
              <a:off x="1823512" y="4266608"/>
              <a:ext cx="307137" cy="305115"/>
            </a:xfrm>
            <a:custGeom>
              <a:avLst/>
              <a:gdLst/>
              <a:ahLst/>
              <a:cxnLst/>
              <a:rect l="l" t="t" r="r" b="b"/>
              <a:pathLst>
                <a:path w="11696" h="11619" extrusionOk="0">
                  <a:moveTo>
                    <a:pt x="11451" y="0"/>
                  </a:moveTo>
                  <a:cubicBezTo>
                    <a:pt x="11428" y="0"/>
                    <a:pt x="11404" y="4"/>
                    <a:pt x="11380" y="12"/>
                  </a:cubicBezTo>
                  <a:lnTo>
                    <a:pt x="8920" y="730"/>
                  </a:lnTo>
                  <a:lnTo>
                    <a:pt x="7102" y="1257"/>
                  </a:lnTo>
                  <a:cubicBezTo>
                    <a:pt x="6949" y="1304"/>
                    <a:pt x="6815" y="1381"/>
                    <a:pt x="6710" y="1496"/>
                  </a:cubicBezTo>
                  <a:lnTo>
                    <a:pt x="87" y="8119"/>
                  </a:lnTo>
                  <a:cubicBezTo>
                    <a:pt x="1" y="8205"/>
                    <a:pt x="1" y="8339"/>
                    <a:pt x="87" y="8425"/>
                  </a:cubicBezTo>
                  <a:lnTo>
                    <a:pt x="1408" y="9745"/>
                  </a:lnTo>
                  <a:lnTo>
                    <a:pt x="1896" y="10234"/>
                  </a:lnTo>
                  <a:lnTo>
                    <a:pt x="3217" y="11554"/>
                  </a:lnTo>
                  <a:cubicBezTo>
                    <a:pt x="3260" y="11597"/>
                    <a:pt x="3319" y="11619"/>
                    <a:pt x="3379" y="11619"/>
                  </a:cubicBezTo>
                  <a:cubicBezTo>
                    <a:pt x="3439" y="11619"/>
                    <a:pt x="3499" y="11597"/>
                    <a:pt x="3542" y="11554"/>
                  </a:cubicBezTo>
                  <a:lnTo>
                    <a:pt x="7246" y="7841"/>
                  </a:lnTo>
                  <a:lnTo>
                    <a:pt x="10136" y="4970"/>
                  </a:lnTo>
                  <a:cubicBezTo>
                    <a:pt x="10260" y="4845"/>
                    <a:pt x="10346" y="4692"/>
                    <a:pt x="10394" y="4530"/>
                  </a:cubicBezTo>
                  <a:lnTo>
                    <a:pt x="11638" y="271"/>
                  </a:lnTo>
                  <a:cubicBezTo>
                    <a:pt x="11696" y="132"/>
                    <a:pt x="11585" y="0"/>
                    <a:pt x="11451" y="0"/>
                  </a:cubicBezTo>
                  <a:close/>
                </a:path>
              </a:pathLst>
            </a:custGeom>
            <a:solidFill>
              <a:srgbClr val="E5EB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7"/>
            <p:cNvSpPr/>
            <p:nvPr/>
          </p:nvSpPr>
          <p:spPr>
            <a:xfrm>
              <a:off x="1823512" y="4266686"/>
              <a:ext cx="306507" cy="227963"/>
            </a:xfrm>
            <a:custGeom>
              <a:avLst/>
              <a:gdLst/>
              <a:ahLst/>
              <a:cxnLst/>
              <a:rect l="l" t="t" r="r" b="b"/>
              <a:pathLst>
                <a:path w="11672" h="8681" extrusionOk="0">
                  <a:moveTo>
                    <a:pt x="11449" y="0"/>
                  </a:moveTo>
                  <a:cubicBezTo>
                    <a:pt x="11430" y="0"/>
                    <a:pt x="11410" y="3"/>
                    <a:pt x="11390" y="9"/>
                  </a:cubicBezTo>
                  <a:lnTo>
                    <a:pt x="7083" y="1263"/>
                  </a:lnTo>
                  <a:cubicBezTo>
                    <a:pt x="6949" y="1301"/>
                    <a:pt x="6825" y="1378"/>
                    <a:pt x="6729" y="1474"/>
                  </a:cubicBezTo>
                  <a:lnTo>
                    <a:pt x="87" y="8116"/>
                  </a:lnTo>
                  <a:cubicBezTo>
                    <a:pt x="1" y="8192"/>
                    <a:pt x="1" y="8326"/>
                    <a:pt x="87" y="8412"/>
                  </a:cubicBezTo>
                  <a:lnTo>
                    <a:pt x="355" y="8680"/>
                  </a:lnTo>
                  <a:lnTo>
                    <a:pt x="1101" y="7934"/>
                  </a:lnTo>
                  <a:lnTo>
                    <a:pt x="7064" y="1971"/>
                  </a:lnTo>
                  <a:cubicBezTo>
                    <a:pt x="7150" y="1885"/>
                    <a:pt x="7265" y="1818"/>
                    <a:pt x="7389" y="1780"/>
                  </a:cubicBezTo>
                  <a:lnTo>
                    <a:pt x="11552" y="565"/>
                  </a:lnTo>
                  <a:lnTo>
                    <a:pt x="11638" y="258"/>
                  </a:lnTo>
                  <a:cubicBezTo>
                    <a:pt x="11672" y="126"/>
                    <a:pt x="11575" y="0"/>
                    <a:pt x="11449" y="0"/>
                  </a:cubicBezTo>
                  <a:close/>
                </a:path>
              </a:pathLst>
            </a:custGeom>
            <a:solidFill>
              <a:srgbClr val="E2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7"/>
            <p:cNvSpPr/>
            <p:nvPr/>
          </p:nvSpPr>
          <p:spPr>
            <a:xfrm>
              <a:off x="1978078" y="4353633"/>
              <a:ext cx="64127" cy="64101"/>
            </a:xfrm>
            <a:custGeom>
              <a:avLst/>
              <a:gdLst/>
              <a:ahLst/>
              <a:cxnLst/>
              <a:rect l="l" t="t" r="r" b="b"/>
              <a:pathLst>
                <a:path w="2442" h="2441" extrusionOk="0">
                  <a:moveTo>
                    <a:pt x="1226" y="0"/>
                  </a:moveTo>
                  <a:cubicBezTo>
                    <a:pt x="546" y="0"/>
                    <a:pt x="1" y="546"/>
                    <a:pt x="1" y="1216"/>
                  </a:cubicBezTo>
                  <a:cubicBezTo>
                    <a:pt x="1" y="1895"/>
                    <a:pt x="546" y="2441"/>
                    <a:pt x="1226" y="2441"/>
                  </a:cubicBezTo>
                  <a:cubicBezTo>
                    <a:pt x="1896" y="2441"/>
                    <a:pt x="2441" y="1895"/>
                    <a:pt x="2441" y="1216"/>
                  </a:cubicBezTo>
                  <a:cubicBezTo>
                    <a:pt x="2441" y="546"/>
                    <a:pt x="1896" y="0"/>
                    <a:pt x="1226" y="0"/>
                  </a:cubicBezTo>
                  <a:close/>
                </a:path>
              </a:pathLst>
            </a:custGeom>
            <a:solidFill>
              <a:srgbClr val="617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7"/>
            <p:cNvSpPr/>
            <p:nvPr/>
          </p:nvSpPr>
          <p:spPr>
            <a:xfrm>
              <a:off x="1978078" y="4353660"/>
              <a:ext cx="39731" cy="64206"/>
            </a:xfrm>
            <a:custGeom>
              <a:avLst/>
              <a:gdLst/>
              <a:ahLst/>
              <a:cxnLst/>
              <a:rect l="l" t="t" r="r" b="b"/>
              <a:pathLst>
                <a:path w="1513" h="2445" extrusionOk="0">
                  <a:moveTo>
                    <a:pt x="1215" y="1"/>
                  </a:moveTo>
                  <a:cubicBezTo>
                    <a:pt x="559" y="1"/>
                    <a:pt x="1" y="533"/>
                    <a:pt x="1" y="1224"/>
                  </a:cubicBezTo>
                  <a:cubicBezTo>
                    <a:pt x="1" y="1911"/>
                    <a:pt x="566" y="2444"/>
                    <a:pt x="1226" y="2444"/>
                  </a:cubicBezTo>
                  <a:cubicBezTo>
                    <a:pt x="1320" y="2444"/>
                    <a:pt x="1416" y="2434"/>
                    <a:pt x="1513" y="2411"/>
                  </a:cubicBezTo>
                  <a:cubicBezTo>
                    <a:pt x="584" y="2181"/>
                    <a:pt x="259" y="1033"/>
                    <a:pt x="939" y="353"/>
                  </a:cubicBezTo>
                  <a:cubicBezTo>
                    <a:pt x="1092" y="200"/>
                    <a:pt x="1293" y="85"/>
                    <a:pt x="1513" y="38"/>
                  </a:cubicBezTo>
                  <a:cubicBezTo>
                    <a:pt x="1412" y="13"/>
                    <a:pt x="1313" y="1"/>
                    <a:pt x="1215" y="1"/>
                  </a:cubicBezTo>
                  <a:close/>
                </a:path>
              </a:pathLst>
            </a:custGeom>
            <a:solidFill>
              <a:srgbClr val="4760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7"/>
            <p:cNvSpPr/>
            <p:nvPr/>
          </p:nvSpPr>
          <p:spPr>
            <a:xfrm>
              <a:off x="1815476" y="4497381"/>
              <a:ext cx="82955" cy="82404"/>
            </a:xfrm>
            <a:custGeom>
              <a:avLst/>
              <a:gdLst/>
              <a:ahLst/>
              <a:cxnLst/>
              <a:rect l="l" t="t" r="r" b="b"/>
              <a:pathLst>
                <a:path w="3159" h="3138" extrusionOk="0">
                  <a:moveTo>
                    <a:pt x="814" y="0"/>
                  </a:moveTo>
                  <a:lnTo>
                    <a:pt x="125" y="699"/>
                  </a:lnTo>
                  <a:cubicBezTo>
                    <a:pt x="1" y="823"/>
                    <a:pt x="1" y="1024"/>
                    <a:pt x="125" y="1158"/>
                  </a:cubicBezTo>
                  <a:lnTo>
                    <a:pt x="1063" y="2096"/>
                  </a:lnTo>
                  <a:lnTo>
                    <a:pt x="2010" y="3044"/>
                  </a:lnTo>
                  <a:cubicBezTo>
                    <a:pt x="2073" y="3106"/>
                    <a:pt x="2154" y="3137"/>
                    <a:pt x="2235" y="3137"/>
                  </a:cubicBezTo>
                  <a:cubicBezTo>
                    <a:pt x="2317" y="3137"/>
                    <a:pt x="2398" y="3106"/>
                    <a:pt x="2460" y="3044"/>
                  </a:cubicBezTo>
                  <a:lnTo>
                    <a:pt x="3159" y="2345"/>
                  </a:lnTo>
                  <a:lnTo>
                    <a:pt x="2231" y="1417"/>
                  </a:lnTo>
                  <a:lnTo>
                    <a:pt x="1742" y="929"/>
                  </a:lnTo>
                  <a:lnTo>
                    <a:pt x="814" y="0"/>
                  </a:lnTo>
                  <a:close/>
                </a:path>
              </a:pathLst>
            </a:custGeom>
            <a:solidFill>
              <a:srgbClr val="617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7"/>
            <p:cNvSpPr/>
            <p:nvPr/>
          </p:nvSpPr>
          <p:spPr>
            <a:xfrm>
              <a:off x="1815476" y="4497381"/>
              <a:ext cx="32195" cy="35950"/>
            </a:xfrm>
            <a:custGeom>
              <a:avLst/>
              <a:gdLst/>
              <a:ahLst/>
              <a:cxnLst/>
              <a:rect l="l" t="t" r="r" b="b"/>
              <a:pathLst>
                <a:path w="1226" h="1369" extrusionOk="0">
                  <a:moveTo>
                    <a:pt x="814" y="0"/>
                  </a:moveTo>
                  <a:lnTo>
                    <a:pt x="125" y="699"/>
                  </a:lnTo>
                  <a:cubicBezTo>
                    <a:pt x="1" y="823"/>
                    <a:pt x="1" y="1024"/>
                    <a:pt x="125" y="1158"/>
                  </a:cubicBezTo>
                  <a:lnTo>
                    <a:pt x="345" y="1369"/>
                  </a:lnTo>
                  <a:cubicBezTo>
                    <a:pt x="355" y="1302"/>
                    <a:pt x="393" y="1245"/>
                    <a:pt x="441" y="1197"/>
                  </a:cubicBezTo>
                  <a:lnTo>
                    <a:pt x="1226" y="412"/>
                  </a:lnTo>
                  <a:lnTo>
                    <a:pt x="814" y="0"/>
                  </a:lnTo>
                  <a:close/>
                </a:path>
              </a:pathLst>
            </a:custGeom>
            <a:solidFill>
              <a:srgbClr val="4760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7"/>
            <p:cNvSpPr/>
            <p:nvPr/>
          </p:nvSpPr>
          <p:spPr>
            <a:xfrm>
              <a:off x="1823512" y="4463952"/>
              <a:ext cx="108349" cy="107719"/>
            </a:xfrm>
            <a:custGeom>
              <a:avLst/>
              <a:gdLst/>
              <a:ahLst/>
              <a:cxnLst/>
              <a:rect l="l" t="t" r="r" b="b"/>
              <a:pathLst>
                <a:path w="4126" h="4102" extrusionOk="0">
                  <a:moveTo>
                    <a:pt x="680" y="1"/>
                  </a:moveTo>
                  <a:lnTo>
                    <a:pt x="87" y="604"/>
                  </a:lnTo>
                  <a:cubicBezTo>
                    <a:pt x="1" y="680"/>
                    <a:pt x="1" y="824"/>
                    <a:pt x="87" y="900"/>
                  </a:cubicBezTo>
                  <a:lnTo>
                    <a:pt x="1408" y="2230"/>
                  </a:lnTo>
                  <a:lnTo>
                    <a:pt x="1896" y="2719"/>
                  </a:lnTo>
                  <a:lnTo>
                    <a:pt x="3217" y="4030"/>
                  </a:lnTo>
                  <a:cubicBezTo>
                    <a:pt x="3260" y="4078"/>
                    <a:pt x="3319" y="4101"/>
                    <a:pt x="3379" y="4101"/>
                  </a:cubicBezTo>
                  <a:cubicBezTo>
                    <a:pt x="3439" y="4101"/>
                    <a:pt x="3499" y="4078"/>
                    <a:pt x="3542" y="4030"/>
                  </a:cubicBezTo>
                  <a:lnTo>
                    <a:pt x="4126" y="3446"/>
                  </a:lnTo>
                  <a:lnTo>
                    <a:pt x="2652" y="1962"/>
                  </a:lnTo>
                  <a:lnTo>
                    <a:pt x="2164" y="1484"/>
                  </a:lnTo>
                  <a:lnTo>
                    <a:pt x="680" y="1"/>
                  </a:lnTo>
                  <a:close/>
                </a:path>
              </a:pathLst>
            </a:custGeom>
            <a:solidFill>
              <a:srgbClr val="BBC6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7"/>
            <p:cNvSpPr/>
            <p:nvPr/>
          </p:nvSpPr>
          <p:spPr>
            <a:xfrm>
              <a:off x="1823512" y="4463952"/>
              <a:ext cx="28939" cy="30698"/>
            </a:xfrm>
            <a:custGeom>
              <a:avLst/>
              <a:gdLst/>
              <a:ahLst/>
              <a:cxnLst/>
              <a:rect l="l" t="t" r="r" b="b"/>
              <a:pathLst>
                <a:path w="1102" h="1169" extrusionOk="0">
                  <a:moveTo>
                    <a:pt x="680" y="1"/>
                  </a:moveTo>
                  <a:lnTo>
                    <a:pt x="87" y="604"/>
                  </a:lnTo>
                  <a:cubicBezTo>
                    <a:pt x="1" y="680"/>
                    <a:pt x="1" y="814"/>
                    <a:pt x="87" y="900"/>
                  </a:cubicBezTo>
                  <a:lnTo>
                    <a:pt x="345" y="1168"/>
                  </a:lnTo>
                  <a:lnTo>
                    <a:pt x="1101" y="412"/>
                  </a:lnTo>
                  <a:lnTo>
                    <a:pt x="680" y="1"/>
                  </a:lnTo>
                  <a:close/>
                </a:path>
              </a:pathLst>
            </a:custGeom>
            <a:solidFill>
              <a:srgbClr val="E2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7"/>
            <p:cNvSpPr/>
            <p:nvPr/>
          </p:nvSpPr>
          <p:spPr>
            <a:xfrm>
              <a:off x="1776034" y="4536981"/>
              <a:ext cx="33692" cy="30724"/>
            </a:xfrm>
            <a:custGeom>
              <a:avLst/>
              <a:gdLst/>
              <a:ahLst/>
              <a:cxnLst/>
              <a:rect l="l" t="t" r="r" b="b"/>
              <a:pathLst>
                <a:path w="1283" h="1170" extrusionOk="0">
                  <a:moveTo>
                    <a:pt x="976" y="1"/>
                  </a:moveTo>
                  <a:cubicBezTo>
                    <a:pt x="924" y="1"/>
                    <a:pt x="871" y="22"/>
                    <a:pt x="823" y="72"/>
                  </a:cubicBezTo>
                  <a:lnTo>
                    <a:pt x="86" y="799"/>
                  </a:lnTo>
                  <a:cubicBezTo>
                    <a:pt x="0" y="885"/>
                    <a:pt x="0" y="1019"/>
                    <a:pt x="86" y="1105"/>
                  </a:cubicBezTo>
                  <a:cubicBezTo>
                    <a:pt x="129" y="1148"/>
                    <a:pt x="184" y="1170"/>
                    <a:pt x="239" y="1170"/>
                  </a:cubicBezTo>
                  <a:cubicBezTo>
                    <a:pt x="294" y="1170"/>
                    <a:pt x="349" y="1148"/>
                    <a:pt x="393" y="1105"/>
                  </a:cubicBezTo>
                  <a:lnTo>
                    <a:pt x="1129" y="378"/>
                  </a:lnTo>
                  <a:cubicBezTo>
                    <a:pt x="1283" y="217"/>
                    <a:pt x="1141" y="1"/>
                    <a:pt x="976" y="1"/>
                  </a:cubicBezTo>
                  <a:close/>
                </a:path>
              </a:pathLst>
            </a:custGeom>
            <a:solidFill>
              <a:srgbClr val="E5EB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7"/>
            <p:cNvSpPr/>
            <p:nvPr/>
          </p:nvSpPr>
          <p:spPr>
            <a:xfrm>
              <a:off x="1794862" y="4555730"/>
              <a:ext cx="33508" cy="30567"/>
            </a:xfrm>
            <a:custGeom>
              <a:avLst/>
              <a:gdLst/>
              <a:ahLst/>
              <a:cxnLst/>
              <a:rect l="l" t="t" r="r" b="b"/>
              <a:pathLst>
                <a:path w="1276" h="1164" extrusionOk="0">
                  <a:moveTo>
                    <a:pt x="962" y="0"/>
                  </a:moveTo>
                  <a:cubicBezTo>
                    <a:pt x="912" y="0"/>
                    <a:pt x="861" y="19"/>
                    <a:pt x="814" y="66"/>
                  </a:cubicBezTo>
                  <a:lnTo>
                    <a:pt x="87" y="793"/>
                  </a:lnTo>
                  <a:cubicBezTo>
                    <a:pt x="1" y="879"/>
                    <a:pt x="1" y="1013"/>
                    <a:pt x="87" y="1099"/>
                  </a:cubicBezTo>
                  <a:cubicBezTo>
                    <a:pt x="125" y="1142"/>
                    <a:pt x="180" y="1164"/>
                    <a:pt x="235" y="1164"/>
                  </a:cubicBezTo>
                  <a:cubicBezTo>
                    <a:pt x="290" y="1164"/>
                    <a:pt x="345" y="1142"/>
                    <a:pt x="384" y="1099"/>
                  </a:cubicBezTo>
                  <a:lnTo>
                    <a:pt x="1121" y="372"/>
                  </a:lnTo>
                  <a:cubicBezTo>
                    <a:pt x="1275" y="217"/>
                    <a:pt x="1129" y="0"/>
                    <a:pt x="962" y="0"/>
                  </a:cubicBezTo>
                  <a:close/>
                </a:path>
              </a:pathLst>
            </a:custGeom>
            <a:solidFill>
              <a:srgbClr val="E5EB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7"/>
            <p:cNvSpPr/>
            <p:nvPr/>
          </p:nvSpPr>
          <p:spPr>
            <a:xfrm>
              <a:off x="1832309" y="4593125"/>
              <a:ext cx="33481" cy="30619"/>
            </a:xfrm>
            <a:custGeom>
              <a:avLst/>
              <a:gdLst/>
              <a:ahLst/>
              <a:cxnLst/>
              <a:rect l="l" t="t" r="r" b="b"/>
              <a:pathLst>
                <a:path w="1275" h="1166" extrusionOk="0">
                  <a:moveTo>
                    <a:pt x="965" y="1"/>
                  </a:moveTo>
                  <a:cubicBezTo>
                    <a:pt x="914" y="1"/>
                    <a:pt x="861" y="21"/>
                    <a:pt x="814" y="68"/>
                  </a:cubicBezTo>
                  <a:lnTo>
                    <a:pt x="87" y="795"/>
                  </a:lnTo>
                  <a:cubicBezTo>
                    <a:pt x="1" y="881"/>
                    <a:pt x="1" y="1015"/>
                    <a:pt x="87" y="1101"/>
                  </a:cubicBezTo>
                  <a:cubicBezTo>
                    <a:pt x="125" y="1144"/>
                    <a:pt x="178" y="1166"/>
                    <a:pt x="232" y="1166"/>
                  </a:cubicBezTo>
                  <a:cubicBezTo>
                    <a:pt x="286" y="1166"/>
                    <a:pt x="341" y="1144"/>
                    <a:pt x="384" y="1101"/>
                  </a:cubicBezTo>
                  <a:lnTo>
                    <a:pt x="1121" y="374"/>
                  </a:lnTo>
                  <a:cubicBezTo>
                    <a:pt x="1275" y="213"/>
                    <a:pt x="1131" y="1"/>
                    <a:pt x="965" y="1"/>
                  </a:cubicBezTo>
                  <a:close/>
                </a:path>
              </a:pathLst>
            </a:custGeom>
            <a:solidFill>
              <a:srgbClr val="E5EB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7"/>
            <p:cNvSpPr/>
            <p:nvPr/>
          </p:nvSpPr>
          <p:spPr>
            <a:xfrm>
              <a:off x="1813480" y="4574322"/>
              <a:ext cx="33665" cy="30645"/>
            </a:xfrm>
            <a:custGeom>
              <a:avLst/>
              <a:gdLst/>
              <a:ahLst/>
              <a:cxnLst/>
              <a:rect l="l" t="t" r="r" b="b"/>
              <a:pathLst>
                <a:path w="1282" h="1167" extrusionOk="0">
                  <a:moveTo>
                    <a:pt x="971" y="0"/>
                  </a:moveTo>
                  <a:cubicBezTo>
                    <a:pt x="921" y="0"/>
                    <a:pt x="869" y="20"/>
                    <a:pt x="823" y="66"/>
                  </a:cubicBezTo>
                  <a:lnTo>
                    <a:pt x="86" y="803"/>
                  </a:lnTo>
                  <a:cubicBezTo>
                    <a:pt x="0" y="889"/>
                    <a:pt x="0" y="1023"/>
                    <a:pt x="86" y="1109"/>
                  </a:cubicBezTo>
                  <a:cubicBezTo>
                    <a:pt x="129" y="1147"/>
                    <a:pt x="184" y="1166"/>
                    <a:pt x="239" y="1166"/>
                  </a:cubicBezTo>
                  <a:cubicBezTo>
                    <a:pt x="294" y="1166"/>
                    <a:pt x="349" y="1147"/>
                    <a:pt x="392" y="1109"/>
                  </a:cubicBezTo>
                  <a:lnTo>
                    <a:pt x="1120" y="372"/>
                  </a:lnTo>
                  <a:cubicBezTo>
                    <a:pt x="1282" y="217"/>
                    <a:pt x="1138" y="0"/>
                    <a:pt x="971" y="0"/>
                  </a:cubicBezTo>
                  <a:close/>
                </a:path>
              </a:pathLst>
            </a:custGeom>
            <a:solidFill>
              <a:srgbClr val="E5EB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7"/>
            <p:cNvSpPr/>
            <p:nvPr/>
          </p:nvSpPr>
          <p:spPr>
            <a:xfrm>
              <a:off x="2057751" y="4266686"/>
              <a:ext cx="72241" cy="71375"/>
            </a:xfrm>
            <a:custGeom>
              <a:avLst/>
              <a:gdLst/>
              <a:ahLst/>
              <a:cxnLst/>
              <a:rect l="l" t="t" r="r" b="b"/>
              <a:pathLst>
                <a:path w="2751" h="2718" extrusionOk="0">
                  <a:moveTo>
                    <a:pt x="2520" y="0"/>
                  </a:moveTo>
                  <a:cubicBezTo>
                    <a:pt x="2501" y="0"/>
                    <a:pt x="2480" y="3"/>
                    <a:pt x="2460" y="9"/>
                  </a:cubicBezTo>
                  <a:lnTo>
                    <a:pt x="0" y="727"/>
                  </a:lnTo>
                  <a:lnTo>
                    <a:pt x="1991" y="2718"/>
                  </a:lnTo>
                  <a:lnTo>
                    <a:pt x="2709" y="258"/>
                  </a:lnTo>
                  <a:cubicBezTo>
                    <a:pt x="2750" y="126"/>
                    <a:pt x="2648" y="0"/>
                    <a:pt x="2520" y="0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7"/>
            <p:cNvSpPr/>
            <p:nvPr/>
          </p:nvSpPr>
          <p:spPr>
            <a:xfrm>
              <a:off x="2057751" y="4266686"/>
              <a:ext cx="72241" cy="31171"/>
            </a:xfrm>
            <a:custGeom>
              <a:avLst/>
              <a:gdLst/>
              <a:ahLst/>
              <a:cxnLst/>
              <a:rect l="l" t="t" r="r" b="b"/>
              <a:pathLst>
                <a:path w="2751" h="1187" extrusionOk="0">
                  <a:moveTo>
                    <a:pt x="2520" y="0"/>
                  </a:moveTo>
                  <a:cubicBezTo>
                    <a:pt x="2501" y="0"/>
                    <a:pt x="2480" y="3"/>
                    <a:pt x="2460" y="9"/>
                  </a:cubicBezTo>
                  <a:lnTo>
                    <a:pt x="1656" y="249"/>
                  </a:lnTo>
                  <a:lnTo>
                    <a:pt x="0" y="727"/>
                  </a:lnTo>
                  <a:lnTo>
                    <a:pt x="469" y="1187"/>
                  </a:lnTo>
                  <a:lnTo>
                    <a:pt x="2623" y="565"/>
                  </a:lnTo>
                  <a:lnTo>
                    <a:pt x="2709" y="258"/>
                  </a:lnTo>
                  <a:cubicBezTo>
                    <a:pt x="2750" y="126"/>
                    <a:pt x="2648" y="0"/>
                    <a:pt x="2520" y="0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7"/>
            <p:cNvSpPr/>
            <p:nvPr/>
          </p:nvSpPr>
          <p:spPr>
            <a:xfrm>
              <a:off x="1839347" y="4424299"/>
              <a:ext cx="132981" cy="131353"/>
            </a:xfrm>
            <a:custGeom>
              <a:avLst/>
              <a:gdLst/>
              <a:ahLst/>
              <a:cxnLst/>
              <a:rect l="l" t="t" r="r" b="b"/>
              <a:pathLst>
                <a:path w="5064" h="5002" extrusionOk="0">
                  <a:moveTo>
                    <a:pt x="4686" y="1"/>
                  </a:moveTo>
                  <a:cubicBezTo>
                    <a:pt x="4604" y="1"/>
                    <a:pt x="4523" y="32"/>
                    <a:pt x="4461" y="94"/>
                  </a:cubicBezTo>
                  <a:lnTo>
                    <a:pt x="125" y="4420"/>
                  </a:lnTo>
                  <a:cubicBezTo>
                    <a:pt x="1" y="4544"/>
                    <a:pt x="1" y="4745"/>
                    <a:pt x="125" y="4870"/>
                  </a:cubicBezTo>
                  <a:lnTo>
                    <a:pt x="164" y="4908"/>
                  </a:lnTo>
                  <a:cubicBezTo>
                    <a:pt x="226" y="4970"/>
                    <a:pt x="307" y="5001"/>
                    <a:pt x="388" y="5001"/>
                  </a:cubicBezTo>
                  <a:cubicBezTo>
                    <a:pt x="470" y="5001"/>
                    <a:pt x="551" y="4970"/>
                    <a:pt x="613" y="4908"/>
                  </a:cubicBezTo>
                  <a:lnTo>
                    <a:pt x="4939" y="582"/>
                  </a:lnTo>
                  <a:cubicBezTo>
                    <a:pt x="5064" y="458"/>
                    <a:pt x="5064" y="247"/>
                    <a:pt x="4939" y="123"/>
                  </a:cubicBezTo>
                  <a:lnTo>
                    <a:pt x="4910" y="94"/>
                  </a:lnTo>
                  <a:cubicBezTo>
                    <a:pt x="4848" y="32"/>
                    <a:pt x="4767" y="1"/>
                    <a:pt x="4686" y="1"/>
                  </a:cubicBezTo>
                  <a:close/>
                </a:path>
              </a:pathLst>
            </a:custGeom>
            <a:solidFill>
              <a:srgbClr val="C0CA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7"/>
            <p:cNvSpPr/>
            <p:nvPr/>
          </p:nvSpPr>
          <p:spPr>
            <a:xfrm>
              <a:off x="1839347" y="4424299"/>
              <a:ext cx="132981" cy="131353"/>
            </a:xfrm>
            <a:custGeom>
              <a:avLst/>
              <a:gdLst/>
              <a:ahLst/>
              <a:cxnLst/>
              <a:rect l="l" t="t" r="r" b="b"/>
              <a:pathLst>
                <a:path w="5064" h="5002" extrusionOk="0">
                  <a:moveTo>
                    <a:pt x="4686" y="1"/>
                  </a:moveTo>
                  <a:cubicBezTo>
                    <a:pt x="4604" y="1"/>
                    <a:pt x="4523" y="32"/>
                    <a:pt x="4461" y="94"/>
                  </a:cubicBezTo>
                  <a:lnTo>
                    <a:pt x="125" y="4420"/>
                  </a:lnTo>
                  <a:cubicBezTo>
                    <a:pt x="1" y="4544"/>
                    <a:pt x="1" y="4745"/>
                    <a:pt x="125" y="4870"/>
                  </a:cubicBezTo>
                  <a:lnTo>
                    <a:pt x="164" y="4908"/>
                  </a:lnTo>
                  <a:cubicBezTo>
                    <a:pt x="226" y="4970"/>
                    <a:pt x="307" y="5001"/>
                    <a:pt x="388" y="5001"/>
                  </a:cubicBezTo>
                  <a:cubicBezTo>
                    <a:pt x="470" y="5001"/>
                    <a:pt x="551" y="4970"/>
                    <a:pt x="613" y="4908"/>
                  </a:cubicBezTo>
                  <a:lnTo>
                    <a:pt x="4939" y="582"/>
                  </a:lnTo>
                  <a:cubicBezTo>
                    <a:pt x="5064" y="458"/>
                    <a:pt x="5064" y="247"/>
                    <a:pt x="4939" y="123"/>
                  </a:cubicBezTo>
                  <a:lnTo>
                    <a:pt x="4910" y="94"/>
                  </a:lnTo>
                  <a:cubicBezTo>
                    <a:pt x="4848" y="32"/>
                    <a:pt x="4767" y="1"/>
                    <a:pt x="4686" y="1"/>
                  </a:cubicBezTo>
                  <a:close/>
                </a:path>
              </a:pathLst>
            </a:custGeom>
            <a:solidFill>
              <a:srgbClr val="C0CA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7"/>
            <p:cNvSpPr/>
            <p:nvPr/>
          </p:nvSpPr>
          <p:spPr>
            <a:xfrm>
              <a:off x="1839609" y="4424378"/>
              <a:ext cx="130696" cy="131090"/>
            </a:xfrm>
            <a:custGeom>
              <a:avLst/>
              <a:gdLst/>
              <a:ahLst/>
              <a:cxnLst/>
              <a:rect l="l" t="t" r="r" b="b"/>
              <a:pathLst>
                <a:path w="4977" h="4992" extrusionOk="0">
                  <a:moveTo>
                    <a:pt x="4672" y="0"/>
                  </a:moveTo>
                  <a:cubicBezTo>
                    <a:pt x="4587" y="0"/>
                    <a:pt x="4503" y="34"/>
                    <a:pt x="4441" y="101"/>
                  </a:cubicBezTo>
                  <a:lnTo>
                    <a:pt x="125" y="4407"/>
                  </a:lnTo>
                  <a:cubicBezTo>
                    <a:pt x="0" y="4541"/>
                    <a:pt x="0" y="4752"/>
                    <a:pt x="125" y="4876"/>
                  </a:cubicBezTo>
                  <a:lnTo>
                    <a:pt x="144" y="4895"/>
                  </a:lnTo>
                  <a:cubicBezTo>
                    <a:pt x="211" y="4962"/>
                    <a:pt x="288" y="4991"/>
                    <a:pt x="374" y="4991"/>
                  </a:cubicBezTo>
                  <a:cubicBezTo>
                    <a:pt x="288" y="4867"/>
                    <a:pt x="307" y="4694"/>
                    <a:pt x="422" y="4589"/>
                  </a:cubicBezTo>
                  <a:lnTo>
                    <a:pt x="4738" y="273"/>
                  </a:lnTo>
                  <a:cubicBezTo>
                    <a:pt x="4795" y="206"/>
                    <a:pt x="4881" y="177"/>
                    <a:pt x="4977" y="177"/>
                  </a:cubicBezTo>
                  <a:cubicBezTo>
                    <a:pt x="4958" y="158"/>
                    <a:pt x="4948" y="139"/>
                    <a:pt x="4929" y="120"/>
                  </a:cubicBezTo>
                  <a:lnTo>
                    <a:pt x="4910" y="101"/>
                  </a:lnTo>
                  <a:cubicBezTo>
                    <a:pt x="4843" y="34"/>
                    <a:pt x="4757" y="0"/>
                    <a:pt x="4672" y="0"/>
                  </a:cubicBezTo>
                  <a:close/>
                </a:path>
              </a:pathLst>
            </a:custGeom>
            <a:solidFill>
              <a:srgbClr val="AAB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" name="Google Shape;281;p27"/>
          <p:cNvGrpSpPr/>
          <p:nvPr/>
        </p:nvGrpSpPr>
        <p:grpSpPr>
          <a:xfrm>
            <a:off x="1075642" y="2179386"/>
            <a:ext cx="489417" cy="607210"/>
            <a:chOff x="2663464" y="3346815"/>
            <a:chExt cx="289528" cy="359232"/>
          </a:xfrm>
        </p:grpSpPr>
        <p:sp>
          <p:nvSpPr>
            <p:cNvPr id="282" name="Google Shape;282;p27"/>
            <p:cNvSpPr/>
            <p:nvPr/>
          </p:nvSpPr>
          <p:spPr>
            <a:xfrm>
              <a:off x="2663464" y="3490676"/>
              <a:ext cx="133674" cy="140666"/>
            </a:xfrm>
            <a:custGeom>
              <a:avLst/>
              <a:gdLst/>
              <a:ahLst/>
              <a:cxnLst/>
              <a:rect l="l" t="t" r="r" b="b"/>
              <a:pathLst>
                <a:path w="5105" h="5372" extrusionOk="0">
                  <a:moveTo>
                    <a:pt x="105" y="1"/>
                  </a:moveTo>
                  <a:cubicBezTo>
                    <a:pt x="48" y="1"/>
                    <a:pt x="0" y="49"/>
                    <a:pt x="0" y="115"/>
                  </a:cubicBezTo>
                  <a:lnTo>
                    <a:pt x="0" y="2023"/>
                  </a:lnTo>
                  <a:cubicBezTo>
                    <a:pt x="0" y="2128"/>
                    <a:pt x="48" y="2233"/>
                    <a:pt x="143" y="2300"/>
                  </a:cubicBezTo>
                  <a:lnTo>
                    <a:pt x="2862" y="4179"/>
                  </a:lnTo>
                  <a:cubicBezTo>
                    <a:pt x="2958" y="4246"/>
                    <a:pt x="3015" y="4351"/>
                    <a:pt x="3015" y="4466"/>
                  </a:cubicBezTo>
                  <a:lnTo>
                    <a:pt x="3015" y="5372"/>
                  </a:lnTo>
                  <a:lnTo>
                    <a:pt x="5104" y="5372"/>
                  </a:lnTo>
                  <a:lnTo>
                    <a:pt x="5104" y="2701"/>
                  </a:lnTo>
                  <a:cubicBezTo>
                    <a:pt x="5104" y="2596"/>
                    <a:pt x="5056" y="2500"/>
                    <a:pt x="4980" y="2434"/>
                  </a:cubicBezTo>
                  <a:lnTo>
                    <a:pt x="3387" y="1184"/>
                  </a:lnTo>
                  <a:cubicBezTo>
                    <a:pt x="3369" y="1171"/>
                    <a:pt x="3345" y="1163"/>
                    <a:pt x="3321" y="1163"/>
                  </a:cubicBezTo>
                  <a:cubicBezTo>
                    <a:pt x="3293" y="1163"/>
                    <a:pt x="3264" y="1173"/>
                    <a:pt x="3244" y="1193"/>
                  </a:cubicBezTo>
                  <a:lnTo>
                    <a:pt x="2910" y="1527"/>
                  </a:lnTo>
                  <a:cubicBezTo>
                    <a:pt x="2824" y="1613"/>
                    <a:pt x="2834" y="1756"/>
                    <a:pt x="2919" y="1842"/>
                  </a:cubicBezTo>
                  <a:lnTo>
                    <a:pt x="3778" y="2624"/>
                  </a:lnTo>
                  <a:cubicBezTo>
                    <a:pt x="3864" y="2691"/>
                    <a:pt x="3864" y="2815"/>
                    <a:pt x="3788" y="2901"/>
                  </a:cubicBezTo>
                  <a:lnTo>
                    <a:pt x="3721" y="2958"/>
                  </a:lnTo>
                  <a:cubicBezTo>
                    <a:pt x="3654" y="3035"/>
                    <a:pt x="3559" y="3082"/>
                    <a:pt x="3454" y="3082"/>
                  </a:cubicBezTo>
                  <a:lnTo>
                    <a:pt x="3311" y="3082"/>
                  </a:lnTo>
                  <a:cubicBezTo>
                    <a:pt x="3158" y="3082"/>
                    <a:pt x="3005" y="3035"/>
                    <a:pt x="2881" y="2949"/>
                  </a:cubicBezTo>
                  <a:lnTo>
                    <a:pt x="1030" y="1689"/>
                  </a:lnTo>
                  <a:cubicBezTo>
                    <a:pt x="935" y="1632"/>
                    <a:pt x="878" y="1527"/>
                    <a:pt x="878" y="1413"/>
                  </a:cubicBezTo>
                  <a:lnTo>
                    <a:pt x="878" y="688"/>
                  </a:lnTo>
                  <a:cubicBezTo>
                    <a:pt x="878" y="306"/>
                    <a:pt x="573" y="1"/>
                    <a:pt x="200" y="1"/>
                  </a:cubicBezTo>
                  <a:close/>
                </a:path>
              </a:pathLst>
            </a:custGeom>
            <a:solidFill>
              <a:srgbClr val="DFE5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7"/>
            <p:cNvSpPr/>
            <p:nvPr/>
          </p:nvSpPr>
          <p:spPr>
            <a:xfrm>
              <a:off x="2742386" y="3610839"/>
              <a:ext cx="54753" cy="20503"/>
            </a:xfrm>
            <a:custGeom>
              <a:avLst/>
              <a:gdLst/>
              <a:ahLst/>
              <a:cxnLst/>
              <a:rect l="l" t="t" r="r" b="b"/>
              <a:pathLst>
                <a:path w="2091" h="783" extrusionOk="0">
                  <a:moveTo>
                    <a:pt x="1" y="1"/>
                  </a:moveTo>
                  <a:lnTo>
                    <a:pt x="1" y="783"/>
                  </a:lnTo>
                  <a:lnTo>
                    <a:pt x="2090" y="783"/>
                  </a:lnTo>
                  <a:lnTo>
                    <a:pt x="2090" y="1"/>
                  </a:lnTo>
                  <a:close/>
                </a:path>
              </a:pathLst>
            </a:custGeom>
            <a:solidFill>
              <a:srgbClr val="C8D3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7"/>
            <p:cNvSpPr/>
            <p:nvPr/>
          </p:nvSpPr>
          <p:spPr>
            <a:xfrm>
              <a:off x="2819082" y="3490676"/>
              <a:ext cx="133910" cy="140666"/>
            </a:xfrm>
            <a:custGeom>
              <a:avLst/>
              <a:gdLst/>
              <a:ahLst/>
              <a:cxnLst/>
              <a:rect l="l" t="t" r="r" b="b"/>
              <a:pathLst>
                <a:path w="5114" h="5372" extrusionOk="0">
                  <a:moveTo>
                    <a:pt x="4914" y="1"/>
                  </a:moveTo>
                  <a:cubicBezTo>
                    <a:pt x="4532" y="1"/>
                    <a:pt x="4227" y="306"/>
                    <a:pt x="4227" y="688"/>
                  </a:cubicBezTo>
                  <a:lnTo>
                    <a:pt x="4227" y="1413"/>
                  </a:lnTo>
                  <a:cubicBezTo>
                    <a:pt x="4227" y="1527"/>
                    <a:pt x="4169" y="1632"/>
                    <a:pt x="4084" y="1689"/>
                  </a:cubicBezTo>
                  <a:lnTo>
                    <a:pt x="2233" y="2949"/>
                  </a:lnTo>
                  <a:cubicBezTo>
                    <a:pt x="2099" y="3035"/>
                    <a:pt x="1956" y="3082"/>
                    <a:pt x="1804" y="3082"/>
                  </a:cubicBezTo>
                  <a:lnTo>
                    <a:pt x="1651" y="3082"/>
                  </a:lnTo>
                  <a:cubicBezTo>
                    <a:pt x="1546" y="3082"/>
                    <a:pt x="1451" y="3035"/>
                    <a:pt x="1384" y="2958"/>
                  </a:cubicBezTo>
                  <a:lnTo>
                    <a:pt x="1317" y="2901"/>
                  </a:lnTo>
                  <a:cubicBezTo>
                    <a:pt x="1241" y="2815"/>
                    <a:pt x="1250" y="2691"/>
                    <a:pt x="1327" y="2624"/>
                  </a:cubicBezTo>
                  <a:lnTo>
                    <a:pt x="2185" y="1842"/>
                  </a:lnTo>
                  <a:cubicBezTo>
                    <a:pt x="2281" y="1756"/>
                    <a:pt x="2281" y="1613"/>
                    <a:pt x="2195" y="1527"/>
                  </a:cubicBezTo>
                  <a:lnTo>
                    <a:pt x="1861" y="1193"/>
                  </a:lnTo>
                  <a:cubicBezTo>
                    <a:pt x="1840" y="1173"/>
                    <a:pt x="1812" y="1163"/>
                    <a:pt x="1784" y="1163"/>
                  </a:cubicBezTo>
                  <a:cubicBezTo>
                    <a:pt x="1759" y="1163"/>
                    <a:pt x="1735" y="1171"/>
                    <a:pt x="1718" y="1184"/>
                  </a:cubicBezTo>
                  <a:lnTo>
                    <a:pt x="134" y="2443"/>
                  </a:lnTo>
                  <a:cubicBezTo>
                    <a:pt x="48" y="2500"/>
                    <a:pt x="1" y="2596"/>
                    <a:pt x="1" y="2701"/>
                  </a:cubicBezTo>
                  <a:lnTo>
                    <a:pt x="1" y="5372"/>
                  </a:lnTo>
                  <a:lnTo>
                    <a:pt x="2099" y="5372"/>
                  </a:lnTo>
                  <a:lnTo>
                    <a:pt x="2099" y="4466"/>
                  </a:lnTo>
                  <a:cubicBezTo>
                    <a:pt x="2090" y="4351"/>
                    <a:pt x="2147" y="4246"/>
                    <a:pt x="2242" y="4179"/>
                  </a:cubicBezTo>
                  <a:lnTo>
                    <a:pt x="4971" y="2300"/>
                  </a:lnTo>
                  <a:cubicBezTo>
                    <a:pt x="5057" y="2233"/>
                    <a:pt x="5114" y="2128"/>
                    <a:pt x="5114" y="2023"/>
                  </a:cubicBezTo>
                  <a:lnTo>
                    <a:pt x="5114" y="115"/>
                  </a:lnTo>
                  <a:cubicBezTo>
                    <a:pt x="5114" y="49"/>
                    <a:pt x="5057" y="1"/>
                    <a:pt x="4999" y="1"/>
                  </a:cubicBezTo>
                  <a:close/>
                </a:path>
              </a:pathLst>
            </a:custGeom>
            <a:solidFill>
              <a:srgbClr val="DFE5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7"/>
            <p:cNvSpPr/>
            <p:nvPr/>
          </p:nvSpPr>
          <p:spPr>
            <a:xfrm>
              <a:off x="2819082" y="3610839"/>
              <a:ext cx="54988" cy="20503"/>
            </a:xfrm>
            <a:custGeom>
              <a:avLst/>
              <a:gdLst/>
              <a:ahLst/>
              <a:cxnLst/>
              <a:rect l="l" t="t" r="r" b="b"/>
              <a:pathLst>
                <a:path w="2100" h="783" extrusionOk="0">
                  <a:moveTo>
                    <a:pt x="1" y="1"/>
                  </a:moveTo>
                  <a:lnTo>
                    <a:pt x="1" y="783"/>
                  </a:lnTo>
                  <a:lnTo>
                    <a:pt x="2099" y="783"/>
                  </a:lnTo>
                  <a:lnTo>
                    <a:pt x="2099" y="1"/>
                  </a:lnTo>
                  <a:close/>
                </a:path>
              </a:pathLst>
            </a:custGeom>
            <a:solidFill>
              <a:srgbClr val="C8D3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7"/>
            <p:cNvSpPr/>
            <p:nvPr/>
          </p:nvSpPr>
          <p:spPr>
            <a:xfrm>
              <a:off x="2714918" y="3346815"/>
              <a:ext cx="167898" cy="178189"/>
            </a:xfrm>
            <a:custGeom>
              <a:avLst/>
              <a:gdLst/>
              <a:ahLst/>
              <a:cxnLst/>
              <a:rect l="l" t="t" r="r" b="b"/>
              <a:pathLst>
                <a:path w="6412" h="6805" extrusionOk="0">
                  <a:moveTo>
                    <a:pt x="3548" y="1"/>
                  </a:moveTo>
                  <a:cubicBezTo>
                    <a:pt x="2981" y="1"/>
                    <a:pt x="2401" y="173"/>
                    <a:pt x="1880" y="553"/>
                  </a:cubicBezTo>
                  <a:cubicBezTo>
                    <a:pt x="0" y="1927"/>
                    <a:pt x="468" y="4856"/>
                    <a:pt x="2691" y="5571"/>
                  </a:cubicBezTo>
                  <a:lnTo>
                    <a:pt x="3368" y="6697"/>
                  </a:lnTo>
                  <a:cubicBezTo>
                    <a:pt x="3411" y="6769"/>
                    <a:pt x="3485" y="6804"/>
                    <a:pt x="3559" y="6804"/>
                  </a:cubicBezTo>
                  <a:cubicBezTo>
                    <a:pt x="3633" y="6804"/>
                    <a:pt x="3707" y="6769"/>
                    <a:pt x="3750" y="6697"/>
                  </a:cubicBezTo>
                  <a:lnTo>
                    <a:pt x="4436" y="5571"/>
                  </a:lnTo>
                  <a:cubicBezTo>
                    <a:pt x="5610" y="5190"/>
                    <a:pt x="6411" y="4093"/>
                    <a:pt x="6411" y="2852"/>
                  </a:cubicBezTo>
                  <a:cubicBezTo>
                    <a:pt x="6411" y="1170"/>
                    <a:pt x="5026" y="1"/>
                    <a:pt x="3548" y="1"/>
                  </a:cubicBezTo>
                  <a:close/>
                </a:path>
              </a:pathLst>
            </a:custGeom>
            <a:solidFill>
              <a:srgbClr val="94A3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7"/>
            <p:cNvSpPr/>
            <p:nvPr/>
          </p:nvSpPr>
          <p:spPr>
            <a:xfrm>
              <a:off x="2757887" y="3372293"/>
              <a:ext cx="101467" cy="98744"/>
            </a:xfrm>
            <a:custGeom>
              <a:avLst/>
              <a:gdLst/>
              <a:ahLst/>
              <a:cxnLst/>
              <a:rect l="l" t="t" r="r" b="b"/>
              <a:pathLst>
                <a:path w="3875" h="3771" extrusionOk="0">
                  <a:moveTo>
                    <a:pt x="1919" y="918"/>
                  </a:moveTo>
                  <a:cubicBezTo>
                    <a:pt x="2099" y="918"/>
                    <a:pt x="2280" y="968"/>
                    <a:pt x="2442" y="1068"/>
                  </a:cubicBezTo>
                  <a:cubicBezTo>
                    <a:pt x="2557" y="1145"/>
                    <a:pt x="2652" y="1240"/>
                    <a:pt x="2729" y="1364"/>
                  </a:cubicBezTo>
                  <a:cubicBezTo>
                    <a:pt x="2939" y="1679"/>
                    <a:pt x="2939" y="2080"/>
                    <a:pt x="2729" y="2404"/>
                  </a:cubicBezTo>
                  <a:cubicBezTo>
                    <a:pt x="2652" y="2519"/>
                    <a:pt x="2557" y="2623"/>
                    <a:pt x="2442" y="2700"/>
                  </a:cubicBezTo>
                  <a:cubicBezTo>
                    <a:pt x="2280" y="2800"/>
                    <a:pt x="2099" y="2850"/>
                    <a:pt x="1919" y="2850"/>
                  </a:cubicBezTo>
                  <a:cubicBezTo>
                    <a:pt x="1739" y="2850"/>
                    <a:pt x="1560" y="2800"/>
                    <a:pt x="1403" y="2700"/>
                  </a:cubicBezTo>
                  <a:cubicBezTo>
                    <a:pt x="1279" y="2623"/>
                    <a:pt x="1183" y="2519"/>
                    <a:pt x="1107" y="2404"/>
                  </a:cubicBezTo>
                  <a:cubicBezTo>
                    <a:pt x="907" y="2080"/>
                    <a:pt x="907" y="1679"/>
                    <a:pt x="1107" y="1364"/>
                  </a:cubicBezTo>
                  <a:cubicBezTo>
                    <a:pt x="1183" y="1240"/>
                    <a:pt x="1279" y="1145"/>
                    <a:pt x="1403" y="1068"/>
                  </a:cubicBezTo>
                  <a:cubicBezTo>
                    <a:pt x="1560" y="968"/>
                    <a:pt x="1739" y="918"/>
                    <a:pt x="1919" y="918"/>
                  </a:cubicBezTo>
                  <a:close/>
                  <a:moveTo>
                    <a:pt x="1918" y="0"/>
                  </a:moveTo>
                  <a:cubicBezTo>
                    <a:pt x="1808" y="0"/>
                    <a:pt x="1698" y="76"/>
                    <a:pt x="1708" y="229"/>
                  </a:cubicBezTo>
                  <a:lnTo>
                    <a:pt x="1708" y="515"/>
                  </a:lnTo>
                  <a:cubicBezTo>
                    <a:pt x="1488" y="553"/>
                    <a:pt x="1279" y="639"/>
                    <a:pt x="1097" y="773"/>
                  </a:cubicBezTo>
                  <a:lnTo>
                    <a:pt x="897" y="563"/>
                  </a:lnTo>
                  <a:cubicBezTo>
                    <a:pt x="851" y="519"/>
                    <a:pt x="801" y="501"/>
                    <a:pt x="752" y="501"/>
                  </a:cubicBezTo>
                  <a:cubicBezTo>
                    <a:pt x="588" y="501"/>
                    <a:pt x="447" y="711"/>
                    <a:pt x="601" y="859"/>
                  </a:cubicBezTo>
                  <a:lnTo>
                    <a:pt x="811" y="1068"/>
                  </a:lnTo>
                  <a:cubicBezTo>
                    <a:pt x="678" y="1250"/>
                    <a:pt x="592" y="1460"/>
                    <a:pt x="554" y="1679"/>
                  </a:cubicBezTo>
                  <a:lnTo>
                    <a:pt x="258" y="1679"/>
                  </a:lnTo>
                  <a:cubicBezTo>
                    <a:pt x="0" y="1698"/>
                    <a:pt x="0" y="2070"/>
                    <a:pt x="258" y="2089"/>
                  </a:cubicBezTo>
                  <a:lnTo>
                    <a:pt x="563" y="2089"/>
                  </a:lnTo>
                  <a:cubicBezTo>
                    <a:pt x="592" y="2318"/>
                    <a:pt x="678" y="2519"/>
                    <a:pt x="811" y="2700"/>
                  </a:cubicBezTo>
                  <a:lnTo>
                    <a:pt x="601" y="2910"/>
                  </a:lnTo>
                  <a:cubicBezTo>
                    <a:pt x="455" y="3064"/>
                    <a:pt x="595" y="3268"/>
                    <a:pt x="755" y="3268"/>
                  </a:cubicBezTo>
                  <a:cubicBezTo>
                    <a:pt x="803" y="3268"/>
                    <a:pt x="853" y="3250"/>
                    <a:pt x="897" y="3205"/>
                  </a:cubicBezTo>
                  <a:lnTo>
                    <a:pt x="1107" y="2996"/>
                  </a:lnTo>
                  <a:cubicBezTo>
                    <a:pt x="1288" y="3129"/>
                    <a:pt x="1498" y="3215"/>
                    <a:pt x="1717" y="3253"/>
                  </a:cubicBezTo>
                  <a:lnTo>
                    <a:pt x="1717" y="3549"/>
                  </a:lnTo>
                  <a:cubicBezTo>
                    <a:pt x="1703" y="3697"/>
                    <a:pt x="1813" y="3771"/>
                    <a:pt x="1924" y="3771"/>
                  </a:cubicBezTo>
                  <a:cubicBezTo>
                    <a:pt x="2035" y="3771"/>
                    <a:pt x="2147" y="3697"/>
                    <a:pt x="2137" y="3549"/>
                  </a:cubicBezTo>
                  <a:lnTo>
                    <a:pt x="2137" y="3253"/>
                  </a:lnTo>
                  <a:cubicBezTo>
                    <a:pt x="2357" y="3215"/>
                    <a:pt x="2566" y="3129"/>
                    <a:pt x="2738" y="2996"/>
                  </a:cubicBezTo>
                  <a:lnTo>
                    <a:pt x="2948" y="3205"/>
                  </a:lnTo>
                  <a:cubicBezTo>
                    <a:pt x="2995" y="3250"/>
                    <a:pt x="3046" y="3268"/>
                    <a:pt x="3095" y="3268"/>
                  </a:cubicBezTo>
                  <a:cubicBezTo>
                    <a:pt x="3259" y="3268"/>
                    <a:pt x="3398" y="3064"/>
                    <a:pt x="3244" y="2910"/>
                  </a:cubicBezTo>
                  <a:lnTo>
                    <a:pt x="3034" y="2700"/>
                  </a:lnTo>
                  <a:cubicBezTo>
                    <a:pt x="3168" y="2519"/>
                    <a:pt x="3253" y="2318"/>
                    <a:pt x="3292" y="2089"/>
                  </a:cubicBezTo>
                  <a:lnTo>
                    <a:pt x="3587" y="2089"/>
                  </a:lnTo>
                  <a:cubicBezTo>
                    <a:pt x="3596" y="2090"/>
                    <a:pt x="3605" y="2091"/>
                    <a:pt x="3613" y="2091"/>
                  </a:cubicBezTo>
                  <a:cubicBezTo>
                    <a:pt x="3874" y="2091"/>
                    <a:pt x="3874" y="1678"/>
                    <a:pt x="3613" y="1678"/>
                  </a:cubicBezTo>
                  <a:cubicBezTo>
                    <a:pt x="3605" y="1678"/>
                    <a:pt x="3596" y="1678"/>
                    <a:pt x="3587" y="1679"/>
                  </a:cubicBezTo>
                  <a:lnTo>
                    <a:pt x="3578" y="1669"/>
                  </a:lnTo>
                  <a:lnTo>
                    <a:pt x="3282" y="1669"/>
                  </a:lnTo>
                  <a:cubicBezTo>
                    <a:pt x="3253" y="1450"/>
                    <a:pt x="3168" y="1240"/>
                    <a:pt x="3034" y="1059"/>
                  </a:cubicBezTo>
                  <a:lnTo>
                    <a:pt x="3234" y="859"/>
                  </a:lnTo>
                  <a:cubicBezTo>
                    <a:pt x="3388" y="705"/>
                    <a:pt x="3250" y="496"/>
                    <a:pt x="3092" y="496"/>
                  </a:cubicBezTo>
                  <a:cubicBezTo>
                    <a:pt x="3043" y="496"/>
                    <a:pt x="2993" y="516"/>
                    <a:pt x="2948" y="563"/>
                  </a:cubicBezTo>
                  <a:lnTo>
                    <a:pt x="2738" y="773"/>
                  </a:lnTo>
                  <a:cubicBezTo>
                    <a:pt x="2557" y="639"/>
                    <a:pt x="2347" y="553"/>
                    <a:pt x="2128" y="515"/>
                  </a:cubicBezTo>
                  <a:lnTo>
                    <a:pt x="2128" y="229"/>
                  </a:lnTo>
                  <a:cubicBezTo>
                    <a:pt x="2137" y="76"/>
                    <a:pt x="2027" y="0"/>
                    <a:pt x="1918" y="0"/>
                  </a:cubicBezTo>
                  <a:close/>
                </a:path>
              </a:pathLst>
            </a:custGeom>
            <a:solidFill>
              <a:srgbClr val="5368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7"/>
            <p:cNvSpPr/>
            <p:nvPr/>
          </p:nvSpPr>
          <p:spPr>
            <a:xfrm>
              <a:off x="2789597" y="3403323"/>
              <a:ext cx="36999" cy="36423"/>
            </a:xfrm>
            <a:custGeom>
              <a:avLst/>
              <a:gdLst/>
              <a:ahLst/>
              <a:cxnLst/>
              <a:rect l="l" t="t" r="r" b="b"/>
              <a:pathLst>
                <a:path w="1413" h="1391" extrusionOk="0">
                  <a:moveTo>
                    <a:pt x="726" y="418"/>
                  </a:moveTo>
                  <a:cubicBezTo>
                    <a:pt x="783" y="418"/>
                    <a:pt x="850" y="446"/>
                    <a:pt x="888" y="484"/>
                  </a:cubicBezTo>
                  <a:lnTo>
                    <a:pt x="917" y="513"/>
                  </a:lnTo>
                  <a:cubicBezTo>
                    <a:pt x="955" y="561"/>
                    <a:pt x="983" y="618"/>
                    <a:pt x="983" y="675"/>
                  </a:cubicBezTo>
                  <a:lnTo>
                    <a:pt x="983" y="694"/>
                  </a:lnTo>
                  <a:lnTo>
                    <a:pt x="983" y="713"/>
                  </a:lnTo>
                  <a:cubicBezTo>
                    <a:pt x="983" y="771"/>
                    <a:pt x="955" y="837"/>
                    <a:pt x="917" y="885"/>
                  </a:cubicBezTo>
                  <a:lnTo>
                    <a:pt x="888" y="904"/>
                  </a:lnTo>
                  <a:cubicBezTo>
                    <a:pt x="850" y="942"/>
                    <a:pt x="783" y="971"/>
                    <a:pt x="726" y="971"/>
                  </a:cubicBezTo>
                  <a:lnTo>
                    <a:pt x="697" y="971"/>
                  </a:lnTo>
                  <a:cubicBezTo>
                    <a:pt x="630" y="971"/>
                    <a:pt x="573" y="942"/>
                    <a:pt x="526" y="904"/>
                  </a:cubicBezTo>
                  <a:lnTo>
                    <a:pt x="497" y="885"/>
                  </a:lnTo>
                  <a:cubicBezTo>
                    <a:pt x="459" y="837"/>
                    <a:pt x="430" y="771"/>
                    <a:pt x="430" y="713"/>
                  </a:cubicBezTo>
                  <a:lnTo>
                    <a:pt x="430" y="694"/>
                  </a:lnTo>
                  <a:lnTo>
                    <a:pt x="430" y="675"/>
                  </a:lnTo>
                  <a:cubicBezTo>
                    <a:pt x="430" y="618"/>
                    <a:pt x="459" y="561"/>
                    <a:pt x="497" y="513"/>
                  </a:cubicBezTo>
                  <a:lnTo>
                    <a:pt x="526" y="484"/>
                  </a:lnTo>
                  <a:cubicBezTo>
                    <a:pt x="573" y="446"/>
                    <a:pt x="630" y="418"/>
                    <a:pt x="697" y="418"/>
                  </a:cubicBezTo>
                  <a:close/>
                  <a:moveTo>
                    <a:pt x="707" y="0"/>
                  </a:moveTo>
                  <a:cubicBezTo>
                    <a:pt x="635" y="0"/>
                    <a:pt x="564" y="12"/>
                    <a:pt x="497" y="36"/>
                  </a:cubicBezTo>
                  <a:cubicBezTo>
                    <a:pt x="459" y="46"/>
                    <a:pt x="421" y="65"/>
                    <a:pt x="382" y="84"/>
                  </a:cubicBezTo>
                  <a:cubicBezTo>
                    <a:pt x="258" y="151"/>
                    <a:pt x="153" y="246"/>
                    <a:pt x="87" y="380"/>
                  </a:cubicBezTo>
                  <a:cubicBezTo>
                    <a:pt x="68" y="408"/>
                    <a:pt x="58" y="446"/>
                    <a:pt x="39" y="484"/>
                  </a:cubicBezTo>
                  <a:cubicBezTo>
                    <a:pt x="1" y="628"/>
                    <a:pt x="1" y="771"/>
                    <a:pt x="39" y="904"/>
                  </a:cubicBezTo>
                  <a:cubicBezTo>
                    <a:pt x="58" y="942"/>
                    <a:pt x="68" y="981"/>
                    <a:pt x="87" y="1019"/>
                  </a:cubicBezTo>
                  <a:cubicBezTo>
                    <a:pt x="153" y="1143"/>
                    <a:pt x="258" y="1248"/>
                    <a:pt x="382" y="1314"/>
                  </a:cubicBezTo>
                  <a:cubicBezTo>
                    <a:pt x="421" y="1334"/>
                    <a:pt x="459" y="1343"/>
                    <a:pt x="497" y="1362"/>
                  </a:cubicBezTo>
                  <a:cubicBezTo>
                    <a:pt x="564" y="1381"/>
                    <a:pt x="635" y="1391"/>
                    <a:pt x="707" y="1391"/>
                  </a:cubicBezTo>
                  <a:cubicBezTo>
                    <a:pt x="778" y="1391"/>
                    <a:pt x="850" y="1381"/>
                    <a:pt x="917" y="1362"/>
                  </a:cubicBezTo>
                  <a:cubicBezTo>
                    <a:pt x="955" y="1343"/>
                    <a:pt x="993" y="1334"/>
                    <a:pt x="1031" y="1314"/>
                  </a:cubicBezTo>
                  <a:cubicBezTo>
                    <a:pt x="1155" y="1248"/>
                    <a:pt x="1260" y="1143"/>
                    <a:pt x="1327" y="1019"/>
                  </a:cubicBezTo>
                  <a:cubicBezTo>
                    <a:pt x="1346" y="981"/>
                    <a:pt x="1355" y="942"/>
                    <a:pt x="1375" y="904"/>
                  </a:cubicBezTo>
                  <a:cubicBezTo>
                    <a:pt x="1413" y="771"/>
                    <a:pt x="1413" y="628"/>
                    <a:pt x="1375" y="484"/>
                  </a:cubicBezTo>
                  <a:cubicBezTo>
                    <a:pt x="1355" y="446"/>
                    <a:pt x="1346" y="408"/>
                    <a:pt x="1327" y="380"/>
                  </a:cubicBezTo>
                  <a:cubicBezTo>
                    <a:pt x="1260" y="246"/>
                    <a:pt x="1155" y="151"/>
                    <a:pt x="1031" y="84"/>
                  </a:cubicBezTo>
                  <a:cubicBezTo>
                    <a:pt x="993" y="65"/>
                    <a:pt x="955" y="46"/>
                    <a:pt x="917" y="36"/>
                  </a:cubicBezTo>
                  <a:cubicBezTo>
                    <a:pt x="850" y="12"/>
                    <a:pt x="778" y="0"/>
                    <a:pt x="707" y="0"/>
                  </a:cubicBezTo>
                  <a:close/>
                </a:path>
              </a:pathLst>
            </a:custGeom>
            <a:solidFill>
              <a:srgbClr val="5368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7"/>
            <p:cNvSpPr/>
            <p:nvPr/>
          </p:nvSpPr>
          <p:spPr>
            <a:xfrm>
              <a:off x="2734137" y="3660564"/>
              <a:ext cx="63001" cy="45483"/>
            </a:xfrm>
            <a:custGeom>
              <a:avLst/>
              <a:gdLst/>
              <a:ahLst/>
              <a:cxnLst/>
              <a:rect l="l" t="t" r="r" b="b"/>
              <a:pathLst>
                <a:path w="2406" h="1737" extrusionOk="0">
                  <a:moveTo>
                    <a:pt x="1" y="0"/>
                  </a:moveTo>
                  <a:lnTo>
                    <a:pt x="1" y="1517"/>
                  </a:lnTo>
                  <a:cubicBezTo>
                    <a:pt x="1" y="1641"/>
                    <a:pt x="96" y="1736"/>
                    <a:pt x="220" y="1736"/>
                  </a:cubicBezTo>
                  <a:lnTo>
                    <a:pt x="2186" y="1736"/>
                  </a:lnTo>
                  <a:cubicBezTo>
                    <a:pt x="2300" y="1736"/>
                    <a:pt x="2405" y="1641"/>
                    <a:pt x="2405" y="1517"/>
                  </a:cubicBezTo>
                  <a:lnTo>
                    <a:pt x="2405" y="0"/>
                  </a:lnTo>
                  <a:close/>
                </a:path>
              </a:pathLst>
            </a:custGeom>
            <a:solidFill>
              <a:srgbClr val="E9E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7"/>
            <p:cNvSpPr/>
            <p:nvPr/>
          </p:nvSpPr>
          <p:spPr>
            <a:xfrm>
              <a:off x="2734137" y="3629325"/>
              <a:ext cx="63001" cy="31265"/>
            </a:xfrm>
            <a:custGeom>
              <a:avLst/>
              <a:gdLst/>
              <a:ahLst/>
              <a:cxnLst/>
              <a:rect l="l" t="t" r="r" b="b"/>
              <a:pathLst>
                <a:path w="2406" h="1194" extrusionOk="0">
                  <a:moveTo>
                    <a:pt x="220" y="1"/>
                  </a:moveTo>
                  <a:cubicBezTo>
                    <a:pt x="106" y="1"/>
                    <a:pt x="1" y="96"/>
                    <a:pt x="1" y="220"/>
                  </a:cubicBezTo>
                  <a:lnTo>
                    <a:pt x="1" y="1193"/>
                  </a:lnTo>
                  <a:lnTo>
                    <a:pt x="2405" y="1193"/>
                  </a:lnTo>
                  <a:lnTo>
                    <a:pt x="2405" y="1"/>
                  </a:lnTo>
                  <a:close/>
                </a:path>
              </a:pathLst>
            </a:custGeom>
            <a:solidFill>
              <a:srgbClr val="95A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7"/>
            <p:cNvSpPr/>
            <p:nvPr/>
          </p:nvSpPr>
          <p:spPr>
            <a:xfrm>
              <a:off x="2819082" y="3660564"/>
              <a:ext cx="62975" cy="45483"/>
            </a:xfrm>
            <a:custGeom>
              <a:avLst/>
              <a:gdLst/>
              <a:ahLst/>
              <a:cxnLst/>
              <a:rect l="l" t="t" r="r" b="b"/>
              <a:pathLst>
                <a:path w="2405" h="1737" extrusionOk="0">
                  <a:moveTo>
                    <a:pt x="1" y="0"/>
                  </a:moveTo>
                  <a:lnTo>
                    <a:pt x="1" y="1517"/>
                  </a:lnTo>
                  <a:cubicBezTo>
                    <a:pt x="1" y="1641"/>
                    <a:pt x="105" y="1736"/>
                    <a:pt x="229" y="1736"/>
                  </a:cubicBezTo>
                  <a:lnTo>
                    <a:pt x="2185" y="1736"/>
                  </a:lnTo>
                  <a:cubicBezTo>
                    <a:pt x="2309" y="1736"/>
                    <a:pt x="2405" y="1641"/>
                    <a:pt x="2405" y="1517"/>
                  </a:cubicBezTo>
                  <a:lnTo>
                    <a:pt x="2405" y="0"/>
                  </a:lnTo>
                  <a:close/>
                </a:path>
              </a:pathLst>
            </a:custGeom>
            <a:solidFill>
              <a:srgbClr val="E9E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7"/>
            <p:cNvSpPr/>
            <p:nvPr/>
          </p:nvSpPr>
          <p:spPr>
            <a:xfrm>
              <a:off x="2819082" y="3629090"/>
              <a:ext cx="62975" cy="31239"/>
            </a:xfrm>
            <a:custGeom>
              <a:avLst/>
              <a:gdLst/>
              <a:ahLst/>
              <a:cxnLst/>
              <a:rect l="l" t="t" r="r" b="b"/>
              <a:pathLst>
                <a:path w="2405" h="1193" extrusionOk="0">
                  <a:moveTo>
                    <a:pt x="1" y="0"/>
                  </a:moveTo>
                  <a:lnTo>
                    <a:pt x="1" y="1193"/>
                  </a:lnTo>
                  <a:lnTo>
                    <a:pt x="2405" y="1193"/>
                  </a:lnTo>
                  <a:lnTo>
                    <a:pt x="2405" y="219"/>
                  </a:lnTo>
                  <a:cubicBezTo>
                    <a:pt x="2405" y="95"/>
                    <a:pt x="2309" y="0"/>
                    <a:pt x="2185" y="0"/>
                  </a:cubicBezTo>
                  <a:close/>
                </a:path>
              </a:pathLst>
            </a:custGeom>
            <a:solidFill>
              <a:srgbClr val="95A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3" name="Google Shape;293;p27"/>
          <p:cNvGrpSpPr/>
          <p:nvPr/>
        </p:nvGrpSpPr>
        <p:grpSpPr>
          <a:xfrm>
            <a:off x="6549472" y="2133964"/>
            <a:ext cx="669186" cy="698074"/>
            <a:chOff x="6086331" y="2905337"/>
            <a:chExt cx="364441" cy="364834"/>
          </a:xfrm>
        </p:grpSpPr>
        <p:sp>
          <p:nvSpPr>
            <p:cNvPr id="294" name="Google Shape;294;p27"/>
            <p:cNvSpPr/>
            <p:nvPr/>
          </p:nvSpPr>
          <p:spPr>
            <a:xfrm>
              <a:off x="6086331" y="2905337"/>
              <a:ext cx="277407" cy="277433"/>
            </a:xfrm>
            <a:custGeom>
              <a:avLst/>
              <a:gdLst/>
              <a:ahLst/>
              <a:cxnLst/>
              <a:rect l="l" t="t" r="r" b="b"/>
              <a:pathLst>
                <a:path w="10582" h="10583" extrusionOk="0">
                  <a:moveTo>
                    <a:pt x="4952" y="1"/>
                  </a:moveTo>
                  <a:cubicBezTo>
                    <a:pt x="4735" y="1"/>
                    <a:pt x="4533" y="160"/>
                    <a:pt x="4490" y="391"/>
                  </a:cubicBezTo>
                  <a:lnTo>
                    <a:pt x="4245" y="1589"/>
                  </a:lnTo>
                  <a:cubicBezTo>
                    <a:pt x="3956" y="1675"/>
                    <a:pt x="3667" y="1791"/>
                    <a:pt x="3407" y="1935"/>
                  </a:cubicBezTo>
                  <a:lnTo>
                    <a:pt x="2382" y="1257"/>
                  </a:lnTo>
                  <a:cubicBezTo>
                    <a:pt x="2303" y="1202"/>
                    <a:pt x="2210" y="1175"/>
                    <a:pt x="2117" y="1175"/>
                  </a:cubicBezTo>
                  <a:cubicBezTo>
                    <a:pt x="1992" y="1175"/>
                    <a:pt x="1867" y="1223"/>
                    <a:pt x="1776" y="1315"/>
                  </a:cubicBezTo>
                  <a:lnTo>
                    <a:pt x="1314" y="1791"/>
                  </a:lnTo>
                  <a:cubicBezTo>
                    <a:pt x="1155" y="1950"/>
                    <a:pt x="1127" y="2195"/>
                    <a:pt x="1256" y="2397"/>
                  </a:cubicBezTo>
                  <a:lnTo>
                    <a:pt x="1935" y="3408"/>
                  </a:lnTo>
                  <a:cubicBezTo>
                    <a:pt x="1776" y="3668"/>
                    <a:pt x="1661" y="3956"/>
                    <a:pt x="1589" y="4259"/>
                  </a:cubicBezTo>
                  <a:lnTo>
                    <a:pt x="376" y="4490"/>
                  </a:lnTo>
                  <a:cubicBezTo>
                    <a:pt x="159" y="4534"/>
                    <a:pt x="1" y="4736"/>
                    <a:pt x="1" y="4967"/>
                  </a:cubicBezTo>
                  <a:lnTo>
                    <a:pt x="1" y="5616"/>
                  </a:lnTo>
                  <a:cubicBezTo>
                    <a:pt x="1" y="5847"/>
                    <a:pt x="159" y="6049"/>
                    <a:pt x="376" y="6093"/>
                  </a:cubicBezTo>
                  <a:lnTo>
                    <a:pt x="1589" y="6338"/>
                  </a:lnTo>
                  <a:cubicBezTo>
                    <a:pt x="1661" y="6627"/>
                    <a:pt x="1776" y="6915"/>
                    <a:pt x="1935" y="7175"/>
                  </a:cubicBezTo>
                  <a:lnTo>
                    <a:pt x="1256" y="8200"/>
                  </a:lnTo>
                  <a:cubicBezTo>
                    <a:pt x="1127" y="8388"/>
                    <a:pt x="1155" y="8633"/>
                    <a:pt x="1314" y="8807"/>
                  </a:cubicBezTo>
                  <a:lnTo>
                    <a:pt x="1776" y="9268"/>
                  </a:lnTo>
                  <a:cubicBezTo>
                    <a:pt x="1867" y="9360"/>
                    <a:pt x="1992" y="9408"/>
                    <a:pt x="2117" y="9408"/>
                  </a:cubicBezTo>
                  <a:cubicBezTo>
                    <a:pt x="2210" y="9408"/>
                    <a:pt x="2303" y="9381"/>
                    <a:pt x="2382" y="9326"/>
                  </a:cubicBezTo>
                  <a:lnTo>
                    <a:pt x="3407" y="8648"/>
                  </a:lnTo>
                  <a:cubicBezTo>
                    <a:pt x="3667" y="8792"/>
                    <a:pt x="3956" y="8908"/>
                    <a:pt x="4245" y="8994"/>
                  </a:cubicBezTo>
                  <a:lnTo>
                    <a:pt x="4490" y="10192"/>
                  </a:lnTo>
                  <a:cubicBezTo>
                    <a:pt x="4533" y="10423"/>
                    <a:pt x="4735" y="10582"/>
                    <a:pt x="4952" y="10582"/>
                  </a:cubicBezTo>
                  <a:lnTo>
                    <a:pt x="5616" y="10582"/>
                  </a:lnTo>
                  <a:cubicBezTo>
                    <a:pt x="5847" y="10582"/>
                    <a:pt x="6035" y="10423"/>
                    <a:pt x="6078" y="10192"/>
                  </a:cubicBezTo>
                  <a:lnTo>
                    <a:pt x="6323" y="8994"/>
                  </a:lnTo>
                  <a:cubicBezTo>
                    <a:pt x="6612" y="8908"/>
                    <a:pt x="6901" y="8792"/>
                    <a:pt x="7175" y="8648"/>
                  </a:cubicBezTo>
                  <a:lnTo>
                    <a:pt x="8186" y="9326"/>
                  </a:lnTo>
                  <a:cubicBezTo>
                    <a:pt x="8265" y="9381"/>
                    <a:pt x="8358" y="9408"/>
                    <a:pt x="8451" y="9408"/>
                  </a:cubicBezTo>
                  <a:cubicBezTo>
                    <a:pt x="8576" y="9408"/>
                    <a:pt x="8701" y="9360"/>
                    <a:pt x="8792" y="9268"/>
                  </a:cubicBezTo>
                  <a:lnTo>
                    <a:pt x="9254" y="8807"/>
                  </a:lnTo>
                  <a:cubicBezTo>
                    <a:pt x="9413" y="8633"/>
                    <a:pt x="9441" y="8388"/>
                    <a:pt x="9311" y="8200"/>
                  </a:cubicBezTo>
                  <a:lnTo>
                    <a:pt x="8633" y="7175"/>
                  </a:lnTo>
                  <a:cubicBezTo>
                    <a:pt x="8792" y="6915"/>
                    <a:pt x="8907" y="6627"/>
                    <a:pt x="8994" y="6338"/>
                  </a:cubicBezTo>
                  <a:lnTo>
                    <a:pt x="10192" y="6093"/>
                  </a:lnTo>
                  <a:cubicBezTo>
                    <a:pt x="10409" y="6049"/>
                    <a:pt x="10567" y="5847"/>
                    <a:pt x="10582" y="5616"/>
                  </a:cubicBezTo>
                  <a:lnTo>
                    <a:pt x="10582" y="4967"/>
                  </a:lnTo>
                  <a:cubicBezTo>
                    <a:pt x="10567" y="4736"/>
                    <a:pt x="10409" y="4534"/>
                    <a:pt x="10192" y="4490"/>
                  </a:cubicBezTo>
                  <a:lnTo>
                    <a:pt x="8994" y="4259"/>
                  </a:lnTo>
                  <a:cubicBezTo>
                    <a:pt x="8907" y="3956"/>
                    <a:pt x="8792" y="3682"/>
                    <a:pt x="8647" y="3408"/>
                  </a:cubicBezTo>
                  <a:lnTo>
                    <a:pt x="9311" y="2397"/>
                  </a:lnTo>
                  <a:cubicBezTo>
                    <a:pt x="9441" y="2195"/>
                    <a:pt x="9413" y="1950"/>
                    <a:pt x="9254" y="1791"/>
                  </a:cubicBezTo>
                  <a:lnTo>
                    <a:pt x="8792" y="1315"/>
                  </a:lnTo>
                  <a:cubicBezTo>
                    <a:pt x="8701" y="1223"/>
                    <a:pt x="8576" y="1175"/>
                    <a:pt x="8451" y="1175"/>
                  </a:cubicBezTo>
                  <a:cubicBezTo>
                    <a:pt x="8358" y="1175"/>
                    <a:pt x="8265" y="1202"/>
                    <a:pt x="8186" y="1257"/>
                  </a:cubicBezTo>
                  <a:lnTo>
                    <a:pt x="7175" y="1935"/>
                  </a:lnTo>
                  <a:cubicBezTo>
                    <a:pt x="6901" y="1791"/>
                    <a:pt x="6612" y="1675"/>
                    <a:pt x="6323" y="1589"/>
                  </a:cubicBezTo>
                  <a:lnTo>
                    <a:pt x="6078" y="391"/>
                  </a:lnTo>
                  <a:cubicBezTo>
                    <a:pt x="6035" y="160"/>
                    <a:pt x="5847" y="1"/>
                    <a:pt x="5616" y="1"/>
                  </a:cubicBezTo>
                  <a:close/>
                </a:path>
              </a:pathLst>
            </a:custGeom>
            <a:solidFill>
              <a:srgbClr val="C2CE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7"/>
            <p:cNvSpPr/>
            <p:nvPr/>
          </p:nvSpPr>
          <p:spPr>
            <a:xfrm>
              <a:off x="6143480" y="2983301"/>
              <a:ext cx="142321" cy="121821"/>
            </a:xfrm>
            <a:custGeom>
              <a:avLst/>
              <a:gdLst/>
              <a:ahLst/>
              <a:cxnLst/>
              <a:rect l="l" t="t" r="r" b="b"/>
              <a:pathLst>
                <a:path w="5429" h="4647" extrusionOk="0">
                  <a:moveTo>
                    <a:pt x="3104" y="1"/>
                  </a:moveTo>
                  <a:cubicBezTo>
                    <a:pt x="1040" y="1"/>
                    <a:pt x="0" y="2498"/>
                    <a:pt x="1458" y="3956"/>
                  </a:cubicBezTo>
                  <a:cubicBezTo>
                    <a:pt x="1931" y="4433"/>
                    <a:pt x="2515" y="4647"/>
                    <a:pt x="3087" y="4647"/>
                  </a:cubicBezTo>
                  <a:cubicBezTo>
                    <a:pt x="4281" y="4647"/>
                    <a:pt x="5428" y="3720"/>
                    <a:pt x="5428" y="2325"/>
                  </a:cubicBezTo>
                  <a:cubicBezTo>
                    <a:pt x="5428" y="1040"/>
                    <a:pt x="4389" y="1"/>
                    <a:pt x="3104" y="1"/>
                  </a:cubicBezTo>
                  <a:close/>
                </a:path>
              </a:pathLst>
            </a:custGeom>
            <a:solidFill>
              <a:srgbClr val="EBED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7"/>
            <p:cNvSpPr/>
            <p:nvPr/>
          </p:nvSpPr>
          <p:spPr>
            <a:xfrm>
              <a:off x="6184349" y="3013946"/>
              <a:ext cx="70781" cy="60557"/>
            </a:xfrm>
            <a:custGeom>
              <a:avLst/>
              <a:gdLst/>
              <a:ahLst/>
              <a:cxnLst/>
              <a:rect l="l" t="t" r="r" b="b"/>
              <a:pathLst>
                <a:path w="2700" h="2310" extrusionOk="0">
                  <a:moveTo>
                    <a:pt x="1545" y="1"/>
                  </a:moveTo>
                  <a:cubicBezTo>
                    <a:pt x="520" y="1"/>
                    <a:pt x="0" y="1242"/>
                    <a:pt x="722" y="1964"/>
                  </a:cubicBezTo>
                  <a:cubicBezTo>
                    <a:pt x="961" y="2203"/>
                    <a:pt x="1253" y="2310"/>
                    <a:pt x="1539" y="2310"/>
                  </a:cubicBezTo>
                  <a:cubicBezTo>
                    <a:pt x="2134" y="2310"/>
                    <a:pt x="2700" y="1848"/>
                    <a:pt x="2700" y="1156"/>
                  </a:cubicBezTo>
                  <a:cubicBezTo>
                    <a:pt x="2700" y="506"/>
                    <a:pt x="2180" y="1"/>
                    <a:pt x="1545" y="1"/>
                  </a:cubicBezTo>
                  <a:close/>
                </a:path>
              </a:pathLst>
            </a:custGeom>
            <a:solidFill>
              <a:srgbClr val="6D81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7"/>
            <p:cNvSpPr/>
            <p:nvPr/>
          </p:nvSpPr>
          <p:spPr>
            <a:xfrm>
              <a:off x="6268368" y="3087374"/>
              <a:ext cx="182404" cy="182797"/>
            </a:xfrm>
            <a:custGeom>
              <a:avLst/>
              <a:gdLst/>
              <a:ahLst/>
              <a:cxnLst/>
              <a:rect l="l" t="t" r="r" b="b"/>
              <a:pathLst>
                <a:path w="6958" h="6973" extrusionOk="0">
                  <a:moveTo>
                    <a:pt x="3262" y="0"/>
                  </a:moveTo>
                  <a:cubicBezTo>
                    <a:pt x="3118" y="0"/>
                    <a:pt x="2988" y="116"/>
                    <a:pt x="2945" y="260"/>
                  </a:cubicBezTo>
                  <a:lnTo>
                    <a:pt x="2801" y="1054"/>
                  </a:lnTo>
                  <a:cubicBezTo>
                    <a:pt x="2598" y="1097"/>
                    <a:pt x="2411" y="1184"/>
                    <a:pt x="2238" y="1285"/>
                  </a:cubicBezTo>
                  <a:lnTo>
                    <a:pt x="1574" y="838"/>
                  </a:lnTo>
                  <a:cubicBezTo>
                    <a:pt x="1518" y="800"/>
                    <a:pt x="1454" y="782"/>
                    <a:pt x="1392" y="782"/>
                  </a:cubicBezTo>
                  <a:cubicBezTo>
                    <a:pt x="1308" y="782"/>
                    <a:pt x="1227" y="815"/>
                    <a:pt x="1169" y="881"/>
                  </a:cubicBezTo>
                  <a:lnTo>
                    <a:pt x="866" y="1184"/>
                  </a:lnTo>
                  <a:cubicBezTo>
                    <a:pt x="765" y="1285"/>
                    <a:pt x="736" y="1458"/>
                    <a:pt x="823" y="1574"/>
                  </a:cubicBezTo>
                  <a:lnTo>
                    <a:pt x="1270" y="2252"/>
                  </a:lnTo>
                  <a:cubicBezTo>
                    <a:pt x="1169" y="2426"/>
                    <a:pt x="1097" y="2613"/>
                    <a:pt x="1039" y="2801"/>
                  </a:cubicBezTo>
                  <a:lnTo>
                    <a:pt x="260" y="2960"/>
                  </a:lnTo>
                  <a:cubicBezTo>
                    <a:pt x="101" y="2988"/>
                    <a:pt x="0" y="3118"/>
                    <a:pt x="0" y="3277"/>
                  </a:cubicBezTo>
                  <a:lnTo>
                    <a:pt x="0" y="3710"/>
                  </a:lnTo>
                  <a:cubicBezTo>
                    <a:pt x="0" y="3855"/>
                    <a:pt x="101" y="3985"/>
                    <a:pt x="260" y="4013"/>
                  </a:cubicBezTo>
                  <a:lnTo>
                    <a:pt x="1039" y="4172"/>
                  </a:lnTo>
                  <a:cubicBezTo>
                    <a:pt x="1097" y="4360"/>
                    <a:pt x="1169" y="4548"/>
                    <a:pt x="1270" y="4735"/>
                  </a:cubicBezTo>
                  <a:lnTo>
                    <a:pt x="823" y="5399"/>
                  </a:lnTo>
                  <a:cubicBezTo>
                    <a:pt x="751" y="5529"/>
                    <a:pt x="765" y="5688"/>
                    <a:pt x="866" y="5803"/>
                  </a:cubicBezTo>
                  <a:lnTo>
                    <a:pt x="1169" y="6107"/>
                  </a:lnTo>
                  <a:cubicBezTo>
                    <a:pt x="1234" y="6163"/>
                    <a:pt x="1312" y="6192"/>
                    <a:pt x="1390" y="6192"/>
                  </a:cubicBezTo>
                  <a:cubicBezTo>
                    <a:pt x="1453" y="6192"/>
                    <a:pt x="1516" y="6174"/>
                    <a:pt x="1574" y="6135"/>
                  </a:cubicBezTo>
                  <a:lnTo>
                    <a:pt x="2238" y="5702"/>
                  </a:lnTo>
                  <a:cubicBezTo>
                    <a:pt x="2411" y="5789"/>
                    <a:pt x="2598" y="5876"/>
                    <a:pt x="2801" y="5919"/>
                  </a:cubicBezTo>
                  <a:lnTo>
                    <a:pt x="2959" y="6713"/>
                  </a:lnTo>
                  <a:cubicBezTo>
                    <a:pt x="2988" y="6857"/>
                    <a:pt x="3118" y="6973"/>
                    <a:pt x="3262" y="6973"/>
                  </a:cubicBezTo>
                  <a:lnTo>
                    <a:pt x="3696" y="6973"/>
                  </a:lnTo>
                  <a:cubicBezTo>
                    <a:pt x="3840" y="6973"/>
                    <a:pt x="3970" y="6857"/>
                    <a:pt x="3999" y="6713"/>
                  </a:cubicBezTo>
                  <a:lnTo>
                    <a:pt x="4157" y="5919"/>
                  </a:lnTo>
                  <a:cubicBezTo>
                    <a:pt x="4360" y="5876"/>
                    <a:pt x="4547" y="5789"/>
                    <a:pt x="4720" y="5702"/>
                  </a:cubicBezTo>
                  <a:lnTo>
                    <a:pt x="5384" y="6135"/>
                  </a:lnTo>
                  <a:cubicBezTo>
                    <a:pt x="5442" y="6174"/>
                    <a:pt x="5505" y="6192"/>
                    <a:pt x="5568" y="6192"/>
                  </a:cubicBezTo>
                  <a:cubicBezTo>
                    <a:pt x="5646" y="6192"/>
                    <a:pt x="5724" y="6163"/>
                    <a:pt x="5789" y="6107"/>
                  </a:cubicBezTo>
                  <a:lnTo>
                    <a:pt x="6092" y="5803"/>
                  </a:lnTo>
                  <a:cubicBezTo>
                    <a:pt x="6193" y="5688"/>
                    <a:pt x="6207" y="5529"/>
                    <a:pt x="6135" y="5399"/>
                  </a:cubicBezTo>
                  <a:lnTo>
                    <a:pt x="5688" y="4735"/>
                  </a:lnTo>
                  <a:cubicBezTo>
                    <a:pt x="5789" y="4548"/>
                    <a:pt x="5861" y="4360"/>
                    <a:pt x="5919" y="4172"/>
                  </a:cubicBezTo>
                  <a:lnTo>
                    <a:pt x="6698" y="4013"/>
                  </a:lnTo>
                  <a:cubicBezTo>
                    <a:pt x="6857" y="3985"/>
                    <a:pt x="6958" y="3855"/>
                    <a:pt x="6958" y="3710"/>
                  </a:cubicBezTo>
                  <a:lnTo>
                    <a:pt x="6958" y="3277"/>
                  </a:lnTo>
                  <a:cubicBezTo>
                    <a:pt x="6958" y="3118"/>
                    <a:pt x="6857" y="2988"/>
                    <a:pt x="6698" y="2960"/>
                  </a:cubicBezTo>
                  <a:lnTo>
                    <a:pt x="5919" y="2801"/>
                  </a:lnTo>
                  <a:cubicBezTo>
                    <a:pt x="5861" y="2613"/>
                    <a:pt x="5774" y="2426"/>
                    <a:pt x="5688" y="2252"/>
                  </a:cubicBezTo>
                  <a:lnTo>
                    <a:pt x="6135" y="1574"/>
                  </a:lnTo>
                  <a:cubicBezTo>
                    <a:pt x="6207" y="1458"/>
                    <a:pt x="6193" y="1285"/>
                    <a:pt x="6092" y="1184"/>
                  </a:cubicBezTo>
                  <a:lnTo>
                    <a:pt x="5789" y="881"/>
                  </a:lnTo>
                  <a:cubicBezTo>
                    <a:pt x="5723" y="815"/>
                    <a:pt x="5643" y="782"/>
                    <a:pt x="5562" y="782"/>
                  </a:cubicBezTo>
                  <a:cubicBezTo>
                    <a:pt x="5501" y="782"/>
                    <a:pt x="5440" y="800"/>
                    <a:pt x="5384" y="838"/>
                  </a:cubicBezTo>
                  <a:lnTo>
                    <a:pt x="4720" y="1285"/>
                  </a:lnTo>
                  <a:cubicBezTo>
                    <a:pt x="4533" y="1184"/>
                    <a:pt x="4360" y="1097"/>
                    <a:pt x="4157" y="1054"/>
                  </a:cubicBezTo>
                  <a:lnTo>
                    <a:pt x="3999" y="260"/>
                  </a:lnTo>
                  <a:cubicBezTo>
                    <a:pt x="3970" y="116"/>
                    <a:pt x="3840" y="0"/>
                    <a:pt x="3696" y="0"/>
                  </a:cubicBezTo>
                  <a:close/>
                </a:path>
              </a:pathLst>
            </a:custGeom>
            <a:solidFill>
              <a:srgbClr val="95AB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7"/>
            <p:cNvSpPr/>
            <p:nvPr/>
          </p:nvSpPr>
          <p:spPr>
            <a:xfrm>
              <a:off x="6298620" y="3133172"/>
              <a:ext cx="106747" cy="91412"/>
            </a:xfrm>
            <a:custGeom>
              <a:avLst/>
              <a:gdLst/>
              <a:ahLst/>
              <a:cxnLst/>
              <a:rect l="l" t="t" r="r" b="b"/>
              <a:pathLst>
                <a:path w="4072" h="3487" extrusionOk="0">
                  <a:moveTo>
                    <a:pt x="2325" y="0"/>
                  </a:moveTo>
                  <a:cubicBezTo>
                    <a:pt x="780" y="0"/>
                    <a:pt x="1" y="1877"/>
                    <a:pt x="1098" y="2974"/>
                  </a:cubicBezTo>
                  <a:cubicBezTo>
                    <a:pt x="1453" y="3328"/>
                    <a:pt x="1889" y="3487"/>
                    <a:pt x="2317" y="3487"/>
                  </a:cubicBezTo>
                  <a:cubicBezTo>
                    <a:pt x="3212" y="3487"/>
                    <a:pt x="4072" y="2792"/>
                    <a:pt x="4072" y="1747"/>
                  </a:cubicBezTo>
                  <a:cubicBezTo>
                    <a:pt x="4057" y="780"/>
                    <a:pt x="3292" y="0"/>
                    <a:pt x="2325" y="0"/>
                  </a:cubicBezTo>
                  <a:close/>
                </a:path>
              </a:pathLst>
            </a:custGeom>
            <a:solidFill>
              <a:srgbClr val="E4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7"/>
            <p:cNvSpPr/>
            <p:nvPr/>
          </p:nvSpPr>
          <p:spPr>
            <a:xfrm>
              <a:off x="6322843" y="3151706"/>
              <a:ext cx="63991" cy="54527"/>
            </a:xfrm>
            <a:custGeom>
              <a:avLst/>
              <a:gdLst/>
              <a:ahLst/>
              <a:cxnLst/>
              <a:rect l="l" t="t" r="r" b="b"/>
              <a:pathLst>
                <a:path w="2441" h="2080" extrusionOk="0">
                  <a:moveTo>
                    <a:pt x="1401" y="0"/>
                  </a:moveTo>
                  <a:cubicBezTo>
                    <a:pt x="477" y="0"/>
                    <a:pt x="1" y="1112"/>
                    <a:pt x="665" y="1776"/>
                  </a:cubicBezTo>
                  <a:cubicBezTo>
                    <a:pt x="874" y="1985"/>
                    <a:pt x="1134" y="2079"/>
                    <a:pt x="1388" y="2079"/>
                  </a:cubicBezTo>
                  <a:cubicBezTo>
                    <a:pt x="1924" y="2079"/>
                    <a:pt x="2440" y="1666"/>
                    <a:pt x="2440" y="1040"/>
                  </a:cubicBezTo>
                  <a:cubicBezTo>
                    <a:pt x="2440" y="462"/>
                    <a:pt x="1978" y="0"/>
                    <a:pt x="1401" y="0"/>
                  </a:cubicBezTo>
                  <a:close/>
                </a:path>
              </a:pathLst>
            </a:custGeom>
            <a:solidFill>
              <a:srgbClr val="95AB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0" name="Google Shape;300;p27"/>
          <p:cNvSpPr/>
          <p:nvPr/>
        </p:nvSpPr>
        <p:spPr>
          <a:xfrm>
            <a:off x="6397000" y="1995958"/>
            <a:ext cx="974100" cy="9741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7"/>
          <p:cNvSpPr txBox="1">
            <a:spLocks noGrp="1"/>
          </p:cNvSpPr>
          <p:nvPr>
            <p:ph type="subTitle" idx="2"/>
          </p:nvPr>
        </p:nvSpPr>
        <p:spPr>
          <a:xfrm>
            <a:off x="6248961" y="3346713"/>
            <a:ext cx="2385600" cy="8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Control a partir de aplicación </a:t>
            </a:r>
            <a:endParaRPr dirty="0"/>
          </a:p>
        </p:txBody>
      </p:sp>
      <p:sp>
        <p:nvSpPr>
          <p:cNvPr id="302" name="Google Shape;302;p27"/>
          <p:cNvSpPr txBox="1">
            <a:spLocks noGrp="1"/>
          </p:cNvSpPr>
          <p:nvPr>
            <p:ph type="subTitle" idx="3"/>
          </p:nvPr>
        </p:nvSpPr>
        <p:spPr>
          <a:xfrm>
            <a:off x="6248961" y="2995200"/>
            <a:ext cx="23856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D9E0"/>
        </a:solidFill>
        <a:effectLst/>
      </p:bgPr>
    </p:bg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8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</a:t>
            </a:r>
            <a:r>
              <a:rPr lang="en">
                <a:solidFill>
                  <a:schemeClr val="lt2"/>
                </a:solidFill>
              </a:rPr>
              <a:t> </a:t>
            </a:r>
            <a:r>
              <a:rPr lang="en"/>
              <a:t>Visualización del proyecto</a:t>
            </a:r>
            <a:endParaRPr/>
          </a:p>
        </p:txBody>
      </p:sp>
      <p:pic>
        <p:nvPicPr>
          <p:cNvPr id="308" name="Google Shape;308;p28"/>
          <p:cNvPicPr preferRelativeResize="0"/>
          <p:nvPr/>
        </p:nvPicPr>
        <p:blipFill rotWithShape="1">
          <a:blip r:embed="rId3">
            <a:alphaModFix/>
          </a:blip>
          <a:srcRect t="5854" r="5731" b="4354"/>
          <a:stretch/>
        </p:blipFill>
        <p:spPr>
          <a:xfrm>
            <a:off x="4489388" y="3192075"/>
            <a:ext cx="2136975" cy="160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57636" y="1320267"/>
            <a:ext cx="2266950" cy="1871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24588" y="1334799"/>
            <a:ext cx="1764839" cy="1871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28"/>
          <p:cNvPicPr preferRelativeResize="0"/>
          <p:nvPr/>
        </p:nvPicPr>
        <p:blipFill rotWithShape="1">
          <a:blip r:embed="rId6">
            <a:alphaModFix/>
          </a:blip>
          <a:srcRect b="13149"/>
          <a:stretch/>
        </p:blipFill>
        <p:spPr>
          <a:xfrm>
            <a:off x="1924413" y="3206600"/>
            <a:ext cx="2564999" cy="171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28" descr="Boston Dynamics presenta Handle, el robot para automatizar almacenes –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7275" y="1412975"/>
            <a:ext cx="2390324" cy="171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D9E0"/>
        </a:solid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9"/>
          <p:cNvSpPr txBox="1">
            <a:spLocks noGrp="1"/>
          </p:cNvSpPr>
          <p:nvPr>
            <p:ph type="title" idx="9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</a:t>
            </a:r>
            <a:r>
              <a:rPr lang="en">
                <a:solidFill>
                  <a:schemeClr val="lt2"/>
                </a:solidFill>
              </a:rPr>
              <a:t> </a:t>
            </a:r>
            <a:r>
              <a:rPr lang="en"/>
              <a:t>Materiales y equipos</a:t>
            </a:r>
            <a:endParaRPr/>
          </a:p>
        </p:txBody>
      </p:sp>
      <p:sp>
        <p:nvSpPr>
          <p:cNvPr id="318" name="Google Shape;318;p29"/>
          <p:cNvSpPr txBox="1">
            <a:spLocks noGrp="1"/>
          </p:cNvSpPr>
          <p:nvPr>
            <p:ph type="subTitle" idx="2"/>
          </p:nvPr>
        </p:nvSpPr>
        <p:spPr>
          <a:xfrm>
            <a:off x="720000" y="1510570"/>
            <a:ext cx="7597200" cy="363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Impresora 3D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Filamento para impresión 3D material PLA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Servomotores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Bateria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Tornillos y tuercas de sujeción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Arduino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Resistencias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Jumpers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ESP32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D9E0"/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0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</a:t>
            </a:r>
            <a:r>
              <a:rPr lang="en">
                <a:solidFill>
                  <a:schemeClr val="lt2"/>
                </a:solidFill>
              </a:rPr>
              <a:t> </a:t>
            </a:r>
            <a:r>
              <a:rPr lang="en"/>
              <a:t>Referencias</a:t>
            </a:r>
            <a:endParaRPr/>
          </a:p>
        </p:txBody>
      </p:sp>
      <p:sp>
        <p:nvSpPr>
          <p:cNvPr id="324" name="Google Shape;324;p30"/>
          <p:cNvSpPr txBox="1">
            <a:spLocks noGrp="1"/>
          </p:cNvSpPr>
          <p:nvPr>
            <p:ph type="subTitle" idx="4294967295"/>
          </p:nvPr>
        </p:nvSpPr>
        <p:spPr>
          <a:xfrm>
            <a:off x="139325" y="1510575"/>
            <a:ext cx="8882100" cy="35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"Build Your Own Object Following 4-DOF Robotics Arm". Hackster.io. Disponible en: </a:t>
            </a:r>
            <a:r>
              <a:rPr lang="en" sz="1500" u="sng">
                <a:solidFill>
                  <a:schemeClr val="hlink"/>
                </a:solidFill>
                <a:hlinkClick r:id="rId3"/>
              </a:rPr>
              <a:t>https://www.hackster.io/roboattic_Lab/build-your-own-object-following-4-dof-robotics-arm-ff5e53</a:t>
            </a:r>
            <a:endParaRPr sz="15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500"/>
          </a:p>
          <a:p>
            <a:pPr marL="457200" lvl="0" indent="-323850" algn="l" rtl="0"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FABRI creator. Brazo robótico con Arduino - Smartphone Control. (23 de mayo de 2021). [Video en línea]. Disponible: </a:t>
            </a:r>
            <a:r>
              <a:rPr lang="en" sz="1500" u="sng"/>
              <a:t>https://www.youtube.com/watch?v=RNpHQ1kUMDU</a:t>
            </a:r>
            <a:endParaRPr sz="1500" u="sng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obotic Workshop by Slidesgo">
  <a:themeElements>
    <a:clrScheme name="Simple Light">
      <a:dk1>
        <a:srgbClr val="263238"/>
      </a:dk1>
      <a:lt1>
        <a:srgbClr val="FFFFFF"/>
      </a:lt1>
      <a:dk2>
        <a:srgbClr val="C7F9CC"/>
      </a:dk2>
      <a:lt2>
        <a:srgbClr val="80ED99"/>
      </a:lt2>
      <a:accent1>
        <a:srgbClr val="58DD76"/>
      </a:accent1>
      <a:accent2>
        <a:srgbClr val="48C063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632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204</Words>
  <Application>Microsoft Office PowerPoint</Application>
  <PresentationFormat>Presentación en pantalla (16:9)</PresentationFormat>
  <Paragraphs>44</Paragraphs>
  <Slides>7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Poppins Black</vt:lpstr>
      <vt:lpstr>Palanquin Dark</vt:lpstr>
      <vt:lpstr>Poppins</vt:lpstr>
      <vt:lpstr>Robotic Workshop by Slidesgo</vt:lpstr>
      <vt:lpstr>Cargo  Bot</vt:lpstr>
      <vt:lpstr>Tabla de contenidos</vt:lpstr>
      <vt:lpstr>Objetivos</vt:lpstr>
      <vt:lpstr>2. Funciones</vt:lpstr>
      <vt:lpstr>3. Visualización del proyecto</vt:lpstr>
      <vt:lpstr>4. Materiales y equipos</vt:lpstr>
      <vt:lpstr>5. Referencias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Cargo  Bot</dc:title>
  <cp:lastModifiedBy>Julian David</cp:lastModifiedBy>
  <cp:revision>1</cp:revision>
  <dcterms:modified xsi:type="dcterms:W3CDTF">2023-10-05T17:05:34Z</dcterms:modified>
</cp:coreProperties>
</file>