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3c46a4e42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3c46a4e42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c46a4e42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c46a4e42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c46a4e42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c46a4e42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c46a4e42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c46a4e42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c46a4e42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c46a4e42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c46a4e42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c46a4e42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7 Presentation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Julian Jones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Briefing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200">
                <a:solidFill>
                  <a:srgbClr val="271A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Building</a:t>
            </a:r>
            <a:r>
              <a:rPr lang="en" sz="1200">
                <a:solidFill>
                  <a:srgbClr val="271A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 internal social network for Grouponmania employees</a:t>
            </a:r>
            <a:endParaRPr sz="1200">
              <a:solidFill>
                <a:srgbClr val="271A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71A38"/>
              </a:buClr>
              <a:buSzPts val="1200"/>
              <a:buFont typeface="Arial"/>
              <a:buChar char="❏"/>
            </a:pPr>
            <a:r>
              <a:rPr lang="en" sz="1200">
                <a:solidFill>
                  <a:srgbClr val="271A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Allows more interactions between colleagues at Grouponmania</a:t>
            </a:r>
            <a:endParaRPr sz="1200">
              <a:solidFill>
                <a:srgbClr val="271A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71A38"/>
              </a:buClr>
              <a:buSzPts val="1200"/>
              <a:buFont typeface="Arial"/>
              <a:buChar char="❏"/>
            </a:pPr>
            <a:r>
              <a:rPr lang="en" sz="1200">
                <a:solidFill>
                  <a:srgbClr val="271A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Have the social network sort of feel like Reddit, 9GAG and  other very popular social media networks that allows for more interactions between users! </a:t>
            </a:r>
            <a:endParaRPr sz="1200">
              <a:solidFill>
                <a:srgbClr val="271A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out Backend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starters, I wanted to work on the area that would give me the most trouble.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 end development is all about making sure the network of </a:t>
            </a:r>
            <a:r>
              <a:rPr lang="en"/>
              <a:t>the</a:t>
            </a:r>
            <a:r>
              <a:rPr lang="en"/>
              <a:t> site runs smoothly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I’m still very much new to backend, I felt like working on the backbone of the site would be a more beneficial starting place!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000" y="0"/>
            <a:ext cx="1848000" cy="13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Pt 2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on the backend allowed me to properly map out how I wanted the site to work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backend to work properly, I wanted a database to be connected, extra protection for passwords, and the ability for the users to add/comment/post whatever their hearts desire!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 end development is all about what the public sees.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framework for the front end, I wanted something that was easy to use for a beginner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that I found the perfect solution in; Vite which is a updated version of the framework Vue.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8877" y="0"/>
            <a:ext cx="1895124" cy="1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Pt 2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installing the framework of Vue aka Vite; it was simple to figure out what needed to go where in what order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also took some time to get used because the html, javascript, and styling is in all one component/page of code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difference is that Vite required some extra packing and </a:t>
            </a:r>
            <a:r>
              <a:rPr lang="en"/>
              <a:t>dependencies</a:t>
            </a:r>
            <a:r>
              <a:rPr lang="en"/>
              <a:t> that Vue didn’t so that took some learning!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pt 3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Vite also needed an entirely different config file to be in the code along with a separate eslint file!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Trying to learn Vite was a difficult but welcoming experience!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 to github “https://github.com/JulianJ96/Grouponmedia-Full-Stack-”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