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ce4b86ca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ce4b86ca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ce4b86ca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ce4b86ca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ulianJ96/Oh-My-Food-Webs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My Food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Julian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Mission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Oh My Food is a startup company looking to get into the restaurant business.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Object is to develop a 100% mobile site with a list of gourmet restaurants.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Customers are able to select/save their favorite meal and order directly from the website.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Website compatible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tablet and desktop as well.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Deliverables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 to github repository: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https://github.com/JulianJ96/Oh-My-Food-Website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 to website:  https://julianj96.github.io/Oh-My-Food-Website/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