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d5d0669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d5d0669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d5d0669d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d5d0669d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d5d0669d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d5d0669d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Mike’s Designs changes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Julian Jones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 was having difficulty trying to import the slide, I will be linking the pdf of the excel sheet into the zip file!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Github repo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Here’s the link to the github repo with the new and improved code for the website and also the live page!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https://github.com/JulianJ96/P4_Jones_Go-Mike-Design-website-changes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	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pages of the lighthouse report before there were any changes were made are in the zip file!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pages of the lighthouse report after the changes were made are in the zip file as well!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