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d5d0669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d5d0669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d5d0669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d5d0669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d5d0669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d5d0669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3195ac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3195ac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Mike’s Designs changes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Julian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 was having difficulty trying to import the slide, I will be linking the pdf of the excel sheet into the zip file!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repo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the link to the github repo with the new and improved code for the website and also the live page!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https://github.com/JulianJ96/P4_Jones_Go-Mike-Design-website-changes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were oversized and taking longer to load into the website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were not saved properly in next gen formats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information was too dark to see properly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and Images did not labels nor alternative descriptions for the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Decreased</a:t>
            </a:r>
            <a:r>
              <a:rPr lang="en"/>
              <a:t> the images size in photoshop and added alt descriptions.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the new images in next-gen formats like WebP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Aria Labels to the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the correct color contrast for the text in regards to the darker background so information can be seen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